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59" r:id="rId11"/>
    <p:sldId id="282" r:id="rId12"/>
    <p:sldId id="270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77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4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" TargetMode="External"/><Relationship Id="rId3" Type="http://schemas.openxmlformats.org/officeDocument/2006/relationships/hyperlink" Target="http://goo.gl/OdW3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8923" y="3514771"/>
            <a:ext cx="5117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eno &lt;- read.csv("eno.csv")</a:t>
            </a:r>
          </a:p>
          <a:p>
            <a:r>
              <a:rPr lang="en-US" sz="1600">
                <a:latin typeface="Courier"/>
                <a:cs typeface="Courier"/>
              </a:rPr>
              <a:t>env &lt;- read.csv("environmental.csv”)</a:t>
            </a:r>
          </a:p>
          <a:p>
            <a:r>
              <a:rPr lang="en-US" sz="1600">
                <a:latin typeface="Courier"/>
                <a:cs typeface="Courier"/>
              </a:rPr>
              <a:t>skin &lt;- read.csv("skin.csv")</a:t>
            </a:r>
          </a:p>
          <a:p>
            <a:r>
              <a:rPr lang="en-US" sz="1600">
                <a:latin typeface="Courier"/>
                <a:cs typeface="Courier"/>
              </a:rPr>
              <a:t>maacs &lt;- merge(eno, env)</a:t>
            </a:r>
          </a:p>
          <a:p>
            <a:r>
              <a:rPr lang="en-US" sz="1600">
                <a:latin typeface="Courier"/>
                <a:cs typeface="Courier"/>
              </a:rPr>
              <a:t>maacs &lt;- merge(maacs, skin)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007" y="4007496"/>
            <a:ext cx="255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Unzip the </a:t>
            </a:r>
            <a:r>
              <a:rPr lang="en-US" b="1"/>
              <a:t>plotting.zip </a:t>
            </a:r>
            <a:r>
              <a:rPr lang="en-US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  <a:endParaRPr lang="en-US" sz="280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86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color = mopos, geom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586" y="4646748"/>
            <a:ext cx="245226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0590" y="4646748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900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qplot(log(pm25), log(eno), data = maacs, geom = c("point", "smooth"), method = "lm", facets = . ~ mopos)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2063" y="467959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ggplot2</a:t>
            </a:r>
            <a:r>
              <a:rPr lang="en-US"/>
              <a:t> book by Hadley Wickham</a:t>
            </a:r>
          </a:p>
          <a:p>
            <a:r>
              <a:rPr lang="en-US"/>
              <a:t>The </a:t>
            </a:r>
            <a:r>
              <a:rPr lang="en-US" i="1"/>
              <a:t>R Graphics Cookbook</a:t>
            </a:r>
            <a:r>
              <a:rPr lang="en-US"/>
              <a:t> by Winston Chang (examples in base plots and in ggplot2)</a:t>
            </a:r>
          </a:p>
          <a:p>
            <a:r>
              <a:rPr lang="en-US"/>
              <a:t>ggplot2 web site (</a:t>
            </a:r>
            <a:r>
              <a:rPr lang="en-US">
                <a:hlinkClick r:id="rId2"/>
              </a:rPr>
              <a:t>http://ggplot2.org</a:t>
            </a:r>
            <a:r>
              <a:rPr lang="en-US"/>
              <a:t>)</a:t>
            </a:r>
          </a:p>
          <a:p>
            <a:r>
              <a:rPr lang="en-US"/>
              <a:t>ggplot2 mailing list (</a:t>
            </a:r>
            <a:r>
              <a:rPr lang="en-US">
                <a:hlinkClick r:id="rId3"/>
              </a:rPr>
              <a:t>http://goo.gl/OdW3uB</a:t>
            </a:r>
            <a:r>
              <a:rPr lang="en-US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</a:t>
            </a:r>
            <a:r>
              <a:rPr lang="en-US"/>
              <a:t>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you: Think “Apple” rather than “Android” (but you </a:t>
            </a:r>
            <a:r>
              <a:rPr lang="en-US" i="1"/>
              <a:t>can</a:t>
            </a:r>
            <a:r>
              <a:rPr lang="en-US"/>
              <a:t> customize!)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1181</Words>
  <Application>Microsoft Macintosh PowerPoint</Application>
  <PresentationFormat>On-screen Show (16:9)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Plotting with ggplot2: Part 1</vt:lpstr>
      <vt:lpstr>What is ggplot2?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Basic Components of a ggplot2 Plot</vt:lpstr>
      <vt:lpstr>Summary of qplot()</vt:lpstr>
      <vt:lpstr>Resources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53</cp:revision>
  <cp:lastPrinted>2013-09-24T15:57:08Z</cp:lastPrinted>
  <dcterms:created xsi:type="dcterms:W3CDTF">2013-09-23T13:14:20Z</dcterms:created>
  <dcterms:modified xsi:type="dcterms:W3CDTF">2013-09-24T15:57:35Z</dcterms:modified>
</cp:coreProperties>
</file>