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F9CA-B0A6-4C48-91C4-944CF99D1F35}" type="datetimeFigureOut">
              <a:rPr lang="fr-FR" smtClean="0"/>
              <a:t>31/01/17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DC90-7D0F-D743-BC80-80B909A2F8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89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F9CA-B0A6-4C48-91C4-944CF99D1F35}" type="datetimeFigureOut">
              <a:rPr lang="fr-FR" smtClean="0"/>
              <a:t>31/01/17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DC90-7D0F-D743-BC80-80B909A2F8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6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F9CA-B0A6-4C48-91C4-944CF99D1F35}" type="datetimeFigureOut">
              <a:rPr lang="fr-FR" smtClean="0"/>
              <a:t>31/01/17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DC90-7D0F-D743-BC80-80B909A2F8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15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F9CA-B0A6-4C48-91C4-944CF99D1F35}" type="datetimeFigureOut">
              <a:rPr lang="fr-FR" smtClean="0"/>
              <a:t>31/01/17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DC90-7D0F-D743-BC80-80B909A2F8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82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F9CA-B0A6-4C48-91C4-944CF99D1F35}" type="datetimeFigureOut">
              <a:rPr lang="fr-FR" smtClean="0"/>
              <a:t>31/01/17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DC90-7D0F-D743-BC80-80B909A2F8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55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F9CA-B0A6-4C48-91C4-944CF99D1F35}" type="datetimeFigureOut">
              <a:rPr lang="fr-FR" smtClean="0"/>
              <a:t>31/01/17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DC90-7D0F-D743-BC80-80B909A2F8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14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F9CA-B0A6-4C48-91C4-944CF99D1F35}" type="datetimeFigureOut">
              <a:rPr lang="fr-FR" smtClean="0"/>
              <a:t>31/01/17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DC90-7D0F-D743-BC80-80B909A2F8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65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F9CA-B0A6-4C48-91C4-944CF99D1F35}" type="datetimeFigureOut">
              <a:rPr lang="fr-FR" smtClean="0"/>
              <a:t>31/01/17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DC90-7D0F-D743-BC80-80B909A2F8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60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F9CA-B0A6-4C48-91C4-944CF99D1F35}" type="datetimeFigureOut">
              <a:rPr lang="fr-FR" smtClean="0"/>
              <a:t>31/01/17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DC90-7D0F-D743-BC80-80B909A2F8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91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F9CA-B0A6-4C48-91C4-944CF99D1F35}" type="datetimeFigureOut">
              <a:rPr lang="fr-FR" smtClean="0"/>
              <a:t>31/01/17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DC90-7D0F-D743-BC80-80B909A2F8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57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F9CA-B0A6-4C48-91C4-944CF99D1F35}" type="datetimeFigureOut">
              <a:rPr lang="fr-FR" smtClean="0"/>
              <a:t>31/01/17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DC90-7D0F-D743-BC80-80B909A2F8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65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DF9CA-B0A6-4C48-91C4-944CF99D1F35}" type="datetimeFigureOut">
              <a:rPr lang="fr-FR" smtClean="0"/>
              <a:t>31/01/17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ADC90-7D0F-D743-BC80-80B909A2F8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69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47625"/>
            <a:ext cx="7439498" cy="30707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0" y="3768309"/>
            <a:ext cx="5540375" cy="30261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675" y="2213490"/>
            <a:ext cx="3743325" cy="24614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732" y="3401730"/>
            <a:ext cx="4801268" cy="24992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9368" y="197364"/>
            <a:ext cx="1477007" cy="10091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500" y="5523767"/>
            <a:ext cx="1365250" cy="127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066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Présentation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Holtz Yan</dc:creator>
  <cp:lastModifiedBy>Holtz Yan</cp:lastModifiedBy>
  <cp:revision>1</cp:revision>
  <dcterms:created xsi:type="dcterms:W3CDTF">2017-01-31T15:25:45Z</dcterms:created>
  <dcterms:modified xsi:type="dcterms:W3CDTF">2017-01-31T15:35:25Z</dcterms:modified>
</cp:coreProperties>
</file>