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Lst>
  <p:sldSz cy="32918400" cx="43891200"/>
  <p:notesSz cx="6858000" cy="9144000"/>
  <p:embeddedFontLst>
    <p:embeddedFont>
      <p:font typeface="Cabin"/>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6479CA2-9743-4334-920A-54D77EA80A22}">
  <a:tblStyle styleId="{C6479CA2-9743-4334-920A-54D77EA80A22}"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10" Type="http://schemas.openxmlformats.org/officeDocument/2006/relationships/font" Target="fonts/Cabin-boldItalic.fntdata"/><Relationship Id="rId9" Type="http://schemas.openxmlformats.org/officeDocument/2006/relationships/font" Target="fonts/Cabin-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Cabin-regular.fntdata"/><Relationship Id="rId8" Type="http://schemas.openxmlformats.org/officeDocument/2006/relationships/font" Target="fonts/Cabin-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 name="Shape 5"/>
          <p:cNvSpPr/>
          <p:nvPr>
            <p:ph idx="3" type="sldImg"/>
          </p:nvPr>
        </p:nvSpPr>
        <p:spPr>
          <a:xfrm>
            <a:off x="1143546" y="685800"/>
            <a:ext cx="45708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800" u="none" cap="none" strike="noStrike"/>
            </a:lvl1pPr>
            <a:lvl2pPr indent="0" lvl="1" marL="457200" marR="0" rtl="0" algn="l">
              <a:spcBef>
                <a:spcPts val="0"/>
              </a:spcBef>
              <a:buSzPts val="1400"/>
              <a:buNone/>
              <a:defRPr b="0" i="0" sz="1800" u="none" cap="none" strike="noStrike"/>
            </a:lvl2pPr>
            <a:lvl3pPr indent="0" lvl="2" marL="914400" marR="0" rtl="0" algn="l">
              <a:spcBef>
                <a:spcPts val="0"/>
              </a:spcBef>
              <a:buSzPts val="1400"/>
              <a:buNone/>
              <a:defRPr b="0" i="0" sz="1800" u="none" cap="none" strike="noStrike"/>
            </a:lvl3pPr>
            <a:lvl4pPr indent="0" lvl="3" marL="1371600" marR="0" rtl="0" algn="l">
              <a:spcBef>
                <a:spcPts val="0"/>
              </a:spcBef>
              <a:buSzPts val="1400"/>
              <a:buNone/>
              <a:defRPr b="0" i="0" sz="1800" u="none" cap="none" strike="noStrike"/>
            </a:lvl4pPr>
            <a:lvl5pPr indent="0" lvl="4" marL="1828800" marR="0" rtl="0" algn="l">
              <a:spcBef>
                <a:spcPts val="0"/>
              </a:spcBef>
              <a:buSzPts val="1400"/>
              <a:buNone/>
              <a:defRPr b="0" i="0" sz="1800" u="none" cap="none" strike="noStrike"/>
            </a:lvl5pPr>
            <a:lvl6pPr indent="0" lvl="5" marL="2286000" marR="0" rtl="0" algn="l">
              <a:spcBef>
                <a:spcPts val="0"/>
              </a:spcBef>
              <a:buSzPts val="1400"/>
              <a:buNone/>
              <a:defRPr b="0" i="0" sz="1800" u="none" cap="none" strike="noStrike"/>
            </a:lvl6pPr>
            <a:lvl7pPr indent="0" lvl="6" marL="2743200" marR="0" rtl="0" algn="l">
              <a:spcBef>
                <a:spcPts val="0"/>
              </a:spcBef>
              <a:buSzPts val="1400"/>
              <a:buNone/>
              <a:defRPr b="0" i="0" sz="1800" u="none" cap="none" strike="noStrike"/>
            </a:lvl7pPr>
            <a:lvl8pPr indent="0" lvl="7" marL="3200400" marR="0" rtl="0" algn="l">
              <a:spcBef>
                <a:spcPts val="0"/>
              </a:spcBef>
              <a:buSzPts val="1400"/>
              <a:buNone/>
              <a:defRPr b="0" i="0" sz="1800" u="none" cap="none" strike="noStrike"/>
            </a:lvl8pPr>
            <a:lvl9pPr indent="0" lvl="8" marL="3657600" marR="0" rtl="0" algn="l">
              <a:spcBef>
                <a:spcPts val="0"/>
              </a:spcBef>
              <a:buSzPts val="1400"/>
              <a:buNone/>
              <a:defRPr b="0" i="0" sz="1800" u="none" cap="none" strike="noStrike"/>
            </a:lvl9pPr>
          </a:lstStyle>
          <a:p/>
        </p:txBody>
      </p:sp>
      <p:sp>
        <p:nvSpPr>
          <p:cNvPr id="7" name="Shape 7"/>
          <p:cNvSpPr txBox="1"/>
          <p:nvPr>
            <p:ph idx="11" type="ftr"/>
          </p:nvPr>
        </p:nvSpPr>
        <p:spPr>
          <a:xfrm>
            <a:off x="0" y="8685211"/>
            <a:ext cx="2971799" cy="4572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 name="Shape 8"/>
          <p:cNvSpPr txBox="1"/>
          <p:nvPr>
            <p:ph idx="12" type="sldNum"/>
          </p:nvPr>
        </p:nvSpPr>
        <p:spPr>
          <a:xfrm>
            <a:off x="3884612" y="8685211"/>
            <a:ext cx="2971799"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txBox="1"/>
          <p:nvPr/>
        </p:nvSpPr>
        <p:spPr>
          <a:xfrm>
            <a:off x="3884612" y="8685211"/>
            <a:ext cx="2971799"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
        <p:nvSpPr>
          <p:cNvPr id="86" name="Shape 86"/>
          <p:cNvSpPr/>
          <p:nvPr>
            <p:ph idx="2" type="sldImg"/>
          </p:nvPr>
        </p:nvSpPr>
        <p:spPr>
          <a:xfrm>
            <a:off x="1143546" y="685800"/>
            <a:ext cx="4570800" cy="3429000"/>
          </a:xfrm>
          <a:custGeom>
            <a:pathLst>
              <a:path extrusionOk="0" h="120000" w="120000">
                <a:moveTo>
                  <a:pt x="0" y="0"/>
                </a:moveTo>
                <a:lnTo>
                  <a:pt x="120000" y="0"/>
                </a:lnTo>
                <a:lnTo>
                  <a:pt x="120000" y="120000"/>
                </a:lnTo>
                <a:lnTo>
                  <a:pt x="0" y="120000"/>
                </a:lnTo>
                <a:close/>
              </a:path>
            </a:pathLst>
          </a:custGeom>
          <a:noFill/>
          <a:ln>
            <a:noFill/>
          </a:ln>
        </p:spPr>
      </p:sp>
      <p:sp>
        <p:nvSpPr>
          <p:cNvPr id="87" name="Shape 87"/>
          <p:cNvSpPr txBox="1"/>
          <p:nvPr>
            <p:ph idx="1" type="body"/>
          </p:nvPr>
        </p:nvSpPr>
        <p:spPr>
          <a:xfrm>
            <a:off x="685800" y="4343400"/>
            <a:ext cx="5486399" cy="4114800"/>
          </a:xfrm>
          <a:prstGeom prst="rect">
            <a:avLst/>
          </a:prstGeom>
          <a:noFill/>
          <a:ln>
            <a:noFill/>
          </a:ln>
        </p:spPr>
        <p:txBody>
          <a:bodyPr anchorCtr="0" anchor="t" bIns="45700" lIns="91425" rIns="91425" wrap="square" tIns="45700">
            <a:noAutofit/>
          </a:bodyPr>
          <a:lstStyle/>
          <a:p>
            <a:pPr indent="0" lvl="0" marL="0" marR="0" rtl="0" algn="l">
              <a:spcBef>
                <a:spcPts val="0"/>
              </a:spcBef>
              <a:buFont typeface="Arial"/>
              <a:buNone/>
            </a:pPr>
            <a:r>
              <a:rPr lang="en-US"/>
              <a:t>Need to fix:</a:t>
            </a:r>
          </a:p>
          <a:p>
            <a:pPr indent="0" lvl="0" marL="0" marR="0" rtl="0" algn="l">
              <a:spcBef>
                <a:spcPts val="0"/>
              </a:spcBef>
              <a:buFont typeface="Arial"/>
              <a:buNone/>
            </a:pPr>
            <a:r>
              <a:t/>
            </a:r>
            <a:endParaRPr/>
          </a:p>
          <a:p>
            <a:pPr indent="0" lvl="0" marL="0" marR="0" rtl="0" algn="l">
              <a:spcBef>
                <a:spcPts val="0"/>
              </a:spcBef>
              <a:buFont typeface="Arial"/>
              <a:buNone/>
            </a:pPr>
            <a:r>
              <a:rPr lang="en-US"/>
              <a:t>Add table of MLR with all covariates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3292123" y="10226675"/>
            <a:ext cx="37306500" cy="7055100"/>
          </a:xfrm>
          <a:prstGeom prst="rect">
            <a:avLst/>
          </a:prstGeom>
          <a:noFill/>
          <a:ln>
            <a:noFill/>
          </a:ln>
        </p:spPr>
        <p:txBody>
          <a:bodyPr anchorCtr="0" anchor="ctr" bIns="89075" lIns="89075" rIns="89075" wrap="square" tIns="89075"/>
          <a:lstStyle>
            <a:lvl1pPr indent="0" lvl="0" marL="0" marR="0" rtl="0" algn="ct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1pPr>
            <a:lvl2pPr indent="0" lvl="1" marL="0" marR="0" rtl="0" algn="ctr">
              <a:spcBef>
                <a:spcPts val="0"/>
              </a:spcBef>
              <a:spcAft>
                <a:spcPts val="0"/>
              </a:spcAft>
              <a:buSzPts val="1300"/>
              <a:buNone/>
              <a:defRPr sz="1800"/>
            </a:lvl2pPr>
            <a:lvl3pPr indent="0" lvl="2" marL="0" marR="0" rtl="0" algn="ctr">
              <a:spcBef>
                <a:spcPts val="0"/>
              </a:spcBef>
              <a:spcAft>
                <a:spcPts val="0"/>
              </a:spcAft>
              <a:buSzPts val="1300"/>
              <a:buNone/>
              <a:defRPr sz="1800"/>
            </a:lvl3pPr>
            <a:lvl4pPr indent="0" lvl="3" marL="0" marR="0" rtl="0" algn="ctr">
              <a:spcBef>
                <a:spcPts val="0"/>
              </a:spcBef>
              <a:spcAft>
                <a:spcPts val="0"/>
              </a:spcAft>
              <a:buSzPts val="1300"/>
              <a:buNone/>
              <a:defRPr sz="1800"/>
            </a:lvl4pPr>
            <a:lvl5pPr indent="0" lvl="4" marL="0" marR="0" rtl="0" algn="ctr">
              <a:spcBef>
                <a:spcPts val="0"/>
              </a:spcBef>
              <a:spcAft>
                <a:spcPts val="0"/>
              </a:spcAft>
              <a:buSzPts val="1300"/>
              <a:buNone/>
              <a:defRPr sz="1800"/>
            </a:lvl5pPr>
            <a:lvl6pPr indent="0" lvl="5" marL="444500" marR="0" rtl="0" algn="ctr">
              <a:spcBef>
                <a:spcPts val="0"/>
              </a:spcBef>
              <a:spcAft>
                <a:spcPts val="0"/>
              </a:spcAft>
              <a:buSzPts val="1300"/>
              <a:buNone/>
              <a:defRPr sz="1800"/>
            </a:lvl6pPr>
            <a:lvl7pPr indent="0" lvl="6" marL="901700" marR="0" rtl="0" algn="ctr">
              <a:spcBef>
                <a:spcPts val="0"/>
              </a:spcBef>
              <a:spcAft>
                <a:spcPts val="0"/>
              </a:spcAft>
              <a:buSzPts val="1300"/>
              <a:buNone/>
              <a:defRPr sz="1800"/>
            </a:lvl7pPr>
            <a:lvl8pPr indent="0" lvl="7" marL="1346200" marR="0" rtl="0" algn="ctr">
              <a:spcBef>
                <a:spcPts val="0"/>
              </a:spcBef>
              <a:spcAft>
                <a:spcPts val="0"/>
              </a:spcAft>
              <a:buSzPts val="1300"/>
              <a:buNone/>
              <a:defRPr sz="1800"/>
            </a:lvl8pPr>
            <a:lvl9pPr indent="0" lvl="8" marL="1790700" marR="0" rtl="0" algn="ctr">
              <a:spcBef>
                <a:spcPts val="0"/>
              </a:spcBef>
              <a:spcAft>
                <a:spcPts val="0"/>
              </a:spcAft>
              <a:buSzPts val="1300"/>
              <a:buNone/>
              <a:defRPr sz="1800"/>
            </a:lvl9pPr>
          </a:lstStyle>
          <a:p/>
        </p:txBody>
      </p:sp>
      <p:sp>
        <p:nvSpPr>
          <p:cNvPr id="17" name="Shape 17"/>
          <p:cNvSpPr txBox="1"/>
          <p:nvPr>
            <p:ph idx="1" type="subTitle"/>
          </p:nvPr>
        </p:nvSpPr>
        <p:spPr>
          <a:xfrm>
            <a:off x="6584245" y="18653125"/>
            <a:ext cx="30723000" cy="8413200"/>
          </a:xfrm>
          <a:prstGeom prst="rect">
            <a:avLst/>
          </a:prstGeom>
          <a:noFill/>
          <a:ln>
            <a:noFill/>
          </a:ln>
        </p:spPr>
        <p:txBody>
          <a:bodyPr anchorCtr="0" anchor="t" bIns="89075" lIns="89075" rIns="89075" wrap="square" tIns="89075"/>
          <a:lstStyle>
            <a:lvl1pPr indent="0" lvl="0" marL="0" marR="0" rtl="0" algn="ctr">
              <a:lnSpc>
                <a:spcPct val="100000"/>
              </a:lnSpc>
              <a:spcBef>
                <a:spcPts val="310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1pPr>
            <a:lvl2pPr indent="0" lvl="1" marL="444500" marR="0" rtl="0" algn="ctr">
              <a:lnSpc>
                <a:spcPct val="100000"/>
              </a:lnSpc>
              <a:spcBef>
                <a:spcPts val="260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2pPr>
            <a:lvl3pPr indent="0" lvl="2" marL="901700" marR="0" rtl="0" algn="ctr">
              <a:lnSpc>
                <a:spcPct val="100000"/>
              </a:lnSpc>
              <a:spcBef>
                <a:spcPts val="220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3pPr>
            <a:lvl4pPr indent="0" lvl="3" marL="1346200" marR="0" rtl="0" algn="ctr">
              <a:lnSpc>
                <a:spcPct val="100000"/>
              </a:lnSpc>
              <a:spcBef>
                <a:spcPts val="220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4pPr>
            <a:lvl5pPr indent="0" lvl="4" marL="1790700" marR="0" rtl="0" algn="ctr">
              <a:lnSpc>
                <a:spcPct val="100000"/>
              </a:lnSpc>
              <a:spcBef>
                <a:spcPts val="220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5pPr>
            <a:lvl6pPr indent="0" lvl="5" marL="2235200" marR="0" rtl="0" algn="ctr">
              <a:lnSpc>
                <a:spcPct val="100000"/>
              </a:lnSpc>
              <a:spcBef>
                <a:spcPts val="220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6pPr>
            <a:lvl7pPr indent="0" lvl="6" marL="2692400" marR="0" rtl="0" algn="ctr">
              <a:lnSpc>
                <a:spcPct val="100000"/>
              </a:lnSpc>
              <a:spcBef>
                <a:spcPts val="220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7pPr>
            <a:lvl8pPr indent="0" lvl="7" marL="3136900" marR="0" rtl="0" algn="ctr">
              <a:lnSpc>
                <a:spcPct val="100000"/>
              </a:lnSpc>
              <a:spcBef>
                <a:spcPts val="220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8pPr>
            <a:lvl9pPr indent="0" lvl="8" marL="3581400" marR="0" rtl="0" algn="ctr">
              <a:lnSpc>
                <a:spcPct val="100000"/>
              </a:lnSpc>
              <a:spcBef>
                <a:spcPts val="220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9pPr>
          </a:lstStyle>
          <a:p/>
        </p:txBody>
      </p:sp>
      <p:sp>
        <p:nvSpPr>
          <p:cNvPr id="18" name="Shape 18"/>
          <p:cNvSpPr txBox="1"/>
          <p:nvPr>
            <p:ph idx="10" type="dt"/>
          </p:nvPr>
        </p:nvSpPr>
        <p:spPr>
          <a:xfrm>
            <a:off x="2195511" y="29977896"/>
            <a:ext cx="10241100" cy="2285700"/>
          </a:xfrm>
          <a:prstGeom prst="rect">
            <a:avLst/>
          </a:prstGeom>
          <a:noFill/>
          <a:ln>
            <a:noFill/>
          </a:ln>
        </p:spPr>
        <p:txBody>
          <a:bodyPr anchorCtr="0" anchor="t" bIns="89075" lIns="89075" rIns="89075" wrap="square" tIns="89075"/>
          <a:lstStyle>
            <a:lvl1pPr indent="0" lvl="0" marL="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1pPr>
            <a:lvl2pPr indent="0" lvl="1" marL="4445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2pPr>
            <a:lvl3pPr indent="0" lvl="2" marL="9017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3pPr>
            <a:lvl4pPr indent="0" lvl="3" marL="13462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4pPr>
            <a:lvl5pPr indent="0" lvl="4" marL="17907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5pPr>
            <a:lvl6pPr indent="0" lvl="5" marL="22352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6pPr>
            <a:lvl7pPr indent="0" lvl="6" marL="26924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7pPr>
            <a:lvl8pPr indent="0" lvl="7" marL="31369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8pPr>
            <a:lvl9pPr indent="0" lvl="8" marL="35814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9pPr>
          </a:lstStyle>
          <a:p/>
        </p:txBody>
      </p:sp>
      <p:sp>
        <p:nvSpPr>
          <p:cNvPr id="19" name="Shape 19"/>
          <p:cNvSpPr txBox="1"/>
          <p:nvPr>
            <p:ph idx="11" type="ftr"/>
          </p:nvPr>
        </p:nvSpPr>
        <p:spPr>
          <a:xfrm>
            <a:off x="14997113" y="29977896"/>
            <a:ext cx="13898700" cy="2285700"/>
          </a:xfrm>
          <a:prstGeom prst="rect">
            <a:avLst/>
          </a:prstGeom>
          <a:noFill/>
          <a:ln>
            <a:noFill/>
          </a:ln>
        </p:spPr>
        <p:txBody>
          <a:bodyPr anchorCtr="0" anchor="t" bIns="89075" lIns="89075" rIns="89075" wrap="square" tIns="89075"/>
          <a:lstStyle>
            <a:lvl1pPr indent="0" lvl="0" marL="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1pPr>
            <a:lvl2pPr indent="0" lvl="1" marL="4445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2pPr>
            <a:lvl3pPr indent="0" lvl="2" marL="9017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3pPr>
            <a:lvl4pPr indent="0" lvl="3" marL="13462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4pPr>
            <a:lvl5pPr indent="0" lvl="4" marL="17907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5pPr>
            <a:lvl6pPr indent="0" lvl="5" marL="22352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6pPr>
            <a:lvl7pPr indent="0" lvl="6" marL="26924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7pPr>
            <a:lvl8pPr indent="0" lvl="7" marL="31369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8pPr>
            <a:lvl9pPr indent="0" lvl="8" marL="35814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9pPr>
          </a:lstStyle>
          <a:p/>
        </p:txBody>
      </p:sp>
      <p:sp>
        <p:nvSpPr>
          <p:cNvPr id="20" name="Shape 20"/>
          <p:cNvSpPr txBox="1"/>
          <p:nvPr>
            <p:ph idx="12" type="sldNum"/>
          </p:nvPr>
        </p:nvSpPr>
        <p:spPr>
          <a:xfrm>
            <a:off x="31456313" y="29977896"/>
            <a:ext cx="10241100" cy="2285700"/>
          </a:xfrm>
          <a:prstGeom prst="rect">
            <a:avLst/>
          </a:prstGeom>
          <a:noFill/>
          <a:ln>
            <a:noFill/>
          </a:ln>
        </p:spPr>
        <p:txBody>
          <a:bodyPr anchorCtr="0" anchor="t" bIns="229050" lIns="458100" rIns="458100" wrap="square" tIns="22905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71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72" name="Shape 72"/>
        <p:cNvGrpSpPr/>
        <p:nvPr/>
      </p:nvGrpSpPr>
      <p:grpSpPr>
        <a:xfrm>
          <a:off x="0" y="0"/>
          <a:ext cx="0" cy="0"/>
          <a:chOff x="0" y="0"/>
          <a:chExt cx="0" cy="0"/>
        </a:xfrm>
      </p:grpSpPr>
      <p:sp>
        <p:nvSpPr>
          <p:cNvPr id="73" name="Shape 73"/>
          <p:cNvSpPr txBox="1"/>
          <p:nvPr>
            <p:ph type="title"/>
          </p:nvPr>
        </p:nvSpPr>
        <p:spPr>
          <a:xfrm>
            <a:off x="3467101" y="21153439"/>
            <a:ext cx="37306500" cy="6537900"/>
          </a:xfrm>
          <a:prstGeom prst="rect">
            <a:avLst/>
          </a:prstGeom>
          <a:noFill/>
          <a:ln>
            <a:noFill/>
          </a:ln>
        </p:spPr>
        <p:txBody>
          <a:bodyPr anchorCtr="0" anchor="t" bIns="89075" lIns="89075" rIns="89075" wrap="square" tIns="89075"/>
          <a:lstStyle>
            <a:lvl1pPr indent="0" lvl="0" marL="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1pPr>
            <a:lvl2pPr indent="0" lvl="1" marL="0" marR="0" rtl="0" algn="ctr">
              <a:spcBef>
                <a:spcPts val="0"/>
              </a:spcBef>
              <a:spcAft>
                <a:spcPts val="0"/>
              </a:spcAft>
              <a:buSzPts val="1300"/>
              <a:buNone/>
              <a:defRPr sz="1800"/>
            </a:lvl2pPr>
            <a:lvl3pPr indent="0" lvl="2" marL="0" marR="0" rtl="0" algn="ctr">
              <a:spcBef>
                <a:spcPts val="0"/>
              </a:spcBef>
              <a:spcAft>
                <a:spcPts val="0"/>
              </a:spcAft>
              <a:buSzPts val="1300"/>
              <a:buNone/>
              <a:defRPr sz="1800"/>
            </a:lvl3pPr>
            <a:lvl4pPr indent="0" lvl="3" marL="0" marR="0" rtl="0" algn="ctr">
              <a:spcBef>
                <a:spcPts val="0"/>
              </a:spcBef>
              <a:spcAft>
                <a:spcPts val="0"/>
              </a:spcAft>
              <a:buSzPts val="1300"/>
              <a:buNone/>
              <a:defRPr sz="1800"/>
            </a:lvl4pPr>
            <a:lvl5pPr indent="0" lvl="4" marL="0" marR="0" rtl="0" algn="ctr">
              <a:spcBef>
                <a:spcPts val="0"/>
              </a:spcBef>
              <a:spcAft>
                <a:spcPts val="0"/>
              </a:spcAft>
              <a:buSzPts val="1300"/>
              <a:buNone/>
              <a:defRPr sz="1800"/>
            </a:lvl5pPr>
            <a:lvl6pPr indent="0" lvl="5" marL="444500" marR="0" rtl="0" algn="ctr">
              <a:spcBef>
                <a:spcPts val="0"/>
              </a:spcBef>
              <a:spcAft>
                <a:spcPts val="0"/>
              </a:spcAft>
              <a:buSzPts val="1300"/>
              <a:buNone/>
              <a:defRPr sz="1800"/>
            </a:lvl6pPr>
            <a:lvl7pPr indent="0" lvl="6" marL="901700" marR="0" rtl="0" algn="ctr">
              <a:spcBef>
                <a:spcPts val="0"/>
              </a:spcBef>
              <a:spcAft>
                <a:spcPts val="0"/>
              </a:spcAft>
              <a:buSzPts val="1300"/>
              <a:buNone/>
              <a:defRPr sz="1800"/>
            </a:lvl7pPr>
            <a:lvl8pPr indent="0" lvl="7" marL="1346200" marR="0" rtl="0" algn="ctr">
              <a:spcBef>
                <a:spcPts val="0"/>
              </a:spcBef>
              <a:spcAft>
                <a:spcPts val="0"/>
              </a:spcAft>
              <a:buSzPts val="1300"/>
              <a:buNone/>
              <a:defRPr sz="1800"/>
            </a:lvl8pPr>
            <a:lvl9pPr indent="0" lvl="8" marL="1790700" marR="0" rtl="0" algn="ctr">
              <a:spcBef>
                <a:spcPts val="0"/>
              </a:spcBef>
              <a:spcAft>
                <a:spcPts val="0"/>
              </a:spcAft>
              <a:buSzPts val="1300"/>
              <a:buNone/>
              <a:defRPr sz="1800"/>
            </a:lvl9pPr>
          </a:lstStyle>
          <a:p/>
        </p:txBody>
      </p:sp>
      <p:sp>
        <p:nvSpPr>
          <p:cNvPr id="74" name="Shape 74"/>
          <p:cNvSpPr txBox="1"/>
          <p:nvPr>
            <p:ph idx="1" type="body"/>
          </p:nvPr>
        </p:nvSpPr>
        <p:spPr>
          <a:xfrm>
            <a:off x="3467101" y="13952537"/>
            <a:ext cx="37306500" cy="7200900"/>
          </a:xfrm>
          <a:prstGeom prst="rect">
            <a:avLst/>
          </a:prstGeom>
          <a:noFill/>
          <a:ln>
            <a:noFill/>
          </a:ln>
        </p:spPr>
        <p:txBody>
          <a:bodyPr anchorCtr="0" anchor="b" bIns="89075" lIns="89075" rIns="89075" wrap="square" tIns="89075"/>
          <a:lstStyle>
            <a:lvl1pPr indent="0" lvl="0" marL="0" marR="0" rtl="0" algn="l">
              <a:lnSpc>
                <a:spcPct val="100000"/>
              </a:lnSpc>
              <a:spcBef>
                <a:spcPts val="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1pPr>
            <a:lvl2pPr indent="0" lvl="1" marL="444500" marR="0" rtl="0" algn="l">
              <a:lnSpc>
                <a:spcPct val="100000"/>
              </a:lnSpc>
              <a:spcBef>
                <a:spcPts val="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2pPr>
            <a:lvl3pPr indent="0" lvl="2" marL="901700" marR="0" rtl="0" algn="l">
              <a:lnSpc>
                <a:spcPct val="100000"/>
              </a:lnSpc>
              <a:spcBef>
                <a:spcPts val="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3pPr>
            <a:lvl4pPr indent="0" lvl="3" marL="1346200" marR="0" rtl="0" algn="l">
              <a:lnSpc>
                <a:spcPct val="100000"/>
              </a:lnSpc>
              <a:spcBef>
                <a:spcPts val="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4pPr>
            <a:lvl5pPr indent="0" lvl="4" marL="1790700" marR="0" rtl="0" algn="l">
              <a:lnSpc>
                <a:spcPct val="100000"/>
              </a:lnSpc>
              <a:spcBef>
                <a:spcPts val="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5pPr>
            <a:lvl6pPr indent="0" lvl="5" marL="2235200" marR="0" rtl="0" algn="l">
              <a:lnSpc>
                <a:spcPct val="100000"/>
              </a:lnSpc>
              <a:spcBef>
                <a:spcPts val="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6pPr>
            <a:lvl7pPr indent="0" lvl="6" marL="2692400" marR="0" rtl="0" algn="l">
              <a:lnSpc>
                <a:spcPct val="100000"/>
              </a:lnSpc>
              <a:spcBef>
                <a:spcPts val="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7pPr>
            <a:lvl8pPr indent="0" lvl="7" marL="3136900" marR="0" rtl="0" algn="l">
              <a:lnSpc>
                <a:spcPct val="100000"/>
              </a:lnSpc>
              <a:spcBef>
                <a:spcPts val="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8pPr>
            <a:lvl9pPr indent="0" lvl="8" marL="3581400" marR="0" rtl="0" algn="l">
              <a:lnSpc>
                <a:spcPct val="100000"/>
              </a:lnSpc>
              <a:spcBef>
                <a:spcPts val="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9pPr>
          </a:lstStyle>
          <a:p/>
        </p:txBody>
      </p:sp>
      <p:sp>
        <p:nvSpPr>
          <p:cNvPr id="75" name="Shape 75"/>
          <p:cNvSpPr txBox="1"/>
          <p:nvPr>
            <p:ph idx="10" type="dt"/>
          </p:nvPr>
        </p:nvSpPr>
        <p:spPr>
          <a:xfrm>
            <a:off x="2195511" y="29977896"/>
            <a:ext cx="10241100" cy="2285700"/>
          </a:xfrm>
          <a:prstGeom prst="rect">
            <a:avLst/>
          </a:prstGeom>
          <a:noFill/>
          <a:ln>
            <a:noFill/>
          </a:ln>
        </p:spPr>
        <p:txBody>
          <a:bodyPr anchorCtr="0" anchor="t" bIns="89075" lIns="89075" rIns="89075" wrap="square" tIns="89075"/>
          <a:lstStyle>
            <a:lvl1pPr indent="0" lvl="0" marL="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1pPr>
            <a:lvl2pPr indent="0" lvl="1" marL="4445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2pPr>
            <a:lvl3pPr indent="0" lvl="2" marL="9017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3pPr>
            <a:lvl4pPr indent="0" lvl="3" marL="13462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4pPr>
            <a:lvl5pPr indent="0" lvl="4" marL="17907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5pPr>
            <a:lvl6pPr indent="0" lvl="5" marL="22352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6pPr>
            <a:lvl7pPr indent="0" lvl="6" marL="26924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7pPr>
            <a:lvl8pPr indent="0" lvl="7" marL="31369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8pPr>
            <a:lvl9pPr indent="0" lvl="8" marL="35814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9pPr>
          </a:lstStyle>
          <a:p/>
        </p:txBody>
      </p:sp>
      <p:sp>
        <p:nvSpPr>
          <p:cNvPr id="76" name="Shape 76"/>
          <p:cNvSpPr txBox="1"/>
          <p:nvPr>
            <p:ph idx="11" type="ftr"/>
          </p:nvPr>
        </p:nvSpPr>
        <p:spPr>
          <a:xfrm>
            <a:off x="14997113" y="29977896"/>
            <a:ext cx="13898700" cy="2285700"/>
          </a:xfrm>
          <a:prstGeom prst="rect">
            <a:avLst/>
          </a:prstGeom>
          <a:noFill/>
          <a:ln>
            <a:noFill/>
          </a:ln>
        </p:spPr>
        <p:txBody>
          <a:bodyPr anchorCtr="0" anchor="t" bIns="89075" lIns="89075" rIns="89075" wrap="square" tIns="89075"/>
          <a:lstStyle>
            <a:lvl1pPr indent="0" lvl="0" marL="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1pPr>
            <a:lvl2pPr indent="0" lvl="1" marL="4445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2pPr>
            <a:lvl3pPr indent="0" lvl="2" marL="9017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3pPr>
            <a:lvl4pPr indent="0" lvl="3" marL="13462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4pPr>
            <a:lvl5pPr indent="0" lvl="4" marL="17907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5pPr>
            <a:lvl6pPr indent="0" lvl="5" marL="22352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6pPr>
            <a:lvl7pPr indent="0" lvl="6" marL="26924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7pPr>
            <a:lvl8pPr indent="0" lvl="7" marL="31369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8pPr>
            <a:lvl9pPr indent="0" lvl="8" marL="35814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9pPr>
          </a:lstStyle>
          <a:p/>
        </p:txBody>
      </p:sp>
      <p:sp>
        <p:nvSpPr>
          <p:cNvPr id="77" name="Shape 77"/>
          <p:cNvSpPr txBox="1"/>
          <p:nvPr>
            <p:ph idx="12" type="sldNum"/>
          </p:nvPr>
        </p:nvSpPr>
        <p:spPr>
          <a:xfrm>
            <a:off x="31456313" y="29977896"/>
            <a:ext cx="10241100" cy="2285700"/>
          </a:xfrm>
          <a:prstGeom prst="rect">
            <a:avLst/>
          </a:prstGeom>
          <a:noFill/>
          <a:ln>
            <a:noFill/>
          </a:ln>
        </p:spPr>
        <p:txBody>
          <a:bodyPr anchorCtr="0" anchor="t" bIns="229050" lIns="458100" rIns="458100" wrap="square" tIns="22905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71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78" name="Shape 78"/>
        <p:cNvGrpSpPr/>
        <p:nvPr/>
      </p:nvGrpSpPr>
      <p:grpSpPr>
        <a:xfrm>
          <a:off x="0" y="0"/>
          <a:ext cx="0" cy="0"/>
          <a:chOff x="0" y="0"/>
          <a:chExt cx="0" cy="0"/>
        </a:xfrm>
      </p:grpSpPr>
      <p:sp>
        <p:nvSpPr>
          <p:cNvPr id="79" name="Shape 79"/>
          <p:cNvSpPr txBox="1"/>
          <p:nvPr>
            <p:ph type="title"/>
          </p:nvPr>
        </p:nvSpPr>
        <p:spPr>
          <a:xfrm>
            <a:off x="2195511" y="1319893"/>
            <a:ext cx="39501900" cy="5486400"/>
          </a:xfrm>
          <a:prstGeom prst="rect">
            <a:avLst/>
          </a:prstGeom>
          <a:noFill/>
          <a:ln>
            <a:noFill/>
          </a:ln>
        </p:spPr>
        <p:txBody>
          <a:bodyPr anchorCtr="0" anchor="ctr" bIns="89075" lIns="89075" rIns="89075" wrap="square" tIns="89075"/>
          <a:lstStyle>
            <a:lvl1pPr indent="0" lvl="0" marL="0" marR="0" rtl="0" algn="ct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1pPr>
            <a:lvl2pPr indent="0" lvl="1" marL="0" marR="0" rtl="0" algn="ctr">
              <a:spcBef>
                <a:spcPts val="0"/>
              </a:spcBef>
              <a:spcAft>
                <a:spcPts val="0"/>
              </a:spcAft>
              <a:buSzPts val="1300"/>
              <a:buNone/>
              <a:defRPr sz="1800"/>
            </a:lvl2pPr>
            <a:lvl3pPr indent="0" lvl="2" marL="0" marR="0" rtl="0" algn="ctr">
              <a:spcBef>
                <a:spcPts val="0"/>
              </a:spcBef>
              <a:spcAft>
                <a:spcPts val="0"/>
              </a:spcAft>
              <a:buSzPts val="1300"/>
              <a:buNone/>
              <a:defRPr sz="1800"/>
            </a:lvl3pPr>
            <a:lvl4pPr indent="0" lvl="3" marL="0" marR="0" rtl="0" algn="ctr">
              <a:spcBef>
                <a:spcPts val="0"/>
              </a:spcBef>
              <a:spcAft>
                <a:spcPts val="0"/>
              </a:spcAft>
              <a:buSzPts val="1300"/>
              <a:buNone/>
              <a:defRPr sz="1800"/>
            </a:lvl4pPr>
            <a:lvl5pPr indent="0" lvl="4" marL="0" marR="0" rtl="0" algn="ctr">
              <a:spcBef>
                <a:spcPts val="0"/>
              </a:spcBef>
              <a:spcAft>
                <a:spcPts val="0"/>
              </a:spcAft>
              <a:buSzPts val="1300"/>
              <a:buNone/>
              <a:defRPr sz="1800"/>
            </a:lvl5pPr>
            <a:lvl6pPr indent="0" lvl="5" marL="444500" marR="0" rtl="0" algn="ctr">
              <a:spcBef>
                <a:spcPts val="0"/>
              </a:spcBef>
              <a:spcAft>
                <a:spcPts val="0"/>
              </a:spcAft>
              <a:buSzPts val="1300"/>
              <a:buNone/>
              <a:defRPr sz="1800"/>
            </a:lvl6pPr>
            <a:lvl7pPr indent="0" lvl="6" marL="901700" marR="0" rtl="0" algn="ctr">
              <a:spcBef>
                <a:spcPts val="0"/>
              </a:spcBef>
              <a:spcAft>
                <a:spcPts val="0"/>
              </a:spcAft>
              <a:buSzPts val="1300"/>
              <a:buNone/>
              <a:defRPr sz="1800"/>
            </a:lvl7pPr>
            <a:lvl8pPr indent="0" lvl="7" marL="1346200" marR="0" rtl="0" algn="ctr">
              <a:spcBef>
                <a:spcPts val="0"/>
              </a:spcBef>
              <a:spcAft>
                <a:spcPts val="0"/>
              </a:spcAft>
              <a:buSzPts val="1300"/>
              <a:buNone/>
              <a:defRPr sz="1800"/>
            </a:lvl8pPr>
            <a:lvl9pPr indent="0" lvl="8" marL="1790700" marR="0" rtl="0" algn="ctr">
              <a:spcBef>
                <a:spcPts val="0"/>
              </a:spcBef>
              <a:spcAft>
                <a:spcPts val="0"/>
              </a:spcAft>
              <a:buSzPts val="1300"/>
              <a:buNone/>
              <a:defRPr sz="1800"/>
            </a:lvl9pPr>
          </a:lstStyle>
          <a:p/>
        </p:txBody>
      </p:sp>
      <p:sp>
        <p:nvSpPr>
          <p:cNvPr id="80" name="Shape 80"/>
          <p:cNvSpPr txBox="1"/>
          <p:nvPr>
            <p:ph idx="1" type="body"/>
          </p:nvPr>
        </p:nvSpPr>
        <p:spPr>
          <a:xfrm>
            <a:off x="2195511" y="7682593"/>
            <a:ext cx="39501900" cy="21724200"/>
          </a:xfrm>
          <a:prstGeom prst="rect">
            <a:avLst/>
          </a:prstGeom>
          <a:noFill/>
          <a:ln>
            <a:noFill/>
          </a:ln>
        </p:spPr>
        <p:txBody>
          <a:bodyPr anchorCtr="0" anchor="t" bIns="89075" lIns="89075" rIns="89075" wrap="square" tIns="89075"/>
          <a:lstStyle>
            <a:lvl1pPr indent="-622300" lvl="0" marL="1739900" marR="0" rtl="0" algn="l">
              <a:lnSpc>
                <a:spcPct val="100000"/>
              </a:lnSpc>
              <a:spcBef>
                <a:spcPts val="310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1pPr>
            <a:lvl2pPr indent="-393700" lvl="1" marL="3695700" marR="0" rtl="0" algn="l">
              <a:lnSpc>
                <a:spcPct val="100000"/>
              </a:lnSpc>
              <a:spcBef>
                <a:spcPts val="260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2pPr>
            <a:lvl3pPr indent="-279400" lvl="2" marL="5715000" marR="0" rtl="0" algn="l">
              <a:lnSpc>
                <a:spcPct val="100000"/>
              </a:lnSpc>
              <a:spcBef>
                <a:spcPts val="220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3pPr>
            <a:lvl4pPr indent="-381000" lvl="3" marL="8001000" marR="0" rtl="0" algn="l">
              <a:lnSpc>
                <a:spcPct val="100000"/>
              </a:lnSpc>
              <a:spcBef>
                <a:spcPts val="220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4pPr>
            <a:lvl5pPr indent="-444500" lvl="4" marL="10299700" marR="0" rtl="0" algn="l">
              <a:lnSpc>
                <a:spcPct val="100000"/>
              </a:lnSpc>
              <a:spcBef>
                <a:spcPts val="220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5pPr>
            <a:lvl6pPr indent="-457200" lvl="5" marL="10756900" marR="0" rtl="0" algn="l">
              <a:lnSpc>
                <a:spcPct val="100000"/>
              </a:lnSpc>
              <a:spcBef>
                <a:spcPts val="220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6pPr>
            <a:lvl7pPr indent="-444500" lvl="6" marL="11201400" marR="0" rtl="0" algn="l">
              <a:lnSpc>
                <a:spcPct val="100000"/>
              </a:lnSpc>
              <a:spcBef>
                <a:spcPts val="220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7pPr>
            <a:lvl8pPr indent="-444500" lvl="7" marL="11645900" marR="0" rtl="0" algn="l">
              <a:lnSpc>
                <a:spcPct val="100000"/>
              </a:lnSpc>
              <a:spcBef>
                <a:spcPts val="220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8pPr>
            <a:lvl9pPr indent="-444500" lvl="8" marL="12090400" marR="0" rtl="0" algn="l">
              <a:lnSpc>
                <a:spcPct val="100000"/>
              </a:lnSpc>
              <a:spcBef>
                <a:spcPts val="220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9pPr>
          </a:lstStyle>
          <a:p/>
        </p:txBody>
      </p:sp>
      <p:sp>
        <p:nvSpPr>
          <p:cNvPr id="81" name="Shape 81"/>
          <p:cNvSpPr txBox="1"/>
          <p:nvPr>
            <p:ph idx="10" type="dt"/>
          </p:nvPr>
        </p:nvSpPr>
        <p:spPr>
          <a:xfrm>
            <a:off x="2195511" y="29977896"/>
            <a:ext cx="10241100" cy="2285700"/>
          </a:xfrm>
          <a:prstGeom prst="rect">
            <a:avLst/>
          </a:prstGeom>
          <a:noFill/>
          <a:ln>
            <a:noFill/>
          </a:ln>
        </p:spPr>
        <p:txBody>
          <a:bodyPr anchorCtr="0" anchor="t" bIns="89075" lIns="89075" rIns="89075" wrap="square" tIns="89075"/>
          <a:lstStyle>
            <a:lvl1pPr indent="0" lvl="0" marL="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1pPr>
            <a:lvl2pPr indent="0" lvl="1" marL="4445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2pPr>
            <a:lvl3pPr indent="0" lvl="2" marL="9017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3pPr>
            <a:lvl4pPr indent="0" lvl="3" marL="13462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4pPr>
            <a:lvl5pPr indent="0" lvl="4" marL="17907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5pPr>
            <a:lvl6pPr indent="0" lvl="5" marL="22352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6pPr>
            <a:lvl7pPr indent="0" lvl="6" marL="26924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7pPr>
            <a:lvl8pPr indent="0" lvl="7" marL="31369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8pPr>
            <a:lvl9pPr indent="0" lvl="8" marL="35814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9pPr>
          </a:lstStyle>
          <a:p/>
        </p:txBody>
      </p:sp>
      <p:sp>
        <p:nvSpPr>
          <p:cNvPr id="82" name="Shape 82"/>
          <p:cNvSpPr txBox="1"/>
          <p:nvPr>
            <p:ph idx="11" type="ftr"/>
          </p:nvPr>
        </p:nvSpPr>
        <p:spPr>
          <a:xfrm>
            <a:off x="14997113" y="29977896"/>
            <a:ext cx="13898700" cy="2285700"/>
          </a:xfrm>
          <a:prstGeom prst="rect">
            <a:avLst/>
          </a:prstGeom>
          <a:noFill/>
          <a:ln>
            <a:noFill/>
          </a:ln>
        </p:spPr>
        <p:txBody>
          <a:bodyPr anchorCtr="0" anchor="t" bIns="89075" lIns="89075" rIns="89075" wrap="square" tIns="89075"/>
          <a:lstStyle>
            <a:lvl1pPr indent="0" lvl="0" marL="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1pPr>
            <a:lvl2pPr indent="0" lvl="1" marL="4445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2pPr>
            <a:lvl3pPr indent="0" lvl="2" marL="9017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3pPr>
            <a:lvl4pPr indent="0" lvl="3" marL="13462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4pPr>
            <a:lvl5pPr indent="0" lvl="4" marL="17907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5pPr>
            <a:lvl6pPr indent="0" lvl="5" marL="22352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6pPr>
            <a:lvl7pPr indent="0" lvl="6" marL="26924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7pPr>
            <a:lvl8pPr indent="0" lvl="7" marL="31369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8pPr>
            <a:lvl9pPr indent="0" lvl="8" marL="35814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9pPr>
          </a:lstStyle>
          <a:p/>
        </p:txBody>
      </p:sp>
      <p:sp>
        <p:nvSpPr>
          <p:cNvPr id="83" name="Shape 83"/>
          <p:cNvSpPr txBox="1"/>
          <p:nvPr>
            <p:ph idx="12" type="sldNum"/>
          </p:nvPr>
        </p:nvSpPr>
        <p:spPr>
          <a:xfrm>
            <a:off x="31456313" y="29977896"/>
            <a:ext cx="10241100" cy="2285700"/>
          </a:xfrm>
          <a:prstGeom prst="rect">
            <a:avLst/>
          </a:prstGeom>
          <a:noFill/>
          <a:ln>
            <a:noFill/>
          </a:ln>
        </p:spPr>
        <p:txBody>
          <a:bodyPr anchorCtr="0" anchor="t" bIns="229050" lIns="458100" rIns="458100" wrap="square" tIns="22905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71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21" name="Shape 21"/>
        <p:cNvGrpSpPr/>
        <p:nvPr/>
      </p:nvGrpSpPr>
      <p:grpSpPr>
        <a:xfrm>
          <a:off x="0" y="0"/>
          <a:ext cx="0" cy="0"/>
          <a:chOff x="0" y="0"/>
          <a:chExt cx="0" cy="0"/>
        </a:xfrm>
      </p:grpSpPr>
      <p:sp>
        <p:nvSpPr>
          <p:cNvPr id="22" name="Shape 22"/>
          <p:cNvSpPr txBox="1"/>
          <p:nvPr>
            <p:ph type="title"/>
          </p:nvPr>
        </p:nvSpPr>
        <p:spPr>
          <a:xfrm rot="5400000">
            <a:off x="22715622" y="10426014"/>
            <a:ext cx="28088100" cy="9874500"/>
          </a:xfrm>
          <a:prstGeom prst="rect">
            <a:avLst/>
          </a:prstGeom>
          <a:noFill/>
          <a:ln>
            <a:noFill/>
          </a:ln>
        </p:spPr>
        <p:txBody>
          <a:bodyPr anchorCtr="0" anchor="ctr" bIns="89075" lIns="89075" rIns="89075" wrap="square" tIns="89075"/>
          <a:lstStyle>
            <a:lvl1pPr indent="0" lvl="0" marL="0" marR="0" rtl="0" algn="ct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1pPr>
            <a:lvl2pPr indent="0" lvl="1" marL="0" marR="0" rtl="0" algn="ctr">
              <a:spcBef>
                <a:spcPts val="0"/>
              </a:spcBef>
              <a:spcAft>
                <a:spcPts val="0"/>
              </a:spcAft>
              <a:buSzPts val="1300"/>
              <a:buNone/>
              <a:defRPr sz="1800"/>
            </a:lvl2pPr>
            <a:lvl3pPr indent="0" lvl="2" marL="0" marR="0" rtl="0" algn="ctr">
              <a:spcBef>
                <a:spcPts val="0"/>
              </a:spcBef>
              <a:spcAft>
                <a:spcPts val="0"/>
              </a:spcAft>
              <a:buSzPts val="1300"/>
              <a:buNone/>
              <a:defRPr sz="1800"/>
            </a:lvl3pPr>
            <a:lvl4pPr indent="0" lvl="3" marL="0" marR="0" rtl="0" algn="ctr">
              <a:spcBef>
                <a:spcPts val="0"/>
              </a:spcBef>
              <a:spcAft>
                <a:spcPts val="0"/>
              </a:spcAft>
              <a:buSzPts val="1300"/>
              <a:buNone/>
              <a:defRPr sz="1800"/>
            </a:lvl4pPr>
            <a:lvl5pPr indent="0" lvl="4" marL="0" marR="0" rtl="0" algn="ctr">
              <a:spcBef>
                <a:spcPts val="0"/>
              </a:spcBef>
              <a:spcAft>
                <a:spcPts val="0"/>
              </a:spcAft>
              <a:buSzPts val="1300"/>
              <a:buNone/>
              <a:defRPr sz="1800"/>
            </a:lvl5pPr>
            <a:lvl6pPr indent="0" lvl="5" marL="444500" marR="0" rtl="0" algn="ctr">
              <a:spcBef>
                <a:spcPts val="0"/>
              </a:spcBef>
              <a:spcAft>
                <a:spcPts val="0"/>
              </a:spcAft>
              <a:buSzPts val="1300"/>
              <a:buNone/>
              <a:defRPr sz="1800"/>
            </a:lvl6pPr>
            <a:lvl7pPr indent="0" lvl="6" marL="901700" marR="0" rtl="0" algn="ctr">
              <a:spcBef>
                <a:spcPts val="0"/>
              </a:spcBef>
              <a:spcAft>
                <a:spcPts val="0"/>
              </a:spcAft>
              <a:buSzPts val="1300"/>
              <a:buNone/>
              <a:defRPr sz="1800"/>
            </a:lvl7pPr>
            <a:lvl8pPr indent="0" lvl="7" marL="1346200" marR="0" rtl="0" algn="ctr">
              <a:spcBef>
                <a:spcPts val="0"/>
              </a:spcBef>
              <a:spcAft>
                <a:spcPts val="0"/>
              </a:spcAft>
              <a:buSzPts val="1300"/>
              <a:buNone/>
              <a:defRPr sz="1800"/>
            </a:lvl8pPr>
            <a:lvl9pPr indent="0" lvl="8" marL="1790700" marR="0" rtl="0" algn="ctr">
              <a:spcBef>
                <a:spcPts val="0"/>
              </a:spcBef>
              <a:spcAft>
                <a:spcPts val="0"/>
              </a:spcAft>
              <a:buSzPts val="1300"/>
              <a:buNone/>
              <a:defRPr sz="1800"/>
            </a:lvl9pPr>
          </a:lstStyle>
          <a:p/>
        </p:txBody>
      </p:sp>
      <p:sp>
        <p:nvSpPr>
          <p:cNvPr id="23" name="Shape 23"/>
          <p:cNvSpPr txBox="1"/>
          <p:nvPr>
            <p:ph idx="1" type="body"/>
          </p:nvPr>
        </p:nvSpPr>
        <p:spPr>
          <a:xfrm rot="5400000">
            <a:off x="2896850" y="617664"/>
            <a:ext cx="28088100" cy="29491200"/>
          </a:xfrm>
          <a:prstGeom prst="rect">
            <a:avLst/>
          </a:prstGeom>
          <a:noFill/>
          <a:ln>
            <a:noFill/>
          </a:ln>
        </p:spPr>
        <p:txBody>
          <a:bodyPr anchorCtr="0" anchor="t" bIns="89075" lIns="89075" rIns="89075" wrap="square" tIns="89075"/>
          <a:lstStyle>
            <a:lvl1pPr indent="-622300" lvl="0" marL="1739900" marR="0" rtl="0" algn="l">
              <a:lnSpc>
                <a:spcPct val="100000"/>
              </a:lnSpc>
              <a:spcBef>
                <a:spcPts val="310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1pPr>
            <a:lvl2pPr indent="-393700" lvl="1" marL="3695700" marR="0" rtl="0" algn="l">
              <a:lnSpc>
                <a:spcPct val="100000"/>
              </a:lnSpc>
              <a:spcBef>
                <a:spcPts val="260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2pPr>
            <a:lvl3pPr indent="-279400" lvl="2" marL="5715000" marR="0" rtl="0" algn="l">
              <a:lnSpc>
                <a:spcPct val="100000"/>
              </a:lnSpc>
              <a:spcBef>
                <a:spcPts val="220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3pPr>
            <a:lvl4pPr indent="-381000" lvl="3" marL="8001000" marR="0" rtl="0" algn="l">
              <a:lnSpc>
                <a:spcPct val="100000"/>
              </a:lnSpc>
              <a:spcBef>
                <a:spcPts val="220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4pPr>
            <a:lvl5pPr indent="-444500" lvl="4" marL="10299700" marR="0" rtl="0" algn="l">
              <a:lnSpc>
                <a:spcPct val="100000"/>
              </a:lnSpc>
              <a:spcBef>
                <a:spcPts val="220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5pPr>
            <a:lvl6pPr indent="-457200" lvl="5" marL="10756900" marR="0" rtl="0" algn="l">
              <a:lnSpc>
                <a:spcPct val="100000"/>
              </a:lnSpc>
              <a:spcBef>
                <a:spcPts val="220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6pPr>
            <a:lvl7pPr indent="-444500" lvl="6" marL="11201400" marR="0" rtl="0" algn="l">
              <a:lnSpc>
                <a:spcPct val="100000"/>
              </a:lnSpc>
              <a:spcBef>
                <a:spcPts val="220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7pPr>
            <a:lvl8pPr indent="-444500" lvl="7" marL="11645900" marR="0" rtl="0" algn="l">
              <a:lnSpc>
                <a:spcPct val="100000"/>
              </a:lnSpc>
              <a:spcBef>
                <a:spcPts val="220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8pPr>
            <a:lvl9pPr indent="-444500" lvl="8" marL="12090400" marR="0" rtl="0" algn="l">
              <a:lnSpc>
                <a:spcPct val="100000"/>
              </a:lnSpc>
              <a:spcBef>
                <a:spcPts val="220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9pPr>
          </a:lstStyle>
          <a:p/>
        </p:txBody>
      </p:sp>
      <p:sp>
        <p:nvSpPr>
          <p:cNvPr id="24" name="Shape 24"/>
          <p:cNvSpPr txBox="1"/>
          <p:nvPr>
            <p:ph idx="10" type="dt"/>
          </p:nvPr>
        </p:nvSpPr>
        <p:spPr>
          <a:xfrm>
            <a:off x="2195511" y="29977896"/>
            <a:ext cx="10241100" cy="2285700"/>
          </a:xfrm>
          <a:prstGeom prst="rect">
            <a:avLst/>
          </a:prstGeom>
          <a:noFill/>
          <a:ln>
            <a:noFill/>
          </a:ln>
        </p:spPr>
        <p:txBody>
          <a:bodyPr anchorCtr="0" anchor="t" bIns="89075" lIns="89075" rIns="89075" wrap="square" tIns="89075"/>
          <a:lstStyle>
            <a:lvl1pPr indent="0" lvl="0" marL="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1pPr>
            <a:lvl2pPr indent="0" lvl="1" marL="4445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2pPr>
            <a:lvl3pPr indent="0" lvl="2" marL="9017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3pPr>
            <a:lvl4pPr indent="0" lvl="3" marL="13462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4pPr>
            <a:lvl5pPr indent="0" lvl="4" marL="17907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5pPr>
            <a:lvl6pPr indent="0" lvl="5" marL="22352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6pPr>
            <a:lvl7pPr indent="0" lvl="6" marL="26924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7pPr>
            <a:lvl8pPr indent="0" lvl="7" marL="31369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8pPr>
            <a:lvl9pPr indent="0" lvl="8" marL="35814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9pPr>
          </a:lstStyle>
          <a:p/>
        </p:txBody>
      </p:sp>
      <p:sp>
        <p:nvSpPr>
          <p:cNvPr id="25" name="Shape 25"/>
          <p:cNvSpPr txBox="1"/>
          <p:nvPr>
            <p:ph idx="11" type="ftr"/>
          </p:nvPr>
        </p:nvSpPr>
        <p:spPr>
          <a:xfrm>
            <a:off x="14997113" y="29977896"/>
            <a:ext cx="13898700" cy="2285700"/>
          </a:xfrm>
          <a:prstGeom prst="rect">
            <a:avLst/>
          </a:prstGeom>
          <a:noFill/>
          <a:ln>
            <a:noFill/>
          </a:ln>
        </p:spPr>
        <p:txBody>
          <a:bodyPr anchorCtr="0" anchor="t" bIns="89075" lIns="89075" rIns="89075" wrap="square" tIns="89075"/>
          <a:lstStyle>
            <a:lvl1pPr indent="0" lvl="0" marL="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1pPr>
            <a:lvl2pPr indent="0" lvl="1" marL="4445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2pPr>
            <a:lvl3pPr indent="0" lvl="2" marL="9017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3pPr>
            <a:lvl4pPr indent="0" lvl="3" marL="13462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4pPr>
            <a:lvl5pPr indent="0" lvl="4" marL="17907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5pPr>
            <a:lvl6pPr indent="0" lvl="5" marL="22352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6pPr>
            <a:lvl7pPr indent="0" lvl="6" marL="26924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7pPr>
            <a:lvl8pPr indent="0" lvl="7" marL="31369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8pPr>
            <a:lvl9pPr indent="0" lvl="8" marL="35814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9pPr>
          </a:lstStyle>
          <a:p/>
        </p:txBody>
      </p:sp>
      <p:sp>
        <p:nvSpPr>
          <p:cNvPr id="26" name="Shape 26"/>
          <p:cNvSpPr txBox="1"/>
          <p:nvPr>
            <p:ph idx="12" type="sldNum"/>
          </p:nvPr>
        </p:nvSpPr>
        <p:spPr>
          <a:xfrm>
            <a:off x="31456313" y="29977896"/>
            <a:ext cx="10241100" cy="2285700"/>
          </a:xfrm>
          <a:prstGeom prst="rect">
            <a:avLst/>
          </a:prstGeom>
          <a:noFill/>
          <a:ln>
            <a:noFill/>
          </a:ln>
        </p:spPr>
        <p:txBody>
          <a:bodyPr anchorCtr="0" anchor="t" bIns="229050" lIns="458100" rIns="458100" wrap="square" tIns="22905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71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27" name="Shape 27"/>
        <p:cNvGrpSpPr/>
        <p:nvPr/>
      </p:nvGrpSpPr>
      <p:grpSpPr>
        <a:xfrm>
          <a:off x="0" y="0"/>
          <a:ext cx="0" cy="0"/>
          <a:chOff x="0" y="0"/>
          <a:chExt cx="0" cy="0"/>
        </a:xfrm>
      </p:grpSpPr>
      <p:sp>
        <p:nvSpPr>
          <p:cNvPr id="28" name="Shape 28"/>
          <p:cNvSpPr txBox="1"/>
          <p:nvPr>
            <p:ph type="title"/>
          </p:nvPr>
        </p:nvSpPr>
        <p:spPr>
          <a:xfrm>
            <a:off x="2195511" y="1319893"/>
            <a:ext cx="39501900" cy="5486400"/>
          </a:xfrm>
          <a:prstGeom prst="rect">
            <a:avLst/>
          </a:prstGeom>
          <a:noFill/>
          <a:ln>
            <a:noFill/>
          </a:ln>
        </p:spPr>
        <p:txBody>
          <a:bodyPr anchorCtr="0" anchor="ctr" bIns="89075" lIns="89075" rIns="89075" wrap="square" tIns="89075"/>
          <a:lstStyle>
            <a:lvl1pPr indent="0" lvl="0" marL="0" marR="0" rtl="0" algn="ct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1pPr>
            <a:lvl2pPr indent="0" lvl="1" marL="0" marR="0" rtl="0" algn="ctr">
              <a:spcBef>
                <a:spcPts val="0"/>
              </a:spcBef>
              <a:spcAft>
                <a:spcPts val="0"/>
              </a:spcAft>
              <a:buSzPts val="1300"/>
              <a:buNone/>
              <a:defRPr sz="1800"/>
            </a:lvl2pPr>
            <a:lvl3pPr indent="0" lvl="2" marL="0" marR="0" rtl="0" algn="ctr">
              <a:spcBef>
                <a:spcPts val="0"/>
              </a:spcBef>
              <a:spcAft>
                <a:spcPts val="0"/>
              </a:spcAft>
              <a:buSzPts val="1300"/>
              <a:buNone/>
              <a:defRPr sz="1800"/>
            </a:lvl3pPr>
            <a:lvl4pPr indent="0" lvl="3" marL="0" marR="0" rtl="0" algn="ctr">
              <a:spcBef>
                <a:spcPts val="0"/>
              </a:spcBef>
              <a:spcAft>
                <a:spcPts val="0"/>
              </a:spcAft>
              <a:buSzPts val="1300"/>
              <a:buNone/>
              <a:defRPr sz="1800"/>
            </a:lvl4pPr>
            <a:lvl5pPr indent="0" lvl="4" marL="0" marR="0" rtl="0" algn="ctr">
              <a:spcBef>
                <a:spcPts val="0"/>
              </a:spcBef>
              <a:spcAft>
                <a:spcPts val="0"/>
              </a:spcAft>
              <a:buSzPts val="1300"/>
              <a:buNone/>
              <a:defRPr sz="1800"/>
            </a:lvl5pPr>
            <a:lvl6pPr indent="0" lvl="5" marL="444500" marR="0" rtl="0" algn="ctr">
              <a:spcBef>
                <a:spcPts val="0"/>
              </a:spcBef>
              <a:spcAft>
                <a:spcPts val="0"/>
              </a:spcAft>
              <a:buSzPts val="1300"/>
              <a:buNone/>
              <a:defRPr sz="1800"/>
            </a:lvl6pPr>
            <a:lvl7pPr indent="0" lvl="6" marL="901700" marR="0" rtl="0" algn="ctr">
              <a:spcBef>
                <a:spcPts val="0"/>
              </a:spcBef>
              <a:spcAft>
                <a:spcPts val="0"/>
              </a:spcAft>
              <a:buSzPts val="1300"/>
              <a:buNone/>
              <a:defRPr sz="1800"/>
            </a:lvl7pPr>
            <a:lvl8pPr indent="0" lvl="7" marL="1346200" marR="0" rtl="0" algn="ctr">
              <a:spcBef>
                <a:spcPts val="0"/>
              </a:spcBef>
              <a:spcAft>
                <a:spcPts val="0"/>
              </a:spcAft>
              <a:buSzPts val="1300"/>
              <a:buNone/>
              <a:defRPr sz="1800"/>
            </a:lvl8pPr>
            <a:lvl9pPr indent="0" lvl="8" marL="1790700" marR="0" rtl="0" algn="ctr">
              <a:spcBef>
                <a:spcPts val="0"/>
              </a:spcBef>
              <a:spcAft>
                <a:spcPts val="0"/>
              </a:spcAft>
              <a:buSzPts val="1300"/>
              <a:buNone/>
              <a:defRPr sz="1800"/>
            </a:lvl9pPr>
          </a:lstStyle>
          <a:p/>
        </p:txBody>
      </p:sp>
      <p:sp>
        <p:nvSpPr>
          <p:cNvPr id="29" name="Shape 29"/>
          <p:cNvSpPr txBox="1"/>
          <p:nvPr>
            <p:ph idx="1" type="body"/>
          </p:nvPr>
        </p:nvSpPr>
        <p:spPr>
          <a:xfrm rot="5400000">
            <a:off x="11084225" y="-1206257"/>
            <a:ext cx="21724200" cy="39501900"/>
          </a:xfrm>
          <a:prstGeom prst="rect">
            <a:avLst/>
          </a:prstGeom>
          <a:noFill/>
          <a:ln>
            <a:noFill/>
          </a:ln>
        </p:spPr>
        <p:txBody>
          <a:bodyPr anchorCtr="0" anchor="t" bIns="89075" lIns="89075" rIns="89075" wrap="square" tIns="89075"/>
          <a:lstStyle>
            <a:lvl1pPr indent="-622300" lvl="0" marL="1739900" marR="0" rtl="0" algn="l">
              <a:lnSpc>
                <a:spcPct val="100000"/>
              </a:lnSpc>
              <a:spcBef>
                <a:spcPts val="310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1pPr>
            <a:lvl2pPr indent="-393700" lvl="1" marL="3695700" marR="0" rtl="0" algn="l">
              <a:lnSpc>
                <a:spcPct val="100000"/>
              </a:lnSpc>
              <a:spcBef>
                <a:spcPts val="260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2pPr>
            <a:lvl3pPr indent="-279400" lvl="2" marL="5715000" marR="0" rtl="0" algn="l">
              <a:lnSpc>
                <a:spcPct val="100000"/>
              </a:lnSpc>
              <a:spcBef>
                <a:spcPts val="220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3pPr>
            <a:lvl4pPr indent="-381000" lvl="3" marL="8001000" marR="0" rtl="0" algn="l">
              <a:lnSpc>
                <a:spcPct val="100000"/>
              </a:lnSpc>
              <a:spcBef>
                <a:spcPts val="220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4pPr>
            <a:lvl5pPr indent="-444500" lvl="4" marL="10299700" marR="0" rtl="0" algn="l">
              <a:lnSpc>
                <a:spcPct val="100000"/>
              </a:lnSpc>
              <a:spcBef>
                <a:spcPts val="220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5pPr>
            <a:lvl6pPr indent="-457200" lvl="5" marL="10756900" marR="0" rtl="0" algn="l">
              <a:lnSpc>
                <a:spcPct val="100000"/>
              </a:lnSpc>
              <a:spcBef>
                <a:spcPts val="220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6pPr>
            <a:lvl7pPr indent="-444500" lvl="6" marL="11201400" marR="0" rtl="0" algn="l">
              <a:lnSpc>
                <a:spcPct val="100000"/>
              </a:lnSpc>
              <a:spcBef>
                <a:spcPts val="220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7pPr>
            <a:lvl8pPr indent="-444500" lvl="7" marL="11645900" marR="0" rtl="0" algn="l">
              <a:lnSpc>
                <a:spcPct val="100000"/>
              </a:lnSpc>
              <a:spcBef>
                <a:spcPts val="220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8pPr>
            <a:lvl9pPr indent="-444500" lvl="8" marL="12090400" marR="0" rtl="0" algn="l">
              <a:lnSpc>
                <a:spcPct val="100000"/>
              </a:lnSpc>
              <a:spcBef>
                <a:spcPts val="220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9pPr>
          </a:lstStyle>
          <a:p/>
        </p:txBody>
      </p:sp>
      <p:sp>
        <p:nvSpPr>
          <p:cNvPr id="30" name="Shape 30"/>
          <p:cNvSpPr txBox="1"/>
          <p:nvPr>
            <p:ph idx="10" type="dt"/>
          </p:nvPr>
        </p:nvSpPr>
        <p:spPr>
          <a:xfrm>
            <a:off x="2195511" y="29977896"/>
            <a:ext cx="10241100" cy="2285700"/>
          </a:xfrm>
          <a:prstGeom prst="rect">
            <a:avLst/>
          </a:prstGeom>
          <a:noFill/>
          <a:ln>
            <a:noFill/>
          </a:ln>
        </p:spPr>
        <p:txBody>
          <a:bodyPr anchorCtr="0" anchor="t" bIns="89075" lIns="89075" rIns="89075" wrap="square" tIns="89075"/>
          <a:lstStyle>
            <a:lvl1pPr indent="0" lvl="0" marL="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1pPr>
            <a:lvl2pPr indent="0" lvl="1" marL="4445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2pPr>
            <a:lvl3pPr indent="0" lvl="2" marL="9017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3pPr>
            <a:lvl4pPr indent="0" lvl="3" marL="13462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4pPr>
            <a:lvl5pPr indent="0" lvl="4" marL="17907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5pPr>
            <a:lvl6pPr indent="0" lvl="5" marL="22352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6pPr>
            <a:lvl7pPr indent="0" lvl="6" marL="26924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7pPr>
            <a:lvl8pPr indent="0" lvl="7" marL="31369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8pPr>
            <a:lvl9pPr indent="0" lvl="8" marL="35814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9pPr>
          </a:lstStyle>
          <a:p/>
        </p:txBody>
      </p:sp>
      <p:sp>
        <p:nvSpPr>
          <p:cNvPr id="31" name="Shape 31"/>
          <p:cNvSpPr txBox="1"/>
          <p:nvPr>
            <p:ph idx="11" type="ftr"/>
          </p:nvPr>
        </p:nvSpPr>
        <p:spPr>
          <a:xfrm>
            <a:off x="14997113" y="29977896"/>
            <a:ext cx="13898700" cy="2285700"/>
          </a:xfrm>
          <a:prstGeom prst="rect">
            <a:avLst/>
          </a:prstGeom>
          <a:noFill/>
          <a:ln>
            <a:noFill/>
          </a:ln>
        </p:spPr>
        <p:txBody>
          <a:bodyPr anchorCtr="0" anchor="t" bIns="89075" lIns="89075" rIns="89075" wrap="square" tIns="89075"/>
          <a:lstStyle>
            <a:lvl1pPr indent="0" lvl="0" marL="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1pPr>
            <a:lvl2pPr indent="0" lvl="1" marL="4445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2pPr>
            <a:lvl3pPr indent="0" lvl="2" marL="9017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3pPr>
            <a:lvl4pPr indent="0" lvl="3" marL="13462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4pPr>
            <a:lvl5pPr indent="0" lvl="4" marL="17907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5pPr>
            <a:lvl6pPr indent="0" lvl="5" marL="22352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6pPr>
            <a:lvl7pPr indent="0" lvl="6" marL="26924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7pPr>
            <a:lvl8pPr indent="0" lvl="7" marL="31369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8pPr>
            <a:lvl9pPr indent="0" lvl="8" marL="35814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9pPr>
          </a:lstStyle>
          <a:p/>
        </p:txBody>
      </p:sp>
      <p:sp>
        <p:nvSpPr>
          <p:cNvPr id="32" name="Shape 32"/>
          <p:cNvSpPr txBox="1"/>
          <p:nvPr>
            <p:ph idx="12" type="sldNum"/>
          </p:nvPr>
        </p:nvSpPr>
        <p:spPr>
          <a:xfrm>
            <a:off x="31456313" y="29977896"/>
            <a:ext cx="10241100" cy="2285700"/>
          </a:xfrm>
          <a:prstGeom prst="rect">
            <a:avLst/>
          </a:prstGeom>
          <a:noFill/>
          <a:ln>
            <a:noFill/>
          </a:ln>
        </p:spPr>
        <p:txBody>
          <a:bodyPr anchorCtr="0" anchor="t" bIns="229050" lIns="458100" rIns="458100" wrap="square" tIns="22905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71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33" name="Shape 33"/>
        <p:cNvGrpSpPr/>
        <p:nvPr/>
      </p:nvGrpSpPr>
      <p:grpSpPr>
        <a:xfrm>
          <a:off x="0" y="0"/>
          <a:ext cx="0" cy="0"/>
          <a:chOff x="0" y="0"/>
          <a:chExt cx="0" cy="0"/>
        </a:xfrm>
      </p:grpSpPr>
      <p:sp>
        <p:nvSpPr>
          <p:cNvPr id="34" name="Shape 34"/>
          <p:cNvSpPr txBox="1"/>
          <p:nvPr>
            <p:ph type="title"/>
          </p:nvPr>
        </p:nvSpPr>
        <p:spPr>
          <a:xfrm>
            <a:off x="8603545" y="23042563"/>
            <a:ext cx="26333700" cy="2721600"/>
          </a:xfrm>
          <a:prstGeom prst="rect">
            <a:avLst/>
          </a:prstGeom>
          <a:noFill/>
          <a:ln>
            <a:noFill/>
          </a:ln>
        </p:spPr>
        <p:txBody>
          <a:bodyPr anchorCtr="0" anchor="b" bIns="89075" lIns="89075" rIns="89075" wrap="square" tIns="89075"/>
          <a:lstStyle>
            <a:lvl1pPr indent="0" lvl="0" marL="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1pPr>
            <a:lvl2pPr indent="0" lvl="1" marL="0" marR="0" rtl="0" algn="ctr">
              <a:spcBef>
                <a:spcPts val="0"/>
              </a:spcBef>
              <a:spcAft>
                <a:spcPts val="0"/>
              </a:spcAft>
              <a:buSzPts val="1300"/>
              <a:buNone/>
              <a:defRPr sz="1800"/>
            </a:lvl2pPr>
            <a:lvl3pPr indent="0" lvl="2" marL="0" marR="0" rtl="0" algn="ctr">
              <a:spcBef>
                <a:spcPts val="0"/>
              </a:spcBef>
              <a:spcAft>
                <a:spcPts val="0"/>
              </a:spcAft>
              <a:buSzPts val="1300"/>
              <a:buNone/>
              <a:defRPr sz="1800"/>
            </a:lvl3pPr>
            <a:lvl4pPr indent="0" lvl="3" marL="0" marR="0" rtl="0" algn="ctr">
              <a:spcBef>
                <a:spcPts val="0"/>
              </a:spcBef>
              <a:spcAft>
                <a:spcPts val="0"/>
              </a:spcAft>
              <a:buSzPts val="1300"/>
              <a:buNone/>
              <a:defRPr sz="1800"/>
            </a:lvl4pPr>
            <a:lvl5pPr indent="0" lvl="4" marL="0" marR="0" rtl="0" algn="ctr">
              <a:spcBef>
                <a:spcPts val="0"/>
              </a:spcBef>
              <a:spcAft>
                <a:spcPts val="0"/>
              </a:spcAft>
              <a:buSzPts val="1300"/>
              <a:buNone/>
              <a:defRPr sz="1800"/>
            </a:lvl5pPr>
            <a:lvl6pPr indent="0" lvl="5" marL="444500" marR="0" rtl="0" algn="ctr">
              <a:spcBef>
                <a:spcPts val="0"/>
              </a:spcBef>
              <a:spcAft>
                <a:spcPts val="0"/>
              </a:spcAft>
              <a:buSzPts val="1300"/>
              <a:buNone/>
              <a:defRPr sz="1800"/>
            </a:lvl6pPr>
            <a:lvl7pPr indent="0" lvl="6" marL="901700" marR="0" rtl="0" algn="ctr">
              <a:spcBef>
                <a:spcPts val="0"/>
              </a:spcBef>
              <a:spcAft>
                <a:spcPts val="0"/>
              </a:spcAft>
              <a:buSzPts val="1300"/>
              <a:buNone/>
              <a:defRPr sz="1800"/>
            </a:lvl7pPr>
            <a:lvl8pPr indent="0" lvl="7" marL="1346200" marR="0" rtl="0" algn="ctr">
              <a:spcBef>
                <a:spcPts val="0"/>
              </a:spcBef>
              <a:spcAft>
                <a:spcPts val="0"/>
              </a:spcAft>
              <a:buSzPts val="1300"/>
              <a:buNone/>
              <a:defRPr sz="1800"/>
            </a:lvl8pPr>
            <a:lvl9pPr indent="0" lvl="8" marL="1790700" marR="0" rtl="0" algn="ctr">
              <a:spcBef>
                <a:spcPts val="0"/>
              </a:spcBef>
              <a:spcAft>
                <a:spcPts val="0"/>
              </a:spcAft>
              <a:buSzPts val="1300"/>
              <a:buNone/>
              <a:defRPr sz="1800"/>
            </a:lvl9pPr>
          </a:lstStyle>
          <a:p/>
        </p:txBody>
      </p:sp>
      <p:sp>
        <p:nvSpPr>
          <p:cNvPr id="35" name="Shape 35"/>
          <p:cNvSpPr/>
          <p:nvPr>
            <p:ph idx="2" type="pic"/>
          </p:nvPr>
        </p:nvSpPr>
        <p:spPr>
          <a:xfrm>
            <a:off x="8603545" y="2941639"/>
            <a:ext cx="26333700" cy="19750500"/>
          </a:xfrm>
          <a:prstGeom prst="rect">
            <a:avLst/>
          </a:prstGeom>
          <a:noFill/>
          <a:ln>
            <a:noFill/>
          </a:ln>
        </p:spPr>
        <p:txBody>
          <a:bodyPr anchorCtr="0" anchor="ctr" bIns="89075" lIns="89075" rIns="89075" wrap="square" tIns="89075"/>
          <a:lstStyle>
            <a:lvl1pPr lvl="0">
              <a:spcBef>
                <a:spcPts val="0"/>
              </a:spcBef>
              <a:buNone/>
              <a:defRPr/>
            </a:lvl1pPr>
          </a:lstStyle>
          <a:p/>
        </p:txBody>
      </p:sp>
      <p:sp>
        <p:nvSpPr>
          <p:cNvPr id="36" name="Shape 36"/>
          <p:cNvSpPr txBox="1"/>
          <p:nvPr>
            <p:ph idx="1" type="body"/>
          </p:nvPr>
        </p:nvSpPr>
        <p:spPr>
          <a:xfrm>
            <a:off x="8603545" y="25763539"/>
            <a:ext cx="26333700" cy="3862500"/>
          </a:xfrm>
          <a:prstGeom prst="rect">
            <a:avLst/>
          </a:prstGeom>
          <a:noFill/>
          <a:ln>
            <a:noFill/>
          </a:ln>
        </p:spPr>
        <p:txBody>
          <a:bodyPr anchorCtr="0" anchor="t" bIns="89075" lIns="89075" rIns="89075" wrap="square" tIns="89075"/>
          <a:lstStyle>
            <a:lvl1pPr indent="0" lvl="0" marL="0" marR="0" rtl="0" algn="l">
              <a:lnSpc>
                <a:spcPct val="100000"/>
              </a:lnSpc>
              <a:spcBef>
                <a:spcPts val="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1pPr>
            <a:lvl2pPr indent="0" lvl="1" marL="444500" marR="0" rtl="0" algn="l">
              <a:lnSpc>
                <a:spcPct val="100000"/>
              </a:lnSpc>
              <a:spcBef>
                <a:spcPts val="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2pPr>
            <a:lvl3pPr indent="0" lvl="2" marL="901700" marR="0" rtl="0" algn="l">
              <a:lnSpc>
                <a:spcPct val="100000"/>
              </a:lnSpc>
              <a:spcBef>
                <a:spcPts val="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3pPr>
            <a:lvl4pPr indent="0" lvl="3" marL="1346200" marR="0" rtl="0" algn="l">
              <a:lnSpc>
                <a:spcPct val="100000"/>
              </a:lnSpc>
              <a:spcBef>
                <a:spcPts val="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4pPr>
            <a:lvl5pPr indent="0" lvl="4" marL="1790700" marR="0" rtl="0" algn="l">
              <a:lnSpc>
                <a:spcPct val="100000"/>
              </a:lnSpc>
              <a:spcBef>
                <a:spcPts val="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5pPr>
            <a:lvl6pPr indent="0" lvl="5" marL="2235200" marR="0" rtl="0" algn="l">
              <a:lnSpc>
                <a:spcPct val="100000"/>
              </a:lnSpc>
              <a:spcBef>
                <a:spcPts val="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6pPr>
            <a:lvl7pPr indent="0" lvl="6" marL="2692400" marR="0" rtl="0" algn="l">
              <a:lnSpc>
                <a:spcPct val="100000"/>
              </a:lnSpc>
              <a:spcBef>
                <a:spcPts val="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7pPr>
            <a:lvl8pPr indent="0" lvl="7" marL="3136900" marR="0" rtl="0" algn="l">
              <a:lnSpc>
                <a:spcPct val="100000"/>
              </a:lnSpc>
              <a:spcBef>
                <a:spcPts val="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8pPr>
            <a:lvl9pPr indent="0" lvl="8" marL="3581400" marR="0" rtl="0" algn="l">
              <a:lnSpc>
                <a:spcPct val="100000"/>
              </a:lnSpc>
              <a:spcBef>
                <a:spcPts val="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9pPr>
          </a:lstStyle>
          <a:p/>
        </p:txBody>
      </p:sp>
      <p:sp>
        <p:nvSpPr>
          <p:cNvPr id="37" name="Shape 37"/>
          <p:cNvSpPr txBox="1"/>
          <p:nvPr>
            <p:ph idx="10" type="dt"/>
          </p:nvPr>
        </p:nvSpPr>
        <p:spPr>
          <a:xfrm>
            <a:off x="2195511" y="29977896"/>
            <a:ext cx="10241100" cy="2285700"/>
          </a:xfrm>
          <a:prstGeom prst="rect">
            <a:avLst/>
          </a:prstGeom>
          <a:noFill/>
          <a:ln>
            <a:noFill/>
          </a:ln>
        </p:spPr>
        <p:txBody>
          <a:bodyPr anchorCtr="0" anchor="t" bIns="89075" lIns="89075" rIns="89075" wrap="square" tIns="89075"/>
          <a:lstStyle>
            <a:lvl1pPr indent="0" lvl="0" marL="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1pPr>
            <a:lvl2pPr indent="0" lvl="1" marL="4445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2pPr>
            <a:lvl3pPr indent="0" lvl="2" marL="9017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3pPr>
            <a:lvl4pPr indent="0" lvl="3" marL="13462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4pPr>
            <a:lvl5pPr indent="0" lvl="4" marL="17907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5pPr>
            <a:lvl6pPr indent="0" lvl="5" marL="22352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6pPr>
            <a:lvl7pPr indent="0" lvl="6" marL="26924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7pPr>
            <a:lvl8pPr indent="0" lvl="7" marL="31369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8pPr>
            <a:lvl9pPr indent="0" lvl="8" marL="35814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9pPr>
          </a:lstStyle>
          <a:p/>
        </p:txBody>
      </p:sp>
      <p:sp>
        <p:nvSpPr>
          <p:cNvPr id="38" name="Shape 38"/>
          <p:cNvSpPr txBox="1"/>
          <p:nvPr>
            <p:ph idx="11" type="ftr"/>
          </p:nvPr>
        </p:nvSpPr>
        <p:spPr>
          <a:xfrm>
            <a:off x="14997113" y="29977896"/>
            <a:ext cx="13898700" cy="2285700"/>
          </a:xfrm>
          <a:prstGeom prst="rect">
            <a:avLst/>
          </a:prstGeom>
          <a:noFill/>
          <a:ln>
            <a:noFill/>
          </a:ln>
        </p:spPr>
        <p:txBody>
          <a:bodyPr anchorCtr="0" anchor="t" bIns="89075" lIns="89075" rIns="89075" wrap="square" tIns="89075"/>
          <a:lstStyle>
            <a:lvl1pPr indent="0" lvl="0" marL="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1pPr>
            <a:lvl2pPr indent="0" lvl="1" marL="4445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2pPr>
            <a:lvl3pPr indent="0" lvl="2" marL="9017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3pPr>
            <a:lvl4pPr indent="0" lvl="3" marL="13462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4pPr>
            <a:lvl5pPr indent="0" lvl="4" marL="17907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5pPr>
            <a:lvl6pPr indent="0" lvl="5" marL="22352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6pPr>
            <a:lvl7pPr indent="0" lvl="6" marL="26924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7pPr>
            <a:lvl8pPr indent="0" lvl="7" marL="31369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8pPr>
            <a:lvl9pPr indent="0" lvl="8" marL="35814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9pPr>
          </a:lstStyle>
          <a:p/>
        </p:txBody>
      </p:sp>
      <p:sp>
        <p:nvSpPr>
          <p:cNvPr id="39" name="Shape 39"/>
          <p:cNvSpPr txBox="1"/>
          <p:nvPr>
            <p:ph idx="12" type="sldNum"/>
          </p:nvPr>
        </p:nvSpPr>
        <p:spPr>
          <a:xfrm>
            <a:off x="31456313" y="29977896"/>
            <a:ext cx="10241100" cy="2285700"/>
          </a:xfrm>
          <a:prstGeom prst="rect">
            <a:avLst/>
          </a:prstGeom>
          <a:noFill/>
          <a:ln>
            <a:noFill/>
          </a:ln>
        </p:spPr>
        <p:txBody>
          <a:bodyPr anchorCtr="0" anchor="t" bIns="229050" lIns="458100" rIns="458100" wrap="square" tIns="22905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71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40" name="Shape 40"/>
        <p:cNvGrpSpPr/>
        <p:nvPr/>
      </p:nvGrpSpPr>
      <p:grpSpPr>
        <a:xfrm>
          <a:off x="0" y="0"/>
          <a:ext cx="0" cy="0"/>
          <a:chOff x="0" y="0"/>
          <a:chExt cx="0" cy="0"/>
        </a:xfrm>
      </p:grpSpPr>
      <p:sp>
        <p:nvSpPr>
          <p:cNvPr id="41" name="Shape 41"/>
          <p:cNvSpPr txBox="1"/>
          <p:nvPr>
            <p:ph type="title"/>
          </p:nvPr>
        </p:nvSpPr>
        <p:spPr>
          <a:xfrm>
            <a:off x="2194277" y="1311274"/>
            <a:ext cx="14439300" cy="5577000"/>
          </a:xfrm>
          <a:prstGeom prst="rect">
            <a:avLst/>
          </a:prstGeom>
          <a:noFill/>
          <a:ln>
            <a:noFill/>
          </a:ln>
        </p:spPr>
        <p:txBody>
          <a:bodyPr anchorCtr="0" anchor="b" bIns="89075" lIns="89075" rIns="89075" wrap="square" tIns="89075"/>
          <a:lstStyle>
            <a:lvl1pPr indent="0" lvl="0" marL="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1pPr>
            <a:lvl2pPr indent="0" lvl="1" marL="0" marR="0" rtl="0" algn="ctr">
              <a:spcBef>
                <a:spcPts val="0"/>
              </a:spcBef>
              <a:spcAft>
                <a:spcPts val="0"/>
              </a:spcAft>
              <a:buSzPts val="1300"/>
              <a:buNone/>
              <a:defRPr sz="1800"/>
            </a:lvl2pPr>
            <a:lvl3pPr indent="0" lvl="2" marL="0" marR="0" rtl="0" algn="ctr">
              <a:spcBef>
                <a:spcPts val="0"/>
              </a:spcBef>
              <a:spcAft>
                <a:spcPts val="0"/>
              </a:spcAft>
              <a:buSzPts val="1300"/>
              <a:buNone/>
              <a:defRPr sz="1800"/>
            </a:lvl3pPr>
            <a:lvl4pPr indent="0" lvl="3" marL="0" marR="0" rtl="0" algn="ctr">
              <a:spcBef>
                <a:spcPts val="0"/>
              </a:spcBef>
              <a:spcAft>
                <a:spcPts val="0"/>
              </a:spcAft>
              <a:buSzPts val="1300"/>
              <a:buNone/>
              <a:defRPr sz="1800"/>
            </a:lvl4pPr>
            <a:lvl5pPr indent="0" lvl="4" marL="0" marR="0" rtl="0" algn="ctr">
              <a:spcBef>
                <a:spcPts val="0"/>
              </a:spcBef>
              <a:spcAft>
                <a:spcPts val="0"/>
              </a:spcAft>
              <a:buSzPts val="1300"/>
              <a:buNone/>
              <a:defRPr sz="1800"/>
            </a:lvl5pPr>
            <a:lvl6pPr indent="0" lvl="5" marL="444500" marR="0" rtl="0" algn="ctr">
              <a:spcBef>
                <a:spcPts val="0"/>
              </a:spcBef>
              <a:spcAft>
                <a:spcPts val="0"/>
              </a:spcAft>
              <a:buSzPts val="1300"/>
              <a:buNone/>
              <a:defRPr sz="1800"/>
            </a:lvl6pPr>
            <a:lvl7pPr indent="0" lvl="6" marL="901700" marR="0" rtl="0" algn="ctr">
              <a:spcBef>
                <a:spcPts val="0"/>
              </a:spcBef>
              <a:spcAft>
                <a:spcPts val="0"/>
              </a:spcAft>
              <a:buSzPts val="1300"/>
              <a:buNone/>
              <a:defRPr sz="1800"/>
            </a:lvl7pPr>
            <a:lvl8pPr indent="0" lvl="7" marL="1346200" marR="0" rtl="0" algn="ctr">
              <a:spcBef>
                <a:spcPts val="0"/>
              </a:spcBef>
              <a:spcAft>
                <a:spcPts val="0"/>
              </a:spcAft>
              <a:buSzPts val="1300"/>
              <a:buNone/>
              <a:defRPr sz="1800"/>
            </a:lvl8pPr>
            <a:lvl9pPr indent="0" lvl="8" marL="1790700" marR="0" rtl="0" algn="ctr">
              <a:spcBef>
                <a:spcPts val="0"/>
              </a:spcBef>
              <a:spcAft>
                <a:spcPts val="0"/>
              </a:spcAft>
              <a:buSzPts val="1300"/>
              <a:buNone/>
              <a:defRPr sz="1800"/>
            </a:lvl9pPr>
          </a:lstStyle>
          <a:p/>
        </p:txBody>
      </p:sp>
      <p:sp>
        <p:nvSpPr>
          <p:cNvPr id="42" name="Shape 42"/>
          <p:cNvSpPr txBox="1"/>
          <p:nvPr>
            <p:ph idx="1" type="body"/>
          </p:nvPr>
        </p:nvSpPr>
        <p:spPr>
          <a:xfrm>
            <a:off x="17160523" y="1311274"/>
            <a:ext cx="24536400" cy="28093500"/>
          </a:xfrm>
          <a:prstGeom prst="rect">
            <a:avLst/>
          </a:prstGeom>
          <a:noFill/>
          <a:ln>
            <a:noFill/>
          </a:ln>
        </p:spPr>
        <p:txBody>
          <a:bodyPr anchorCtr="0" anchor="t" bIns="89075" lIns="89075" rIns="89075" wrap="square" tIns="89075"/>
          <a:lstStyle>
            <a:lvl1pPr indent="-622300" lvl="0" marL="1739900" marR="0" rtl="0" algn="l">
              <a:lnSpc>
                <a:spcPct val="100000"/>
              </a:lnSpc>
              <a:spcBef>
                <a:spcPts val="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1pPr>
            <a:lvl2pPr indent="-393700" lvl="1" marL="3695700" marR="0" rtl="0" algn="l">
              <a:lnSpc>
                <a:spcPct val="100000"/>
              </a:lnSpc>
              <a:spcBef>
                <a:spcPts val="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2pPr>
            <a:lvl3pPr indent="-279400" lvl="2" marL="5715000" marR="0" rtl="0" algn="l">
              <a:lnSpc>
                <a:spcPct val="100000"/>
              </a:lnSpc>
              <a:spcBef>
                <a:spcPts val="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3pPr>
            <a:lvl4pPr indent="-381000" lvl="3" marL="8001000" marR="0" rtl="0" algn="l">
              <a:lnSpc>
                <a:spcPct val="100000"/>
              </a:lnSpc>
              <a:spcBef>
                <a:spcPts val="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4pPr>
            <a:lvl5pPr indent="-444500" lvl="4" marL="10299700" marR="0" rtl="0" algn="l">
              <a:lnSpc>
                <a:spcPct val="100000"/>
              </a:lnSpc>
              <a:spcBef>
                <a:spcPts val="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5pPr>
            <a:lvl6pPr indent="-457200" lvl="5" marL="10756900" marR="0" rtl="0" algn="l">
              <a:lnSpc>
                <a:spcPct val="100000"/>
              </a:lnSpc>
              <a:spcBef>
                <a:spcPts val="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6pPr>
            <a:lvl7pPr indent="-444500" lvl="6" marL="11201400" marR="0" rtl="0" algn="l">
              <a:lnSpc>
                <a:spcPct val="100000"/>
              </a:lnSpc>
              <a:spcBef>
                <a:spcPts val="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7pPr>
            <a:lvl8pPr indent="-444500" lvl="7" marL="11645900" marR="0" rtl="0" algn="l">
              <a:lnSpc>
                <a:spcPct val="100000"/>
              </a:lnSpc>
              <a:spcBef>
                <a:spcPts val="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8pPr>
            <a:lvl9pPr indent="-444500" lvl="8" marL="12090400" marR="0" rtl="0" algn="l">
              <a:lnSpc>
                <a:spcPct val="100000"/>
              </a:lnSpc>
              <a:spcBef>
                <a:spcPts val="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9pPr>
          </a:lstStyle>
          <a:p/>
        </p:txBody>
      </p:sp>
      <p:sp>
        <p:nvSpPr>
          <p:cNvPr id="43" name="Shape 43"/>
          <p:cNvSpPr txBox="1"/>
          <p:nvPr>
            <p:ph idx="2" type="body"/>
          </p:nvPr>
        </p:nvSpPr>
        <p:spPr>
          <a:xfrm>
            <a:off x="2194277" y="6888162"/>
            <a:ext cx="14439300" cy="22516500"/>
          </a:xfrm>
          <a:prstGeom prst="rect">
            <a:avLst/>
          </a:prstGeom>
          <a:noFill/>
          <a:ln>
            <a:noFill/>
          </a:ln>
        </p:spPr>
        <p:txBody>
          <a:bodyPr anchorCtr="0" anchor="t" bIns="89075" lIns="89075" rIns="89075" wrap="square" tIns="89075"/>
          <a:lstStyle>
            <a:lvl1pPr indent="0" lvl="0" marL="0" marR="0" rtl="0" algn="l">
              <a:lnSpc>
                <a:spcPct val="100000"/>
              </a:lnSpc>
              <a:spcBef>
                <a:spcPts val="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1pPr>
            <a:lvl2pPr indent="0" lvl="1" marL="444500" marR="0" rtl="0" algn="l">
              <a:lnSpc>
                <a:spcPct val="100000"/>
              </a:lnSpc>
              <a:spcBef>
                <a:spcPts val="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2pPr>
            <a:lvl3pPr indent="0" lvl="2" marL="901700" marR="0" rtl="0" algn="l">
              <a:lnSpc>
                <a:spcPct val="100000"/>
              </a:lnSpc>
              <a:spcBef>
                <a:spcPts val="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3pPr>
            <a:lvl4pPr indent="0" lvl="3" marL="1346200" marR="0" rtl="0" algn="l">
              <a:lnSpc>
                <a:spcPct val="100000"/>
              </a:lnSpc>
              <a:spcBef>
                <a:spcPts val="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4pPr>
            <a:lvl5pPr indent="0" lvl="4" marL="1790700" marR="0" rtl="0" algn="l">
              <a:lnSpc>
                <a:spcPct val="100000"/>
              </a:lnSpc>
              <a:spcBef>
                <a:spcPts val="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5pPr>
            <a:lvl6pPr indent="0" lvl="5" marL="2235200" marR="0" rtl="0" algn="l">
              <a:lnSpc>
                <a:spcPct val="100000"/>
              </a:lnSpc>
              <a:spcBef>
                <a:spcPts val="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6pPr>
            <a:lvl7pPr indent="0" lvl="6" marL="2692400" marR="0" rtl="0" algn="l">
              <a:lnSpc>
                <a:spcPct val="100000"/>
              </a:lnSpc>
              <a:spcBef>
                <a:spcPts val="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7pPr>
            <a:lvl8pPr indent="0" lvl="7" marL="3136900" marR="0" rtl="0" algn="l">
              <a:lnSpc>
                <a:spcPct val="100000"/>
              </a:lnSpc>
              <a:spcBef>
                <a:spcPts val="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8pPr>
            <a:lvl9pPr indent="0" lvl="8" marL="3581400" marR="0" rtl="0" algn="l">
              <a:lnSpc>
                <a:spcPct val="100000"/>
              </a:lnSpc>
              <a:spcBef>
                <a:spcPts val="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9pPr>
          </a:lstStyle>
          <a:p/>
        </p:txBody>
      </p:sp>
      <p:sp>
        <p:nvSpPr>
          <p:cNvPr id="44" name="Shape 44"/>
          <p:cNvSpPr txBox="1"/>
          <p:nvPr>
            <p:ph idx="10" type="dt"/>
          </p:nvPr>
        </p:nvSpPr>
        <p:spPr>
          <a:xfrm>
            <a:off x="2195511" y="29977896"/>
            <a:ext cx="10241100" cy="2285700"/>
          </a:xfrm>
          <a:prstGeom prst="rect">
            <a:avLst/>
          </a:prstGeom>
          <a:noFill/>
          <a:ln>
            <a:noFill/>
          </a:ln>
        </p:spPr>
        <p:txBody>
          <a:bodyPr anchorCtr="0" anchor="t" bIns="89075" lIns="89075" rIns="89075" wrap="square" tIns="89075"/>
          <a:lstStyle>
            <a:lvl1pPr indent="0" lvl="0" marL="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1pPr>
            <a:lvl2pPr indent="0" lvl="1" marL="4445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2pPr>
            <a:lvl3pPr indent="0" lvl="2" marL="9017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3pPr>
            <a:lvl4pPr indent="0" lvl="3" marL="13462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4pPr>
            <a:lvl5pPr indent="0" lvl="4" marL="17907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5pPr>
            <a:lvl6pPr indent="0" lvl="5" marL="22352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6pPr>
            <a:lvl7pPr indent="0" lvl="6" marL="26924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7pPr>
            <a:lvl8pPr indent="0" lvl="7" marL="31369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8pPr>
            <a:lvl9pPr indent="0" lvl="8" marL="35814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9pPr>
          </a:lstStyle>
          <a:p/>
        </p:txBody>
      </p:sp>
      <p:sp>
        <p:nvSpPr>
          <p:cNvPr id="45" name="Shape 45"/>
          <p:cNvSpPr txBox="1"/>
          <p:nvPr>
            <p:ph idx="11" type="ftr"/>
          </p:nvPr>
        </p:nvSpPr>
        <p:spPr>
          <a:xfrm>
            <a:off x="14997113" y="29977896"/>
            <a:ext cx="13898700" cy="2285700"/>
          </a:xfrm>
          <a:prstGeom prst="rect">
            <a:avLst/>
          </a:prstGeom>
          <a:noFill/>
          <a:ln>
            <a:noFill/>
          </a:ln>
        </p:spPr>
        <p:txBody>
          <a:bodyPr anchorCtr="0" anchor="t" bIns="89075" lIns="89075" rIns="89075" wrap="square" tIns="89075"/>
          <a:lstStyle>
            <a:lvl1pPr indent="0" lvl="0" marL="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1pPr>
            <a:lvl2pPr indent="0" lvl="1" marL="4445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2pPr>
            <a:lvl3pPr indent="0" lvl="2" marL="9017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3pPr>
            <a:lvl4pPr indent="0" lvl="3" marL="13462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4pPr>
            <a:lvl5pPr indent="0" lvl="4" marL="17907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5pPr>
            <a:lvl6pPr indent="0" lvl="5" marL="22352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6pPr>
            <a:lvl7pPr indent="0" lvl="6" marL="26924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7pPr>
            <a:lvl8pPr indent="0" lvl="7" marL="31369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8pPr>
            <a:lvl9pPr indent="0" lvl="8" marL="35814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9pPr>
          </a:lstStyle>
          <a:p/>
        </p:txBody>
      </p:sp>
      <p:sp>
        <p:nvSpPr>
          <p:cNvPr id="46" name="Shape 46"/>
          <p:cNvSpPr txBox="1"/>
          <p:nvPr>
            <p:ph idx="12" type="sldNum"/>
          </p:nvPr>
        </p:nvSpPr>
        <p:spPr>
          <a:xfrm>
            <a:off x="31456313" y="29977896"/>
            <a:ext cx="10241100" cy="2285700"/>
          </a:xfrm>
          <a:prstGeom prst="rect">
            <a:avLst/>
          </a:prstGeom>
          <a:noFill/>
          <a:ln>
            <a:noFill/>
          </a:ln>
        </p:spPr>
        <p:txBody>
          <a:bodyPr anchorCtr="0" anchor="t" bIns="229050" lIns="458100" rIns="458100" wrap="square" tIns="22905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71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7" name="Shape 47"/>
        <p:cNvGrpSpPr/>
        <p:nvPr/>
      </p:nvGrpSpPr>
      <p:grpSpPr>
        <a:xfrm>
          <a:off x="0" y="0"/>
          <a:ext cx="0" cy="0"/>
          <a:chOff x="0" y="0"/>
          <a:chExt cx="0" cy="0"/>
        </a:xfrm>
      </p:grpSpPr>
      <p:sp>
        <p:nvSpPr>
          <p:cNvPr id="48" name="Shape 48"/>
          <p:cNvSpPr txBox="1"/>
          <p:nvPr>
            <p:ph idx="10" type="dt"/>
          </p:nvPr>
        </p:nvSpPr>
        <p:spPr>
          <a:xfrm>
            <a:off x="2195511" y="29977896"/>
            <a:ext cx="10241100" cy="2285700"/>
          </a:xfrm>
          <a:prstGeom prst="rect">
            <a:avLst/>
          </a:prstGeom>
          <a:noFill/>
          <a:ln>
            <a:noFill/>
          </a:ln>
        </p:spPr>
        <p:txBody>
          <a:bodyPr anchorCtr="0" anchor="t" bIns="89075" lIns="89075" rIns="89075" wrap="square" tIns="89075"/>
          <a:lstStyle>
            <a:lvl1pPr indent="0" lvl="0" marL="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1pPr>
            <a:lvl2pPr indent="0" lvl="1" marL="4445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2pPr>
            <a:lvl3pPr indent="0" lvl="2" marL="9017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3pPr>
            <a:lvl4pPr indent="0" lvl="3" marL="13462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4pPr>
            <a:lvl5pPr indent="0" lvl="4" marL="17907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5pPr>
            <a:lvl6pPr indent="0" lvl="5" marL="22352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6pPr>
            <a:lvl7pPr indent="0" lvl="6" marL="26924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7pPr>
            <a:lvl8pPr indent="0" lvl="7" marL="31369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8pPr>
            <a:lvl9pPr indent="0" lvl="8" marL="35814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9pPr>
          </a:lstStyle>
          <a:p/>
        </p:txBody>
      </p:sp>
      <p:sp>
        <p:nvSpPr>
          <p:cNvPr id="49" name="Shape 49"/>
          <p:cNvSpPr txBox="1"/>
          <p:nvPr>
            <p:ph idx="11" type="ftr"/>
          </p:nvPr>
        </p:nvSpPr>
        <p:spPr>
          <a:xfrm>
            <a:off x="14997113" y="29977896"/>
            <a:ext cx="13898700" cy="2285700"/>
          </a:xfrm>
          <a:prstGeom prst="rect">
            <a:avLst/>
          </a:prstGeom>
          <a:noFill/>
          <a:ln>
            <a:noFill/>
          </a:ln>
        </p:spPr>
        <p:txBody>
          <a:bodyPr anchorCtr="0" anchor="t" bIns="89075" lIns="89075" rIns="89075" wrap="square" tIns="89075"/>
          <a:lstStyle>
            <a:lvl1pPr indent="0" lvl="0" marL="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1pPr>
            <a:lvl2pPr indent="0" lvl="1" marL="4445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2pPr>
            <a:lvl3pPr indent="0" lvl="2" marL="9017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3pPr>
            <a:lvl4pPr indent="0" lvl="3" marL="13462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4pPr>
            <a:lvl5pPr indent="0" lvl="4" marL="17907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5pPr>
            <a:lvl6pPr indent="0" lvl="5" marL="22352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6pPr>
            <a:lvl7pPr indent="0" lvl="6" marL="26924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7pPr>
            <a:lvl8pPr indent="0" lvl="7" marL="31369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8pPr>
            <a:lvl9pPr indent="0" lvl="8" marL="35814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9pPr>
          </a:lstStyle>
          <a:p/>
        </p:txBody>
      </p:sp>
      <p:sp>
        <p:nvSpPr>
          <p:cNvPr id="50" name="Shape 50"/>
          <p:cNvSpPr txBox="1"/>
          <p:nvPr>
            <p:ph idx="12" type="sldNum"/>
          </p:nvPr>
        </p:nvSpPr>
        <p:spPr>
          <a:xfrm>
            <a:off x="31456313" y="29977896"/>
            <a:ext cx="10241100" cy="2285700"/>
          </a:xfrm>
          <a:prstGeom prst="rect">
            <a:avLst/>
          </a:prstGeom>
          <a:noFill/>
          <a:ln>
            <a:noFill/>
          </a:ln>
        </p:spPr>
        <p:txBody>
          <a:bodyPr anchorCtr="0" anchor="t" bIns="229050" lIns="458100" rIns="458100" wrap="square" tIns="22905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71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1" name="Shape 51"/>
        <p:cNvGrpSpPr/>
        <p:nvPr/>
      </p:nvGrpSpPr>
      <p:grpSpPr>
        <a:xfrm>
          <a:off x="0" y="0"/>
          <a:ext cx="0" cy="0"/>
          <a:chOff x="0" y="0"/>
          <a:chExt cx="0" cy="0"/>
        </a:xfrm>
      </p:grpSpPr>
      <p:sp>
        <p:nvSpPr>
          <p:cNvPr id="52" name="Shape 52"/>
          <p:cNvSpPr txBox="1"/>
          <p:nvPr>
            <p:ph type="title"/>
          </p:nvPr>
        </p:nvSpPr>
        <p:spPr>
          <a:xfrm>
            <a:off x="2195511" y="1319893"/>
            <a:ext cx="39501900" cy="5486400"/>
          </a:xfrm>
          <a:prstGeom prst="rect">
            <a:avLst/>
          </a:prstGeom>
          <a:noFill/>
          <a:ln>
            <a:noFill/>
          </a:ln>
        </p:spPr>
        <p:txBody>
          <a:bodyPr anchorCtr="0" anchor="ctr" bIns="89075" lIns="89075" rIns="89075" wrap="square" tIns="89075"/>
          <a:lstStyle>
            <a:lvl1pPr indent="0" lvl="0" marL="0" marR="0" rtl="0" algn="ct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1pPr>
            <a:lvl2pPr indent="0" lvl="1" marL="0" marR="0" rtl="0" algn="ctr">
              <a:spcBef>
                <a:spcPts val="0"/>
              </a:spcBef>
              <a:spcAft>
                <a:spcPts val="0"/>
              </a:spcAft>
              <a:buSzPts val="1300"/>
              <a:buNone/>
              <a:defRPr sz="1800"/>
            </a:lvl2pPr>
            <a:lvl3pPr indent="0" lvl="2" marL="0" marR="0" rtl="0" algn="ctr">
              <a:spcBef>
                <a:spcPts val="0"/>
              </a:spcBef>
              <a:spcAft>
                <a:spcPts val="0"/>
              </a:spcAft>
              <a:buSzPts val="1300"/>
              <a:buNone/>
              <a:defRPr sz="1800"/>
            </a:lvl3pPr>
            <a:lvl4pPr indent="0" lvl="3" marL="0" marR="0" rtl="0" algn="ctr">
              <a:spcBef>
                <a:spcPts val="0"/>
              </a:spcBef>
              <a:spcAft>
                <a:spcPts val="0"/>
              </a:spcAft>
              <a:buSzPts val="1300"/>
              <a:buNone/>
              <a:defRPr sz="1800"/>
            </a:lvl4pPr>
            <a:lvl5pPr indent="0" lvl="4" marL="0" marR="0" rtl="0" algn="ctr">
              <a:spcBef>
                <a:spcPts val="0"/>
              </a:spcBef>
              <a:spcAft>
                <a:spcPts val="0"/>
              </a:spcAft>
              <a:buSzPts val="1300"/>
              <a:buNone/>
              <a:defRPr sz="1800"/>
            </a:lvl5pPr>
            <a:lvl6pPr indent="0" lvl="5" marL="444500" marR="0" rtl="0" algn="ctr">
              <a:spcBef>
                <a:spcPts val="0"/>
              </a:spcBef>
              <a:spcAft>
                <a:spcPts val="0"/>
              </a:spcAft>
              <a:buSzPts val="1300"/>
              <a:buNone/>
              <a:defRPr sz="1800"/>
            </a:lvl6pPr>
            <a:lvl7pPr indent="0" lvl="6" marL="901700" marR="0" rtl="0" algn="ctr">
              <a:spcBef>
                <a:spcPts val="0"/>
              </a:spcBef>
              <a:spcAft>
                <a:spcPts val="0"/>
              </a:spcAft>
              <a:buSzPts val="1300"/>
              <a:buNone/>
              <a:defRPr sz="1800"/>
            </a:lvl7pPr>
            <a:lvl8pPr indent="0" lvl="7" marL="1346200" marR="0" rtl="0" algn="ctr">
              <a:spcBef>
                <a:spcPts val="0"/>
              </a:spcBef>
              <a:spcAft>
                <a:spcPts val="0"/>
              </a:spcAft>
              <a:buSzPts val="1300"/>
              <a:buNone/>
              <a:defRPr sz="1800"/>
            </a:lvl8pPr>
            <a:lvl9pPr indent="0" lvl="8" marL="1790700" marR="0" rtl="0" algn="ctr">
              <a:spcBef>
                <a:spcPts val="0"/>
              </a:spcBef>
              <a:spcAft>
                <a:spcPts val="0"/>
              </a:spcAft>
              <a:buSzPts val="1300"/>
              <a:buNone/>
              <a:defRPr sz="1800"/>
            </a:lvl9pPr>
          </a:lstStyle>
          <a:p/>
        </p:txBody>
      </p:sp>
      <p:sp>
        <p:nvSpPr>
          <p:cNvPr id="53" name="Shape 53"/>
          <p:cNvSpPr txBox="1"/>
          <p:nvPr>
            <p:ph idx="10" type="dt"/>
          </p:nvPr>
        </p:nvSpPr>
        <p:spPr>
          <a:xfrm>
            <a:off x="2195511" y="29977896"/>
            <a:ext cx="10241100" cy="2285700"/>
          </a:xfrm>
          <a:prstGeom prst="rect">
            <a:avLst/>
          </a:prstGeom>
          <a:noFill/>
          <a:ln>
            <a:noFill/>
          </a:ln>
        </p:spPr>
        <p:txBody>
          <a:bodyPr anchorCtr="0" anchor="t" bIns="89075" lIns="89075" rIns="89075" wrap="square" tIns="89075"/>
          <a:lstStyle>
            <a:lvl1pPr indent="0" lvl="0" marL="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1pPr>
            <a:lvl2pPr indent="0" lvl="1" marL="4445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2pPr>
            <a:lvl3pPr indent="0" lvl="2" marL="9017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3pPr>
            <a:lvl4pPr indent="0" lvl="3" marL="13462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4pPr>
            <a:lvl5pPr indent="0" lvl="4" marL="17907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5pPr>
            <a:lvl6pPr indent="0" lvl="5" marL="22352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6pPr>
            <a:lvl7pPr indent="0" lvl="6" marL="26924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7pPr>
            <a:lvl8pPr indent="0" lvl="7" marL="31369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8pPr>
            <a:lvl9pPr indent="0" lvl="8" marL="35814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9pPr>
          </a:lstStyle>
          <a:p/>
        </p:txBody>
      </p:sp>
      <p:sp>
        <p:nvSpPr>
          <p:cNvPr id="54" name="Shape 54"/>
          <p:cNvSpPr txBox="1"/>
          <p:nvPr>
            <p:ph idx="11" type="ftr"/>
          </p:nvPr>
        </p:nvSpPr>
        <p:spPr>
          <a:xfrm>
            <a:off x="14997113" y="29977896"/>
            <a:ext cx="13898700" cy="2285700"/>
          </a:xfrm>
          <a:prstGeom prst="rect">
            <a:avLst/>
          </a:prstGeom>
          <a:noFill/>
          <a:ln>
            <a:noFill/>
          </a:ln>
        </p:spPr>
        <p:txBody>
          <a:bodyPr anchorCtr="0" anchor="t" bIns="89075" lIns="89075" rIns="89075" wrap="square" tIns="89075"/>
          <a:lstStyle>
            <a:lvl1pPr indent="0" lvl="0" marL="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1pPr>
            <a:lvl2pPr indent="0" lvl="1" marL="4445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2pPr>
            <a:lvl3pPr indent="0" lvl="2" marL="9017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3pPr>
            <a:lvl4pPr indent="0" lvl="3" marL="13462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4pPr>
            <a:lvl5pPr indent="0" lvl="4" marL="17907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5pPr>
            <a:lvl6pPr indent="0" lvl="5" marL="22352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6pPr>
            <a:lvl7pPr indent="0" lvl="6" marL="26924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7pPr>
            <a:lvl8pPr indent="0" lvl="7" marL="31369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8pPr>
            <a:lvl9pPr indent="0" lvl="8" marL="35814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9pPr>
          </a:lstStyle>
          <a:p/>
        </p:txBody>
      </p:sp>
      <p:sp>
        <p:nvSpPr>
          <p:cNvPr id="55" name="Shape 55"/>
          <p:cNvSpPr txBox="1"/>
          <p:nvPr>
            <p:ph idx="12" type="sldNum"/>
          </p:nvPr>
        </p:nvSpPr>
        <p:spPr>
          <a:xfrm>
            <a:off x="31456313" y="29977896"/>
            <a:ext cx="10241100" cy="2285700"/>
          </a:xfrm>
          <a:prstGeom prst="rect">
            <a:avLst/>
          </a:prstGeom>
          <a:noFill/>
          <a:ln>
            <a:noFill/>
          </a:ln>
        </p:spPr>
        <p:txBody>
          <a:bodyPr anchorCtr="0" anchor="t" bIns="229050" lIns="458100" rIns="458100" wrap="square" tIns="22905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71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56" name="Shape 56"/>
        <p:cNvGrpSpPr/>
        <p:nvPr/>
      </p:nvGrpSpPr>
      <p:grpSpPr>
        <a:xfrm>
          <a:off x="0" y="0"/>
          <a:ext cx="0" cy="0"/>
          <a:chOff x="0" y="0"/>
          <a:chExt cx="0" cy="0"/>
        </a:xfrm>
      </p:grpSpPr>
      <p:sp>
        <p:nvSpPr>
          <p:cNvPr id="57" name="Shape 57"/>
          <p:cNvSpPr txBox="1"/>
          <p:nvPr>
            <p:ph type="title"/>
          </p:nvPr>
        </p:nvSpPr>
        <p:spPr>
          <a:xfrm>
            <a:off x="2194278" y="1317625"/>
            <a:ext cx="39503100" cy="5486400"/>
          </a:xfrm>
          <a:prstGeom prst="rect">
            <a:avLst/>
          </a:prstGeom>
          <a:noFill/>
          <a:ln>
            <a:noFill/>
          </a:ln>
        </p:spPr>
        <p:txBody>
          <a:bodyPr anchorCtr="0" anchor="ctr" bIns="89075" lIns="89075" rIns="89075" wrap="square" tIns="89075"/>
          <a:lstStyle>
            <a:lvl1pPr indent="0" lvl="0" marL="0" marR="0" rtl="0" algn="ct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1pPr>
            <a:lvl2pPr indent="0" lvl="1" marL="0" marR="0" rtl="0" algn="ctr">
              <a:spcBef>
                <a:spcPts val="0"/>
              </a:spcBef>
              <a:spcAft>
                <a:spcPts val="0"/>
              </a:spcAft>
              <a:buSzPts val="1300"/>
              <a:buNone/>
              <a:defRPr sz="1800"/>
            </a:lvl2pPr>
            <a:lvl3pPr indent="0" lvl="2" marL="0" marR="0" rtl="0" algn="ctr">
              <a:spcBef>
                <a:spcPts val="0"/>
              </a:spcBef>
              <a:spcAft>
                <a:spcPts val="0"/>
              </a:spcAft>
              <a:buSzPts val="1300"/>
              <a:buNone/>
              <a:defRPr sz="1800"/>
            </a:lvl3pPr>
            <a:lvl4pPr indent="0" lvl="3" marL="0" marR="0" rtl="0" algn="ctr">
              <a:spcBef>
                <a:spcPts val="0"/>
              </a:spcBef>
              <a:spcAft>
                <a:spcPts val="0"/>
              </a:spcAft>
              <a:buSzPts val="1300"/>
              <a:buNone/>
              <a:defRPr sz="1800"/>
            </a:lvl4pPr>
            <a:lvl5pPr indent="0" lvl="4" marL="0" marR="0" rtl="0" algn="ctr">
              <a:spcBef>
                <a:spcPts val="0"/>
              </a:spcBef>
              <a:spcAft>
                <a:spcPts val="0"/>
              </a:spcAft>
              <a:buSzPts val="1300"/>
              <a:buNone/>
              <a:defRPr sz="1800"/>
            </a:lvl5pPr>
            <a:lvl6pPr indent="0" lvl="5" marL="444500" marR="0" rtl="0" algn="ctr">
              <a:spcBef>
                <a:spcPts val="0"/>
              </a:spcBef>
              <a:spcAft>
                <a:spcPts val="0"/>
              </a:spcAft>
              <a:buSzPts val="1300"/>
              <a:buNone/>
              <a:defRPr sz="1800"/>
            </a:lvl6pPr>
            <a:lvl7pPr indent="0" lvl="6" marL="901700" marR="0" rtl="0" algn="ctr">
              <a:spcBef>
                <a:spcPts val="0"/>
              </a:spcBef>
              <a:spcAft>
                <a:spcPts val="0"/>
              </a:spcAft>
              <a:buSzPts val="1300"/>
              <a:buNone/>
              <a:defRPr sz="1800"/>
            </a:lvl7pPr>
            <a:lvl8pPr indent="0" lvl="7" marL="1346200" marR="0" rtl="0" algn="ctr">
              <a:spcBef>
                <a:spcPts val="0"/>
              </a:spcBef>
              <a:spcAft>
                <a:spcPts val="0"/>
              </a:spcAft>
              <a:buSzPts val="1300"/>
              <a:buNone/>
              <a:defRPr sz="1800"/>
            </a:lvl8pPr>
            <a:lvl9pPr indent="0" lvl="8" marL="1790700" marR="0" rtl="0" algn="ctr">
              <a:spcBef>
                <a:spcPts val="0"/>
              </a:spcBef>
              <a:spcAft>
                <a:spcPts val="0"/>
              </a:spcAft>
              <a:buSzPts val="1300"/>
              <a:buNone/>
              <a:defRPr sz="1800"/>
            </a:lvl9pPr>
          </a:lstStyle>
          <a:p/>
        </p:txBody>
      </p:sp>
      <p:sp>
        <p:nvSpPr>
          <p:cNvPr id="58" name="Shape 58"/>
          <p:cNvSpPr txBox="1"/>
          <p:nvPr>
            <p:ph idx="1" type="body"/>
          </p:nvPr>
        </p:nvSpPr>
        <p:spPr>
          <a:xfrm>
            <a:off x="2194277" y="7369176"/>
            <a:ext cx="19392900" cy="3069900"/>
          </a:xfrm>
          <a:prstGeom prst="rect">
            <a:avLst/>
          </a:prstGeom>
          <a:noFill/>
          <a:ln>
            <a:noFill/>
          </a:ln>
        </p:spPr>
        <p:txBody>
          <a:bodyPr anchorCtr="0" anchor="b" bIns="89075" lIns="89075" rIns="89075" wrap="square" tIns="89075"/>
          <a:lstStyle>
            <a:lvl1pPr indent="0" lvl="0" marL="0" marR="0" rtl="0" algn="l">
              <a:lnSpc>
                <a:spcPct val="100000"/>
              </a:lnSpc>
              <a:spcBef>
                <a:spcPts val="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1pPr>
            <a:lvl2pPr indent="0" lvl="1" marL="444500" marR="0" rtl="0" algn="l">
              <a:lnSpc>
                <a:spcPct val="100000"/>
              </a:lnSpc>
              <a:spcBef>
                <a:spcPts val="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2pPr>
            <a:lvl3pPr indent="0" lvl="2" marL="901700" marR="0" rtl="0" algn="l">
              <a:lnSpc>
                <a:spcPct val="100000"/>
              </a:lnSpc>
              <a:spcBef>
                <a:spcPts val="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3pPr>
            <a:lvl4pPr indent="0" lvl="3" marL="1346200" marR="0" rtl="0" algn="l">
              <a:lnSpc>
                <a:spcPct val="100000"/>
              </a:lnSpc>
              <a:spcBef>
                <a:spcPts val="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4pPr>
            <a:lvl5pPr indent="0" lvl="4" marL="1790700" marR="0" rtl="0" algn="l">
              <a:lnSpc>
                <a:spcPct val="100000"/>
              </a:lnSpc>
              <a:spcBef>
                <a:spcPts val="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5pPr>
            <a:lvl6pPr indent="0" lvl="5" marL="2235200" marR="0" rtl="0" algn="l">
              <a:lnSpc>
                <a:spcPct val="100000"/>
              </a:lnSpc>
              <a:spcBef>
                <a:spcPts val="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6pPr>
            <a:lvl7pPr indent="0" lvl="6" marL="2692400" marR="0" rtl="0" algn="l">
              <a:lnSpc>
                <a:spcPct val="100000"/>
              </a:lnSpc>
              <a:spcBef>
                <a:spcPts val="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7pPr>
            <a:lvl8pPr indent="0" lvl="7" marL="3136900" marR="0" rtl="0" algn="l">
              <a:lnSpc>
                <a:spcPct val="100000"/>
              </a:lnSpc>
              <a:spcBef>
                <a:spcPts val="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8pPr>
            <a:lvl9pPr indent="0" lvl="8" marL="3581400" marR="0" rtl="0" algn="l">
              <a:lnSpc>
                <a:spcPct val="100000"/>
              </a:lnSpc>
              <a:spcBef>
                <a:spcPts val="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9pPr>
          </a:lstStyle>
          <a:p/>
        </p:txBody>
      </p:sp>
      <p:sp>
        <p:nvSpPr>
          <p:cNvPr id="59" name="Shape 59"/>
          <p:cNvSpPr txBox="1"/>
          <p:nvPr>
            <p:ph idx="2" type="body"/>
          </p:nvPr>
        </p:nvSpPr>
        <p:spPr>
          <a:xfrm>
            <a:off x="2194277" y="10439402"/>
            <a:ext cx="19392900" cy="18966000"/>
          </a:xfrm>
          <a:prstGeom prst="rect">
            <a:avLst/>
          </a:prstGeom>
          <a:noFill/>
          <a:ln>
            <a:noFill/>
          </a:ln>
        </p:spPr>
        <p:txBody>
          <a:bodyPr anchorCtr="0" anchor="t" bIns="89075" lIns="89075" rIns="89075" wrap="square" tIns="89075"/>
          <a:lstStyle>
            <a:lvl1pPr indent="-622300" lvl="0" marL="1739900" marR="0" rtl="0" algn="l">
              <a:lnSpc>
                <a:spcPct val="100000"/>
              </a:lnSpc>
              <a:spcBef>
                <a:spcPts val="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1pPr>
            <a:lvl2pPr indent="-393700" lvl="1" marL="3695700" marR="0" rtl="0" algn="l">
              <a:lnSpc>
                <a:spcPct val="100000"/>
              </a:lnSpc>
              <a:spcBef>
                <a:spcPts val="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2pPr>
            <a:lvl3pPr indent="-279400" lvl="2" marL="5715000" marR="0" rtl="0" algn="l">
              <a:lnSpc>
                <a:spcPct val="100000"/>
              </a:lnSpc>
              <a:spcBef>
                <a:spcPts val="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3pPr>
            <a:lvl4pPr indent="-381000" lvl="3" marL="8001000" marR="0" rtl="0" algn="l">
              <a:lnSpc>
                <a:spcPct val="100000"/>
              </a:lnSpc>
              <a:spcBef>
                <a:spcPts val="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4pPr>
            <a:lvl5pPr indent="-444500" lvl="4" marL="10299700" marR="0" rtl="0" algn="l">
              <a:lnSpc>
                <a:spcPct val="100000"/>
              </a:lnSpc>
              <a:spcBef>
                <a:spcPts val="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5pPr>
            <a:lvl6pPr indent="-457200" lvl="5" marL="10756900" marR="0" rtl="0" algn="l">
              <a:lnSpc>
                <a:spcPct val="100000"/>
              </a:lnSpc>
              <a:spcBef>
                <a:spcPts val="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6pPr>
            <a:lvl7pPr indent="-444500" lvl="6" marL="11201400" marR="0" rtl="0" algn="l">
              <a:lnSpc>
                <a:spcPct val="100000"/>
              </a:lnSpc>
              <a:spcBef>
                <a:spcPts val="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7pPr>
            <a:lvl8pPr indent="-444500" lvl="7" marL="11645900" marR="0" rtl="0" algn="l">
              <a:lnSpc>
                <a:spcPct val="100000"/>
              </a:lnSpc>
              <a:spcBef>
                <a:spcPts val="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8pPr>
            <a:lvl9pPr indent="-444500" lvl="8" marL="12090400" marR="0" rtl="0" algn="l">
              <a:lnSpc>
                <a:spcPct val="100000"/>
              </a:lnSpc>
              <a:spcBef>
                <a:spcPts val="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9pPr>
          </a:lstStyle>
          <a:p/>
        </p:txBody>
      </p:sp>
      <p:sp>
        <p:nvSpPr>
          <p:cNvPr id="60" name="Shape 60"/>
          <p:cNvSpPr txBox="1"/>
          <p:nvPr>
            <p:ph idx="3" type="body"/>
          </p:nvPr>
        </p:nvSpPr>
        <p:spPr>
          <a:xfrm>
            <a:off x="22295556" y="7369176"/>
            <a:ext cx="19401900" cy="3069900"/>
          </a:xfrm>
          <a:prstGeom prst="rect">
            <a:avLst/>
          </a:prstGeom>
          <a:noFill/>
          <a:ln>
            <a:noFill/>
          </a:ln>
        </p:spPr>
        <p:txBody>
          <a:bodyPr anchorCtr="0" anchor="b" bIns="89075" lIns="89075" rIns="89075" wrap="square" tIns="89075"/>
          <a:lstStyle>
            <a:lvl1pPr indent="0" lvl="0" marL="0" marR="0" rtl="0" algn="l">
              <a:lnSpc>
                <a:spcPct val="100000"/>
              </a:lnSpc>
              <a:spcBef>
                <a:spcPts val="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1pPr>
            <a:lvl2pPr indent="0" lvl="1" marL="444500" marR="0" rtl="0" algn="l">
              <a:lnSpc>
                <a:spcPct val="100000"/>
              </a:lnSpc>
              <a:spcBef>
                <a:spcPts val="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2pPr>
            <a:lvl3pPr indent="0" lvl="2" marL="901700" marR="0" rtl="0" algn="l">
              <a:lnSpc>
                <a:spcPct val="100000"/>
              </a:lnSpc>
              <a:spcBef>
                <a:spcPts val="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3pPr>
            <a:lvl4pPr indent="0" lvl="3" marL="1346200" marR="0" rtl="0" algn="l">
              <a:lnSpc>
                <a:spcPct val="100000"/>
              </a:lnSpc>
              <a:spcBef>
                <a:spcPts val="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4pPr>
            <a:lvl5pPr indent="0" lvl="4" marL="1790700" marR="0" rtl="0" algn="l">
              <a:lnSpc>
                <a:spcPct val="100000"/>
              </a:lnSpc>
              <a:spcBef>
                <a:spcPts val="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5pPr>
            <a:lvl6pPr indent="0" lvl="5" marL="2235200" marR="0" rtl="0" algn="l">
              <a:lnSpc>
                <a:spcPct val="100000"/>
              </a:lnSpc>
              <a:spcBef>
                <a:spcPts val="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6pPr>
            <a:lvl7pPr indent="0" lvl="6" marL="2692400" marR="0" rtl="0" algn="l">
              <a:lnSpc>
                <a:spcPct val="100000"/>
              </a:lnSpc>
              <a:spcBef>
                <a:spcPts val="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7pPr>
            <a:lvl8pPr indent="0" lvl="7" marL="3136900" marR="0" rtl="0" algn="l">
              <a:lnSpc>
                <a:spcPct val="100000"/>
              </a:lnSpc>
              <a:spcBef>
                <a:spcPts val="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8pPr>
            <a:lvl9pPr indent="0" lvl="8" marL="3581400" marR="0" rtl="0" algn="l">
              <a:lnSpc>
                <a:spcPct val="100000"/>
              </a:lnSpc>
              <a:spcBef>
                <a:spcPts val="0"/>
              </a:spcBef>
              <a:spcAft>
                <a:spcPts val="0"/>
              </a:spcAft>
              <a:buClr>
                <a:schemeClr val="dk1"/>
              </a:buClr>
              <a:buSzPts val="1300"/>
              <a:buFont typeface="Arial"/>
              <a:buNone/>
              <a:defRPr b="0" i="0" sz="1300" u="none" cap="none" strike="noStrike">
                <a:solidFill>
                  <a:srgbClr val="000000"/>
                </a:solidFill>
                <a:latin typeface="Arial"/>
                <a:ea typeface="Arial"/>
                <a:cs typeface="Arial"/>
                <a:sym typeface="Arial"/>
              </a:defRPr>
            </a:lvl9pPr>
          </a:lstStyle>
          <a:p/>
        </p:txBody>
      </p:sp>
      <p:sp>
        <p:nvSpPr>
          <p:cNvPr id="61" name="Shape 61"/>
          <p:cNvSpPr txBox="1"/>
          <p:nvPr>
            <p:ph idx="4" type="body"/>
          </p:nvPr>
        </p:nvSpPr>
        <p:spPr>
          <a:xfrm>
            <a:off x="22295556" y="10439402"/>
            <a:ext cx="19401900" cy="18966000"/>
          </a:xfrm>
          <a:prstGeom prst="rect">
            <a:avLst/>
          </a:prstGeom>
          <a:noFill/>
          <a:ln>
            <a:noFill/>
          </a:ln>
        </p:spPr>
        <p:txBody>
          <a:bodyPr anchorCtr="0" anchor="t" bIns="89075" lIns="89075" rIns="89075" wrap="square" tIns="89075"/>
          <a:lstStyle>
            <a:lvl1pPr indent="-622300" lvl="0" marL="1739900" marR="0" rtl="0" algn="l">
              <a:lnSpc>
                <a:spcPct val="100000"/>
              </a:lnSpc>
              <a:spcBef>
                <a:spcPts val="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1pPr>
            <a:lvl2pPr indent="-393700" lvl="1" marL="3695700" marR="0" rtl="0" algn="l">
              <a:lnSpc>
                <a:spcPct val="100000"/>
              </a:lnSpc>
              <a:spcBef>
                <a:spcPts val="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2pPr>
            <a:lvl3pPr indent="-279400" lvl="2" marL="5715000" marR="0" rtl="0" algn="l">
              <a:lnSpc>
                <a:spcPct val="100000"/>
              </a:lnSpc>
              <a:spcBef>
                <a:spcPts val="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3pPr>
            <a:lvl4pPr indent="-381000" lvl="3" marL="8001000" marR="0" rtl="0" algn="l">
              <a:lnSpc>
                <a:spcPct val="100000"/>
              </a:lnSpc>
              <a:spcBef>
                <a:spcPts val="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4pPr>
            <a:lvl5pPr indent="-444500" lvl="4" marL="10299700" marR="0" rtl="0" algn="l">
              <a:lnSpc>
                <a:spcPct val="100000"/>
              </a:lnSpc>
              <a:spcBef>
                <a:spcPts val="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5pPr>
            <a:lvl6pPr indent="-457200" lvl="5" marL="10756900" marR="0" rtl="0" algn="l">
              <a:lnSpc>
                <a:spcPct val="100000"/>
              </a:lnSpc>
              <a:spcBef>
                <a:spcPts val="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6pPr>
            <a:lvl7pPr indent="-444500" lvl="6" marL="11201400" marR="0" rtl="0" algn="l">
              <a:lnSpc>
                <a:spcPct val="100000"/>
              </a:lnSpc>
              <a:spcBef>
                <a:spcPts val="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7pPr>
            <a:lvl8pPr indent="-444500" lvl="7" marL="11645900" marR="0" rtl="0" algn="l">
              <a:lnSpc>
                <a:spcPct val="100000"/>
              </a:lnSpc>
              <a:spcBef>
                <a:spcPts val="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8pPr>
            <a:lvl9pPr indent="-444500" lvl="8" marL="12090400" marR="0" rtl="0" algn="l">
              <a:lnSpc>
                <a:spcPct val="100000"/>
              </a:lnSpc>
              <a:spcBef>
                <a:spcPts val="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9pPr>
          </a:lstStyle>
          <a:p/>
        </p:txBody>
      </p:sp>
      <p:sp>
        <p:nvSpPr>
          <p:cNvPr id="62" name="Shape 62"/>
          <p:cNvSpPr txBox="1"/>
          <p:nvPr>
            <p:ph idx="10" type="dt"/>
          </p:nvPr>
        </p:nvSpPr>
        <p:spPr>
          <a:xfrm>
            <a:off x="2195511" y="29977896"/>
            <a:ext cx="10241100" cy="2285700"/>
          </a:xfrm>
          <a:prstGeom prst="rect">
            <a:avLst/>
          </a:prstGeom>
          <a:noFill/>
          <a:ln>
            <a:noFill/>
          </a:ln>
        </p:spPr>
        <p:txBody>
          <a:bodyPr anchorCtr="0" anchor="t" bIns="89075" lIns="89075" rIns="89075" wrap="square" tIns="89075"/>
          <a:lstStyle>
            <a:lvl1pPr indent="0" lvl="0" marL="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1pPr>
            <a:lvl2pPr indent="0" lvl="1" marL="4445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2pPr>
            <a:lvl3pPr indent="0" lvl="2" marL="9017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3pPr>
            <a:lvl4pPr indent="0" lvl="3" marL="13462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4pPr>
            <a:lvl5pPr indent="0" lvl="4" marL="17907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5pPr>
            <a:lvl6pPr indent="0" lvl="5" marL="22352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6pPr>
            <a:lvl7pPr indent="0" lvl="6" marL="26924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7pPr>
            <a:lvl8pPr indent="0" lvl="7" marL="31369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8pPr>
            <a:lvl9pPr indent="0" lvl="8" marL="35814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9pPr>
          </a:lstStyle>
          <a:p/>
        </p:txBody>
      </p:sp>
      <p:sp>
        <p:nvSpPr>
          <p:cNvPr id="63" name="Shape 63"/>
          <p:cNvSpPr txBox="1"/>
          <p:nvPr>
            <p:ph idx="11" type="ftr"/>
          </p:nvPr>
        </p:nvSpPr>
        <p:spPr>
          <a:xfrm>
            <a:off x="14997113" y="29977896"/>
            <a:ext cx="13898700" cy="2285700"/>
          </a:xfrm>
          <a:prstGeom prst="rect">
            <a:avLst/>
          </a:prstGeom>
          <a:noFill/>
          <a:ln>
            <a:noFill/>
          </a:ln>
        </p:spPr>
        <p:txBody>
          <a:bodyPr anchorCtr="0" anchor="t" bIns="89075" lIns="89075" rIns="89075" wrap="square" tIns="89075"/>
          <a:lstStyle>
            <a:lvl1pPr indent="0" lvl="0" marL="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1pPr>
            <a:lvl2pPr indent="0" lvl="1" marL="4445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2pPr>
            <a:lvl3pPr indent="0" lvl="2" marL="9017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3pPr>
            <a:lvl4pPr indent="0" lvl="3" marL="13462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4pPr>
            <a:lvl5pPr indent="0" lvl="4" marL="17907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5pPr>
            <a:lvl6pPr indent="0" lvl="5" marL="22352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6pPr>
            <a:lvl7pPr indent="0" lvl="6" marL="26924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7pPr>
            <a:lvl8pPr indent="0" lvl="7" marL="31369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8pPr>
            <a:lvl9pPr indent="0" lvl="8" marL="35814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9pPr>
          </a:lstStyle>
          <a:p/>
        </p:txBody>
      </p:sp>
      <p:sp>
        <p:nvSpPr>
          <p:cNvPr id="64" name="Shape 64"/>
          <p:cNvSpPr txBox="1"/>
          <p:nvPr>
            <p:ph idx="12" type="sldNum"/>
          </p:nvPr>
        </p:nvSpPr>
        <p:spPr>
          <a:xfrm>
            <a:off x="31456313" y="29977896"/>
            <a:ext cx="10241100" cy="2285700"/>
          </a:xfrm>
          <a:prstGeom prst="rect">
            <a:avLst/>
          </a:prstGeom>
          <a:noFill/>
          <a:ln>
            <a:noFill/>
          </a:ln>
        </p:spPr>
        <p:txBody>
          <a:bodyPr anchorCtr="0" anchor="t" bIns="229050" lIns="458100" rIns="458100" wrap="square" tIns="22905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71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65" name="Shape 65"/>
        <p:cNvGrpSpPr/>
        <p:nvPr/>
      </p:nvGrpSpPr>
      <p:grpSpPr>
        <a:xfrm>
          <a:off x="0" y="0"/>
          <a:ext cx="0" cy="0"/>
          <a:chOff x="0" y="0"/>
          <a:chExt cx="0" cy="0"/>
        </a:xfrm>
      </p:grpSpPr>
      <p:sp>
        <p:nvSpPr>
          <p:cNvPr id="66" name="Shape 66"/>
          <p:cNvSpPr txBox="1"/>
          <p:nvPr>
            <p:ph type="title"/>
          </p:nvPr>
        </p:nvSpPr>
        <p:spPr>
          <a:xfrm>
            <a:off x="2195511" y="1319893"/>
            <a:ext cx="39501900" cy="5486400"/>
          </a:xfrm>
          <a:prstGeom prst="rect">
            <a:avLst/>
          </a:prstGeom>
          <a:noFill/>
          <a:ln>
            <a:noFill/>
          </a:ln>
        </p:spPr>
        <p:txBody>
          <a:bodyPr anchorCtr="0" anchor="ctr" bIns="89075" lIns="89075" rIns="89075" wrap="square" tIns="89075"/>
          <a:lstStyle>
            <a:lvl1pPr indent="0" lvl="0" marL="0" marR="0" rtl="0" algn="ct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1pPr>
            <a:lvl2pPr indent="0" lvl="1" marL="0" marR="0" rtl="0" algn="ctr">
              <a:spcBef>
                <a:spcPts val="0"/>
              </a:spcBef>
              <a:spcAft>
                <a:spcPts val="0"/>
              </a:spcAft>
              <a:buSzPts val="1300"/>
              <a:buNone/>
              <a:defRPr sz="1800"/>
            </a:lvl2pPr>
            <a:lvl3pPr indent="0" lvl="2" marL="0" marR="0" rtl="0" algn="ctr">
              <a:spcBef>
                <a:spcPts val="0"/>
              </a:spcBef>
              <a:spcAft>
                <a:spcPts val="0"/>
              </a:spcAft>
              <a:buSzPts val="1300"/>
              <a:buNone/>
              <a:defRPr sz="1800"/>
            </a:lvl3pPr>
            <a:lvl4pPr indent="0" lvl="3" marL="0" marR="0" rtl="0" algn="ctr">
              <a:spcBef>
                <a:spcPts val="0"/>
              </a:spcBef>
              <a:spcAft>
                <a:spcPts val="0"/>
              </a:spcAft>
              <a:buSzPts val="1300"/>
              <a:buNone/>
              <a:defRPr sz="1800"/>
            </a:lvl4pPr>
            <a:lvl5pPr indent="0" lvl="4" marL="0" marR="0" rtl="0" algn="ctr">
              <a:spcBef>
                <a:spcPts val="0"/>
              </a:spcBef>
              <a:spcAft>
                <a:spcPts val="0"/>
              </a:spcAft>
              <a:buSzPts val="1300"/>
              <a:buNone/>
              <a:defRPr sz="1800"/>
            </a:lvl5pPr>
            <a:lvl6pPr indent="0" lvl="5" marL="444500" marR="0" rtl="0" algn="ctr">
              <a:spcBef>
                <a:spcPts val="0"/>
              </a:spcBef>
              <a:spcAft>
                <a:spcPts val="0"/>
              </a:spcAft>
              <a:buSzPts val="1300"/>
              <a:buNone/>
              <a:defRPr sz="1800"/>
            </a:lvl6pPr>
            <a:lvl7pPr indent="0" lvl="6" marL="901700" marR="0" rtl="0" algn="ctr">
              <a:spcBef>
                <a:spcPts val="0"/>
              </a:spcBef>
              <a:spcAft>
                <a:spcPts val="0"/>
              </a:spcAft>
              <a:buSzPts val="1300"/>
              <a:buNone/>
              <a:defRPr sz="1800"/>
            </a:lvl7pPr>
            <a:lvl8pPr indent="0" lvl="7" marL="1346200" marR="0" rtl="0" algn="ctr">
              <a:spcBef>
                <a:spcPts val="0"/>
              </a:spcBef>
              <a:spcAft>
                <a:spcPts val="0"/>
              </a:spcAft>
              <a:buSzPts val="1300"/>
              <a:buNone/>
              <a:defRPr sz="1800"/>
            </a:lvl8pPr>
            <a:lvl9pPr indent="0" lvl="8" marL="1790700" marR="0" rtl="0" algn="ctr">
              <a:spcBef>
                <a:spcPts val="0"/>
              </a:spcBef>
              <a:spcAft>
                <a:spcPts val="0"/>
              </a:spcAft>
              <a:buSzPts val="1300"/>
              <a:buNone/>
              <a:defRPr sz="1800"/>
            </a:lvl9pPr>
          </a:lstStyle>
          <a:p/>
        </p:txBody>
      </p:sp>
      <p:sp>
        <p:nvSpPr>
          <p:cNvPr id="67" name="Shape 67"/>
          <p:cNvSpPr txBox="1"/>
          <p:nvPr>
            <p:ph idx="1" type="body"/>
          </p:nvPr>
        </p:nvSpPr>
        <p:spPr>
          <a:xfrm>
            <a:off x="2195689" y="7681915"/>
            <a:ext cx="19682100" cy="21724200"/>
          </a:xfrm>
          <a:prstGeom prst="rect">
            <a:avLst/>
          </a:prstGeom>
          <a:noFill/>
          <a:ln>
            <a:noFill/>
          </a:ln>
        </p:spPr>
        <p:txBody>
          <a:bodyPr anchorCtr="0" anchor="t" bIns="89075" lIns="89075" rIns="89075" wrap="square" tIns="89075"/>
          <a:lstStyle>
            <a:lvl1pPr indent="-622300" lvl="0" marL="1739900" marR="0" rtl="0" algn="l">
              <a:lnSpc>
                <a:spcPct val="100000"/>
              </a:lnSpc>
              <a:spcBef>
                <a:spcPts val="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1pPr>
            <a:lvl2pPr indent="-393700" lvl="1" marL="3695700" marR="0" rtl="0" algn="l">
              <a:lnSpc>
                <a:spcPct val="100000"/>
              </a:lnSpc>
              <a:spcBef>
                <a:spcPts val="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2pPr>
            <a:lvl3pPr indent="-279400" lvl="2" marL="5715000" marR="0" rtl="0" algn="l">
              <a:lnSpc>
                <a:spcPct val="100000"/>
              </a:lnSpc>
              <a:spcBef>
                <a:spcPts val="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3pPr>
            <a:lvl4pPr indent="-381000" lvl="3" marL="8001000" marR="0" rtl="0" algn="l">
              <a:lnSpc>
                <a:spcPct val="100000"/>
              </a:lnSpc>
              <a:spcBef>
                <a:spcPts val="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4pPr>
            <a:lvl5pPr indent="-444500" lvl="4" marL="10299700" marR="0" rtl="0" algn="l">
              <a:lnSpc>
                <a:spcPct val="100000"/>
              </a:lnSpc>
              <a:spcBef>
                <a:spcPts val="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5pPr>
            <a:lvl6pPr indent="-457200" lvl="5" marL="10756900" marR="0" rtl="0" algn="l">
              <a:lnSpc>
                <a:spcPct val="100000"/>
              </a:lnSpc>
              <a:spcBef>
                <a:spcPts val="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6pPr>
            <a:lvl7pPr indent="-444500" lvl="6" marL="11201400" marR="0" rtl="0" algn="l">
              <a:lnSpc>
                <a:spcPct val="100000"/>
              </a:lnSpc>
              <a:spcBef>
                <a:spcPts val="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7pPr>
            <a:lvl8pPr indent="-444500" lvl="7" marL="11645900" marR="0" rtl="0" algn="l">
              <a:lnSpc>
                <a:spcPct val="100000"/>
              </a:lnSpc>
              <a:spcBef>
                <a:spcPts val="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8pPr>
            <a:lvl9pPr indent="-444500" lvl="8" marL="12090400" marR="0" rtl="0" algn="l">
              <a:lnSpc>
                <a:spcPct val="100000"/>
              </a:lnSpc>
              <a:spcBef>
                <a:spcPts val="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9pPr>
          </a:lstStyle>
          <a:p/>
        </p:txBody>
      </p:sp>
      <p:sp>
        <p:nvSpPr>
          <p:cNvPr id="68" name="Shape 68"/>
          <p:cNvSpPr txBox="1"/>
          <p:nvPr>
            <p:ph idx="2" type="body"/>
          </p:nvPr>
        </p:nvSpPr>
        <p:spPr>
          <a:xfrm>
            <a:off x="22013334" y="7681915"/>
            <a:ext cx="19683600" cy="21724200"/>
          </a:xfrm>
          <a:prstGeom prst="rect">
            <a:avLst/>
          </a:prstGeom>
          <a:noFill/>
          <a:ln>
            <a:noFill/>
          </a:ln>
        </p:spPr>
        <p:txBody>
          <a:bodyPr anchorCtr="0" anchor="t" bIns="89075" lIns="89075" rIns="89075" wrap="square" tIns="89075"/>
          <a:lstStyle>
            <a:lvl1pPr indent="-622300" lvl="0" marL="1739900" marR="0" rtl="0" algn="l">
              <a:lnSpc>
                <a:spcPct val="100000"/>
              </a:lnSpc>
              <a:spcBef>
                <a:spcPts val="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1pPr>
            <a:lvl2pPr indent="-393700" lvl="1" marL="3695700" marR="0" rtl="0" algn="l">
              <a:lnSpc>
                <a:spcPct val="100000"/>
              </a:lnSpc>
              <a:spcBef>
                <a:spcPts val="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2pPr>
            <a:lvl3pPr indent="-279400" lvl="2" marL="5715000" marR="0" rtl="0" algn="l">
              <a:lnSpc>
                <a:spcPct val="100000"/>
              </a:lnSpc>
              <a:spcBef>
                <a:spcPts val="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3pPr>
            <a:lvl4pPr indent="-381000" lvl="3" marL="8001000" marR="0" rtl="0" algn="l">
              <a:lnSpc>
                <a:spcPct val="100000"/>
              </a:lnSpc>
              <a:spcBef>
                <a:spcPts val="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4pPr>
            <a:lvl5pPr indent="-444500" lvl="4" marL="10299700" marR="0" rtl="0" algn="l">
              <a:lnSpc>
                <a:spcPct val="100000"/>
              </a:lnSpc>
              <a:spcBef>
                <a:spcPts val="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5pPr>
            <a:lvl6pPr indent="-457200" lvl="5" marL="10756900" marR="0" rtl="0" algn="l">
              <a:lnSpc>
                <a:spcPct val="100000"/>
              </a:lnSpc>
              <a:spcBef>
                <a:spcPts val="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6pPr>
            <a:lvl7pPr indent="-444500" lvl="6" marL="11201400" marR="0" rtl="0" algn="l">
              <a:lnSpc>
                <a:spcPct val="100000"/>
              </a:lnSpc>
              <a:spcBef>
                <a:spcPts val="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7pPr>
            <a:lvl8pPr indent="-444500" lvl="7" marL="11645900" marR="0" rtl="0" algn="l">
              <a:lnSpc>
                <a:spcPct val="100000"/>
              </a:lnSpc>
              <a:spcBef>
                <a:spcPts val="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8pPr>
            <a:lvl9pPr indent="-444500" lvl="8" marL="12090400" marR="0" rtl="0" algn="l">
              <a:lnSpc>
                <a:spcPct val="100000"/>
              </a:lnSpc>
              <a:spcBef>
                <a:spcPts val="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9pPr>
          </a:lstStyle>
          <a:p/>
        </p:txBody>
      </p:sp>
      <p:sp>
        <p:nvSpPr>
          <p:cNvPr id="69" name="Shape 69"/>
          <p:cNvSpPr txBox="1"/>
          <p:nvPr>
            <p:ph idx="10" type="dt"/>
          </p:nvPr>
        </p:nvSpPr>
        <p:spPr>
          <a:xfrm>
            <a:off x="2195511" y="29977896"/>
            <a:ext cx="10241100" cy="2285700"/>
          </a:xfrm>
          <a:prstGeom prst="rect">
            <a:avLst/>
          </a:prstGeom>
          <a:noFill/>
          <a:ln>
            <a:noFill/>
          </a:ln>
        </p:spPr>
        <p:txBody>
          <a:bodyPr anchorCtr="0" anchor="t" bIns="89075" lIns="89075" rIns="89075" wrap="square" tIns="89075"/>
          <a:lstStyle>
            <a:lvl1pPr indent="0" lvl="0" marL="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1pPr>
            <a:lvl2pPr indent="0" lvl="1" marL="4445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2pPr>
            <a:lvl3pPr indent="0" lvl="2" marL="9017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3pPr>
            <a:lvl4pPr indent="0" lvl="3" marL="13462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4pPr>
            <a:lvl5pPr indent="0" lvl="4" marL="17907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5pPr>
            <a:lvl6pPr indent="0" lvl="5" marL="22352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6pPr>
            <a:lvl7pPr indent="0" lvl="6" marL="26924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7pPr>
            <a:lvl8pPr indent="0" lvl="7" marL="31369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8pPr>
            <a:lvl9pPr indent="0" lvl="8" marL="35814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9pPr>
          </a:lstStyle>
          <a:p/>
        </p:txBody>
      </p:sp>
      <p:sp>
        <p:nvSpPr>
          <p:cNvPr id="70" name="Shape 70"/>
          <p:cNvSpPr txBox="1"/>
          <p:nvPr>
            <p:ph idx="11" type="ftr"/>
          </p:nvPr>
        </p:nvSpPr>
        <p:spPr>
          <a:xfrm>
            <a:off x="14997113" y="29977896"/>
            <a:ext cx="13898700" cy="2285700"/>
          </a:xfrm>
          <a:prstGeom prst="rect">
            <a:avLst/>
          </a:prstGeom>
          <a:noFill/>
          <a:ln>
            <a:noFill/>
          </a:ln>
        </p:spPr>
        <p:txBody>
          <a:bodyPr anchorCtr="0" anchor="t" bIns="89075" lIns="89075" rIns="89075" wrap="square" tIns="89075"/>
          <a:lstStyle>
            <a:lvl1pPr indent="0" lvl="0" marL="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1pPr>
            <a:lvl2pPr indent="0" lvl="1" marL="4445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2pPr>
            <a:lvl3pPr indent="0" lvl="2" marL="9017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3pPr>
            <a:lvl4pPr indent="0" lvl="3" marL="13462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4pPr>
            <a:lvl5pPr indent="0" lvl="4" marL="17907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5pPr>
            <a:lvl6pPr indent="0" lvl="5" marL="22352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6pPr>
            <a:lvl7pPr indent="0" lvl="6" marL="26924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7pPr>
            <a:lvl8pPr indent="0" lvl="7" marL="31369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8pPr>
            <a:lvl9pPr indent="0" lvl="8" marL="35814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9pPr>
          </a:lstStyle>
          <a:p/>
        </p:txBody>
      </p:sp>
      <p:sp>
        <p:nvSpPr>
          <p:cNvPr id="71" name="Shape 71"/>
          <p:cNvSpPr txBox="1"/>
          <p:nvPr>
            <p:ph idx="12" type="sldNum"/>
          </p:nvPr>
        </p:nvSpPr>
        <p:spPr>
          <a:xfrm>
            <a:off x="31456313" y="29977896"/>
            <a:ext cx="10241100" cy="2285700"/>
          </a:xfrm>
          <a:prstGeom prst="rect">
            <a:avLst/>
          </a:prstGeom>
          <a:noFill/>
          <a:ln>
            <a:noFill/>
          </a:ln>
        </p:spPr>
        <p:txBody>
          <a:bodyPr anchorCtr="0" anchor="t" bIns="229050" lIns="458100" rIns="458100" wrap="square" tIns="22905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7100" u="none" cap="none" strike="noStrike">
                <a:solidFill>
                  <a:schemeClr val="dk1"/>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2195511" y="1319893"/>
            <a:ext cx="39501900" cy="5486400"/>
          </a:xfrm>
          <a:prstGeom prst="rect">
            <a:avLst/>
          </a:prstGeom>
          <a:noFill/>
          <a:ln>
            <a:noFill/>
          </a:ln>
        </p:spPr>
        <p:txBody>
          <a:bodyPr anchorCtr="0" anchor="ctr" bIns="89075" lIns="89075" rIns="89075" wrap="square" tIns="89075"/>
          <a:lstStyle>
            <a:lvl1pPr indent="0" lvl="0" marL="0" marR="0" rtl="0" algn="ct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1pPr>
            <a:lvl2pPr indent="0" lvl="1" marL="0" marR="0" rtl="0" algn="ctr">
              <a:spcBef>
                <a:spcPts val="0"/>
              </a:spcBef>
              <a:spcAft>
                <a:spcPts val="0"/>
              </a:spcAft>
              <a:buSzPts val="1300"/>
              <a:buNone/>
              <a:defRPr sz="1800"/>
            </a:lvl2pPr>
            <a:lvl3pPr indent="0" lvl="2" marL="0" marR="0" rtl="0" algn="ctr">
              <a:spcBef>
                <a:spcPts val="0"/>
              </a:spcBef>
              <a:spcAft>
                <a:spcPts val="0"/>
              </a:spcAft>
              <a:buSzPts val="1300"/>
              <a:buNone/>
              <a:defRPr sz="1800"/>
            </a:lvl3pPr>
            <a:lvl4pPr indent="0" lvl="3" marL="0" marR="0" rtl="0" algn="ctr">
              <a:spcBef>
                <a:spcPts val="0"/>
              </a:spcBef>
              <a:spcAft>
                <a:spcPts val="0"/>
              </a:spcAft>
              <a:buSzPts val="1300"/>
              <a:buNone/>
              <a:defRPr sz="1800"/>
            </a:lvl4pPr>
            <a:lvl5pPr indent="0" lvl="4" marL="0" marR="0" rtl="0" algn="ctr">
              <a:spcBef>
                <a:spcPts val="0"/>
              </a:spcBef>
              <a:spcAft>
                <a:spcPts val="0"/>
              </a:spcAft>
              <a:buSzPts val="1300"/>
              <a:buNone/>
              <a:defRPr sz="1800"/>
            </a:lvl5pPr>
            <a:lvl6pPr indent="0" lvl="5" marL="444500" marR="0" rtl="0" algn="ctr">
              <a:spcBef>
                <a:spcPts val="0"/>
              </a:spcBef>
              <a:spcAft>
                <a:spcPts val="0"/>
              </a:spcAft>
              <a:buSzPts val="1300"/>
              <a:buNone/>
              <a:defRPr sz="1800"/>
            </a:lvl6pPr>
            <a:lvl7pPr indent="0" lvl="6" marL="901700" marR="0" rtl="0" algn="ctr">
              <a:spcBef>
                <a:spcPts val="0"/>
              </a:spcBef>
              <a:spcAft>
                <a:spcPts val="0"/>
              </a:spcAft>
              <a:buSzPts val="1300"/>
              <a:buNone/>
              <a:defRPr sz="1800"/>
            </a:lvl7pPr>
            <a:lvl8pPr indent="0" lvl="7" marL="1346200" marR="0" rtl="0" algn="ctr">
              <a:spcBef>
                <a:spcPts val="0"/>
              </a:spcBef>
              <a:spcAft>
                <a:spcPts val="0"/>
              </a:spcAft>
              <a:buSzPts val="1300"/>
              <a:buNone/>
              <a:defRPr sz="1800"/>
            </a:lvl8pPr>
            <a:lvl9pPr indent="0" lvl="8" marL="1790700" marR="0" rtl="0" algn="ctr">
              <a:spcBef>
                <a:spcPts val="0"/>
              </a:spcBef>
              <a:spcAft>
                <a:spcPts val="0"/>
              </a:spcAft>
              <a:buSzPts val="1300"/>
              <a:buNone/>
              <a:defRPr sz="1800"/>
            </a:lvl9pPr>
          </a:lstStyle>
          <a:p/>
        </p:txBody>
      </p:sp>
      <p:sp>
        <p:nvSpPr>
          <p:cNvPr id="11" name="Shape 11"/>
          <p:cNvSpPr txBox="1"/>
          <p:nvPr>
            <p:ph idx="1" type="body"/>
          </p:nvPr>
        </p:nvSpPr>
        <p:spPr>
          <a:xfrm>
            <a:off x="2195511" y="7682593"/>
            <a:ext cx="39501900" cy="21724200"/>
          </a:xfrm>
          <a:prstGeom prst="rect">
            <a:avLst/>
          </a:prstGeom>
          <a:noFill/>
          <a:ln>
            <a:noFill/>
          </a:ln>
        </p:spPr>
        <p:txBody>
          <a:bodyPr anchorCtr="0" anchor="t" bIns="89075" lIns="89075" rIns="89075" wrap="square" tIns="89075"/>
          <a:lstStyle>
            <a:lvl1pPr indent="-622300" lvl="0" marL="1739900" marR="0" rtl="0" algn="l">
              <a:lnSpc>
                <a:spcPct val="100000"/>
              </a:lnSpc>
              <a:spcBef>
                <a:spcPts val="310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1pPr>
            <a:lvl2pPr indent="-393700" lvl="1" marL="3695700" marR="0" rtl="0" algn="l">
              <a:lnSpc>
                <a:spcPct val="100000"/>
              </a:lnSpc>
              <a:spcBef>
                <a:spcPts val="260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2pPr>
            <a:lvl3pPr indent="-279400" lvl="2" marL="5715000" marR="0" rtl="0" algn="l">
              <a:lnSpc>
                <a:spcPct val="100000"/>
              </a:lnSpc>
              <a:spcBef>
                <a:spcPts val="220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3pPr>
            <a:lvl4pPr indent="-381000" lvl="3" marL="8001000" marR="0" rtl="0" algn="l">
              <a:lnSpc>
                <a:spcPct val="100000"/>
              </a:lnSpc>
              <a:spcBef>
                <a:spcPts val="220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4pPr>
            <a:lvl5pPr indent="-444500" lvl="4" marL="10299700" marR="0" rtl="0" algn="l">
              <a:lnSpc>
                <a:spcPct val="100000"/>
              </a:lnSpc>
              <a:spcBef>
                <a:spcPts val="220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5pPr>
            <a:lvl6pPr indent="-457200" lvl="5" marL="10756900" marR="0" rtl="0" algn="l">
              <a:lnSpc>
                <a:spcPct val="100000"/>
              </a:lnSpc>
              <a:spcBef>
                <a:spcPts val="220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6pPr>
            <a:lvl7pPr indent="-444500" lvl="6" marL="11201400" marR="0" rtl="0" algn="l">
              <a:lnSpc>
                <a:spcPct val="100000"/>
              </a:lnSpc>
              <a:spcBef>
                <a:spcPts val="220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7pPr>
            <a:lvl8pPr indent="-444500" lvl="7" marL="11645900" marR="0" rtl="0" algn="l">
              <a:lnSpc>
                <a:spcPct val="100000"/>
              </a:lnSpc>
              <a:spcBef>
                <a:spcPts val="220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8pPr>
            <a:lvl9pPr indent="-444500" lvl="8" marL="12090400" marR="0" rtl="0" algn="l">
              <a:lnSpc>
                <a:spcPct val="100000"/>
              </a:lnSpc>
              <a:spcBef>
                <a:spcPts val="2200"/>
              </a:spcBef>
              <a:spcAft>
                <a:spcPts val="0"/>
              </a:spcAft>
              <a:buClr>
                <a:schemeClr val="dk1"/>
              </a:buClr>
              <a:buSzPts val="1300"/>
              <a:buFont typeface="Arial"/>
              <a:buChar char="»"/>
              <a:defRPr b="0" i="0" sz="1300" u="none" cap="none" strike="noStrike">
                <a:solidFill>
                  <a:srgbClr val="000000"/>
                </a:solidFill>
                <a:latin typeface="Arial"/>
                <a:ea typeface="Arial"/>
                <a:cs typeface="Arial"/>
                <a:sym typeface="Arial"/>
              </a:defRPr>
            </a:lvl9pPr>
          </a:lstStyle>
          <a:p/>
        </p:txBody>
      </p:sp>
      <p:sp>
        <p:nvSpPr>
          <p:cNvPr id="12" name="Shape 12"/>
          <p:cNvSpPr txBox="1"/>
          <p:nvPr>
            <p:ph idx="10" type="dt"/>
          </p:nvPr>
        </p:nvSpPr>
        <p:spPr>
          <a:xfrm>
            <a:off x="2195511" y="29977896"/>
            <a:ext cx="10241100" cy="2285700"/>
          </a:xfrm>
          <a:prstGeom prst="rect">
            <a:avLst/>
          </a:prstGeom>
          <a:noFill/>
          <a:ln>
            <a:noFill/>
          </a:ln>
        </p:spPr>
        <p:txBody>
          <a:bodyPr anchorCtr="0" anchor="t" bIns="89075" lIns="89075" rIns="89075" wrap="square" tIns="89075"/>
          <a:lstStyle>
            <a:lvl1pPr indent="0" lvl="0" marL="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1pPr>
            <a:lvl2pPr indent="0" lvl="1" marL="4445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2pPr>
            <a:lvl3pPr indent="0" lvl="2" marL="9017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3pPr>
            <a:lvl4pPr indent="0" lvl="3" marL="13462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4pPr>
            <a:lvl5pPr indent="0" lvl="4" marL="17907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5pPr>
            <a:lvl6pPr indent="0" lvl="5" marL="22352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6pPr>
            <a:lvl7pPr indent="0" lvl="6" marL="26924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7pPr>
            <a:lvl8pPr indent="0" lvl="7" marL="31369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8pPr>
            <a:lvl9pPr indent="0" lvl="8" marL="35814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9pPr>
          </a:lstStyle>
          <a:p/>
        </p:txBody>
      </p:sp>
      <p:sp>
        <p:nvSpPr>
          <p:cNvPr id="13" name="Shape 13"/>
          <p:cNvSpPr txBox="1"/>
          <p:nvPr>
            <p:ph idx="11" type="ftr"/>
          </p:nvPr>
        </p:nvSpPr>
        <p:spPr>
          <a:xfrm>
            <a:off x="14997113" y="29977896"/>
            <a:ext cx="13898700" cy="2285700"/>
          </a:xfrm>
          <a:prstGeom prst="rect">
            <a:avLst/>
          </a:prstGeom>
          <a:noFill/>
          <a:ln>
            <a:noFill/>
          </a:ln>
        </p:spPr>
        <p:txBody>
          <a:bodyPr anchorCtr="0" anchor="t" bIns="89075" lIns="89075" rIns="89075" wrap="square" tIns="89075"/>
          <a:lstStyle>
            <a:lvl1pPr indent="0" lvl="0" marL="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1pPr>
            <a:lvl2pPr indent="0" lvl="1" marL="4445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2pPr>
            <a:lvl3pPr indent="0" lvl="2" marL="9017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3pPr>
            <a:lvl4pPr indent="0" lvl="3" marL="13462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4pPr>
            <a:lvl5pPr indent="0" lvl="4" marL="17907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5pPr>
            <a:lvl6pPr indent="0" lvl="5" marL="22352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6pPr>
            <a:lvl7pPr indent="0" lvl="6" marL="26924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7pPr>
            <a:lvl8pPr indent="0" lvl="7" marL="31369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8pPr>
            <a:lvl9pPr indent="0" lvl="8" marL="3581400" marR="0" rtl="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9pPr>
          </a:lstStyle>
          <a:p/>
        </p:txBody>
      </p:sp>
      <p:sp>
        <p:nvSpPr>
          <p:cNvPr id="14" name="Shape 14"/>
          <p:cNvSpPr txBox="1"/>
          <p:nvPr>
            <p:ph idx="12" type="sldNum"/>
          </p:nvPr>
        </p:nvSpPr>
        <p:spPr>
          <a:xfrm>
            <a:off x="31456313" y="29977896"/>
            <a:ext cx="10241100" cy="2285700"/>
          </a:xfrm>
          <a:prstGeom prst="rect">
            <a:avLst/>
          </a:prstGeom>
          <a:noFill/>
          <a:ln>
            <a:noFill/>
          </a:ln>
        </p:spPr>
        <p:txBody>
          <a:bodyPr anchorCtr="0" anchor="t" bIns="229050" lIns="458100" rIns="458100" wrap="square" tIns="22905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71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8" name="Shape 88"/>
        <p:cNvGrpSpPr/>
        <p:nvPr/>
      </p:nvGrpSpPr>
      <p:grpSpPr>
        <a:xfrm>
          <a:off x="0" y="0"/>
          <a:ext cx="0" cy="0"/>
          <a:chOff x="0" y="0"/>
          <a:chExt cx="0" cy="0"/>
        </a:xfrm>
      </p:grpSpPr>
      <p:pic>
        <p:nvPicPr>
          <p:cNvPr id="89" name="Shape 89"/>
          <p:cNvPicPr preferRelativeResize="0"/>
          <p:nvPr/>
        </p:nvPicPr>
        <p:blipFill rotWithShape="1">
          <a:blip r:embed="rId3">
            <a:alphaModFix/>
          </a:blip>
          <a:srcRect b="0" l="0" r="0" t="0"/>
          <a:stretch/>
        </p:blipFill>
        <p:spPr>
          <a:xfrm>
            <a:off x="39479564" y="321863"/>
            <a:ext cx="2499000" cy="2493900"/>
          </a:xfrm>
          <a:prstGeom prst="rect">
            <a:avLst/>
          </a:prstGeom>
          <a:noFill/>
          <a:ln>
            <a:noFill/>
          </a:ln>
        </p:spPr>
      </p:pic>
      <p:sp>
        <p:nvSpPr>
          <p:cNvPr id="90" name="Shape 90"/>
          <p:cNvSpPr txBox="1"/>
          <p:nvPr/>
        </p:nvSpPr>
        <p:spPr>
          <a:xfrm>
            <a:off x="175745" y="3888581"/>
            <a:ext cx="10358700" cy="1028700"/>
          </a:xfrm>
          <a:prstGeom prst="rect">
            <a:avLst/>
          </a:prstGeom>
          <a:solidFill>
            <a:srgbClr val="990000"/>
          </a:solidFill>
          <a:ln>
            <a:noFill/>
          </a:ln>
        </p:spPr>
        <p:txBody>
          <a:bodyPr anchorCtr="0" anchor="ctr" bIns="66800" lIns="133600" rIns="133600" wrap="square" tIns="66800">
            <a:noAutofit/>
          </a:bodyPr>
          <a:lstStyle/>
          <a:p>
            <a:pPr indent="0" lvl="0" marL="0" marR="0" rtl="0" algn="ctr">
              <a:lnSpc>
                <a:spcPct val="100000"/>
              </a:lnSpc>
              <a:spcBef>
                <a:spcPts val="0"/>
              </a:spcBef>
              <a:spcAft>
                <a:spcPts val="0"/>
              </a:spcAft>
              <a:buClr>
                <a:schemeClr val="lt1"/>
              </a:buClr>
              <a:buFont typeface="Cabin"/>
              <a:buNone/>
            </a:pPr>
            <a:r>
              <a:rPr b="1" i="0" lang="en-US" sz="5700" u="none" cap="none" strike="noStrike">
                <a:solidFill>
                  <a:schemeClr val="lt1"/>
                </a:solidFill>
                <a:latin typeface="Cabin"/>
                <a:ea typeface="Cabin"/>
                <a:cs typeface="Cabin"/>
                <a:sym typeface="Cabin"/>
              </a:rPr>
              <a:t>Introduction</a:t>
            </a:r>
          </a:p>
        </p:txBody>
      </p:sp>
      <p:sp>
        <p:nvSpPr>
          <p:cNvPr id="91" name="Shape 91"/>
          <p:cNvSpPr txBox="1"/>
          <p:nvPr/>
        </p:nvSpPr>
        <p:spPr>
          <a:xfrm>
            <a:off x="147950" y="10458550"/>
            <a:ext cx="10606500" cy="1028700"/>
          </a:xfrm>
          <a:prstGeom prst="rect">
            <a:avLst/>
          </a:prstGeom>
          <a:solidFill>
            <a:srgbClr val="990000"/>
          </a:solidFill>
          <a:ln>
            <a:noFill/>
          </a:ln>
        </p:spPr>
        <p:txBody>
          <a:bodyPr anchorCtr="0" anchor="ctr" bIns="66800" lIns="133600" rIns="133600" wrap="square" tIns="66800">
            <a:noAutofit/>
          </a:bodyPr>
          <a:lstStyle/>
          <a:p>
            <a:pPr indent="0" lvl="0" marL="0" marR="0" rtl="0" algn="ctr">
              <a:lnSpc>
                <a:spcPct val="100000"/>
              </a:lnSpc>
              <a:spcBef>
                <a:spcPts val="0"/>
              </a:spcBef>
              <a:spcAft>
                <a:spcPts val="0"/>
              </a:spcAft>
              <a:buClr>
                <a:schemeClr val="lt1"/>
              </a:buClr>
              <a:buFont typeface="Cabin"/>
              <a:buNone/>
            </a:pPr>
            <a:r>
              <a:rPr b="1" i="0" lang="en-US" sz="5700" u="none" cap="none" strike="noStrike">
                <a:solidFill>
                  <a:schemeClr val="lt1"/>
                </a:solidFill>
                <a:latin typeface="Cabin"/>
                <a:ea typeface="Cabin"/>
                <a:cs typeface="Cabin"/>
                <a:sym typeface="Cabin"/>
              </a:rPr>
              <a:t>Methods</a:t>
            </a:r>
          </a:p>
        </p:txBody>
      </p:sp>
      <p:sp>
        <p:nvSpPr>
          <p:cNvPr id="92" name="Shape 92"/>
          <p:cNvSpPr txBox="1"/>
          <p:nvPr/>
        </p:nvSpPr>
        <p:spPr>
          <a:xfrm>
            <a:off x="15528389" y="4599850"/>
            <a:ext cx="12477300" cy="1028700"/>
          </a:xfrm>
          <a:prstGeom prst="rect">
            <a:avLst/>
          </a:prstGeom>
          <a:solidFill>
            <a:srgbClr val="990000"/>
          </a:solidFill>
          <a:ln>
            <a:noFill/>
          </a:ln>
        </p:spPr>
        <p:txBody>
          <a:bodyPr anchorCtr="0" anchor="ctr" bIns="66800" lIns="133600" rIns="133600" wrap="square" tIns="66800">
            <a:noAutofit/>
          </a:bodyPr>
          <a:lstStyle/>
          <a:p>
            <a:pPr indent="0" lvl="0" marL="0" marR="0" rtl="0" algn="ctr">
              <a:lnSpc>
                <a:spcPct val="100000"/>
              </a:lnSpc>
              <a:spcBef>
                <a:spcPts val="0"/>
              </a:spcBef>
              <a:spcAft>
                <a:spcPts val="0"/>
              </a:spcAft>
              <a:buClr>
                <a:schemeClr val="lt1"/>
              </a:buClr>
              <a:buFont typeface="Cabin"/>
              <a:buNone/>
            </a:pPr>
            <a:r>
              <a:rPr b="1" i="0" lang="en-US" sz="5700" u="none" cap="none" strike="noStrike">
                <a:solidFill>
                  <a:schemeClr val="lt1"/>
                </a:solidFill>
                <a:latin typeface="Cabin"/>
                <a:ea typeface="Cabin"/>
                <a:cs typeface="Cabin"/>
                <a:sym typeface="Cabin"/>
              </a:rPr>
              <a:t>Results</a:t>
            </a:r>
          </a:p>
        </p:txBody>
      </p:sp>
      <p:sp>
        <p:nvSpPr>
          <p:cNvPr id="93" name="Shape 93"/>
          <p:cNvSpPr txBox="1"/>
          <p:nvPr/>
        </p:nvSpPr>
        <p:spPr>
          <a:xfrm>
            <a:off x="33093110" y="3888563"/>
            <a:ext cx="10358700" cy="1028700"/>
          </a:xfrm>
          <a:prstGeom prst="rect">
            <a:avLst/>
          </a:prstGeom>
          <a:solidFill>
            <a:srgbClr val="990000"/>
          </a:solidFill>
          <a:ln>
            <a:noFill/>
          </a:ln>
        </p:spPr>
        <p:txBody>
          <a:bodyPr anchorCtr="0" anchor="ctr" bIns="66800" lIns="133600" rIns="133600" wrap="square" tIns="66800">
            <a:noAutofit/>
          </a:bodyPr>
          <a:lstStyle/>
          <a:p>
            <a:pPr indent="0" lvl="0" marL="0" marR="0" rtl="0" algn="ctr">
              <a:lnSpc>
                <a:spcPct val="100000"/>
              </a:lnSpc>
              <a:spcBef>
                <a:spcPts val="0"/>
              </a:spcBef>
              <a:spcAft>
                <a:spcPts val="0"/>
              </a:spcAft>
              <a:buClr>
                <a:schemeClr val="lt1"/>
              </a:buClr>
              <a:buFont typeface="Cabin"/>
              <a:buNone/>
            </a:pPr>
            <a:r>
              <a:rPr b="1" lang="en-US" sz="5700">
                <a:solidFill>
                  <a:schemeClr val="lt1"/>
                </a:solidFill>
                <a:latin typeface="Cabin"/>
                <a:ea typeface="Cabin"/>
                <a:cs typeface="Cabin"/>
                <a:sym typeface="Cabin"/>
              </a:rPr>
              <a:t>Discussion </a:t>
            </a:r>
          </a:p>
        </p:txBody>
      </p:sp>
      <p:sp>
        <p:nvSpPr>
          <p:cNvPr id="94" name="Shape 94"/>
          <p:cNvSpPr txBox="1"/>
          <p:nvPr/>
        </p:nvSpPr>
        <p:spPr>
          <a:xfrm>
            <a:off x="33093107" y="25051717"/>
            <a:ext cx="10358700" cy="1028700"/>
          </a:xfrm>
          <a:prstGeom prst="rect">
            <a:avLst/>
          </a:prstGeom>
          <a:solidFill>
            <a:srgbClr val="990000"/>
          </a:solidFill>
          <a:ln>
            <a:noFill/>
          </a:ln>
        </p:spPr>
        <p:txBody>
          <a:bodyPr anchorCtr="0" anchor="ctr" bIns="66800" lIns="133600" rIns="133600" wrap="square" tIns="66800">
            <a:noAutofit/>
          </a:bodyPr>
          <a:lstStyle/>
          <a:p>
            <a:pPr indent="0" lvl="0" marL="0" marR="0" rtl="0" algn="ctr">
              <a:lnSpc>
                <a:spcPct val="100000"/>
              </a:lnSpc>
              <a:spcBef>
                <a:spcPts val="0"/>
              </a:spcBef>
              <a:spcAft>
                <a:spcPts val="0"/>
              </a:spcAft>
              <a:buClr>
                <a:schemeClr val="lt1"/>
              </a:buClr>
              <a:buFont typeface="Cabin"/>
              <a:buNone/>
            </a:pPr>
            <a:r>
              <a:rPr b="1" i="0" lang="en-US" sz="5700" u="none" cap="none" strike="noStrike">
                <a:solidFill>
                  <a:schemeClr val="lt1"/>
                </a:solidFill>
                <a:latin typeface="Cabin"/>
                <a:ea typeface="Cabin"/>
                <a:cs typeface="Cabin"/>
                <a:sym typeface="Cabin"/>
              </a:rPr>
              <a:t>References</a:t>
            </a:r>
          </a:p>
        </p:txBody>
      </p:sp>
      <p:sp>
        <p:nvSpPr>
          <p:cNvPr id="95" name="Shape 95"/>
          <p:cNvSpPr txBox="1"/>
          <p:nvPr/>
        </p:nvSpPr>
        <p:spPr>
          <a:xfrm>
            <a:off x="328150" y="4917275"/>
            <a:ext cx="10606500" cy="4982400"/>
          </a:xfrm>
          <a:prstGeom prst="rect">
            <a:avLst/>
          </a:prstGeom>
          <a:noFill/>
          <a:ln>
            <a:noFill/>
          </a:ln>
        </p:spPr>
        <p:txBody>
          <a:bodyPr anchorCtr="0" anchor="t" bIns="66800" lIns="133600" rIns="133600" wrap="square" tIns="66800">
            <a:noAutofit/>
          </a:bodyPr>
          <a:lstStyle/>
          <a:p>
            <a:pPr indent="-69850" lvl="0" marL="0" rtl="0">
              <a:lnSpc>
                <a:spcPct val="115000"/>
              </a:lnSpc>
              <a:spcBef>
                <a:spcPts val="0"/>
              </a:spcBef>
              <a:spcAft>
                <a:spcPts val="1600"/>
              </a:spcAft>
              <a:buClr>
                <a:schemeClr val="dk1"/>
              </a:buClr>
              <a:buSzPts val="1100"/>
              <a:buFont typeface="Arial"/>
              <a:buNone/>
            </a:pPr>
            <a:r>
              <a:t/>
            </a:r>
            <a:endParaRPr sz="2400">
              <a:solidFill>
                <a:schemeClr val="dk1"/>
              </a:solidFill>
            </a:endParaRPr>
          </a:p>
          <a:p>
            <a:pPr indent="387350" lvl="0" marL="0" rtl="0">
              <a:lnSpc>
                <a:spcPct val="115000"/>
              </a:lnSpc>
              <a:spcBef>
                <a:spcPts val="0"/>
              </a:spcBef>
              <a:spcAft>
                <a:spcPts val="1600"/>
              </a:spcAft>
              <a:buClr>
                <a:schemeClr val="dk1"/>
              </a:buClr>
              <a:buSzPts val="1100"/>
              <a:buFont typeface="Arial"/>
              <a:buNone/>
            </a:pPr>
            <a:r>
              <a:rPr lang="en-US" sz="2400">
                <a:solidFill>
                  <a:schemeClr val="dk1"/>
                </a:solidFill>
              </a:rPr>
              <a:t>Although researchers have found multiple variables associated with early adolescent risk taking behavior, there is little understanding of the parenting factors most salient for adolescent decision making. The present study attempts to better understand the association between initiation of two risk taking behaviors and whether certain family structure characteristics mediate this relationship. This study attempts to answer to two research questions: 1) Is age of first drug/alcohol use and age of first sexual experience related?; and 2) Which aspect of parental structure best predicts age of initiation of risk taking behavior in adolescents? </a:t>
            </a:r>
          </a:p>
          <a:p>
            <a:pPr indent="387350" lvl="0" rtl="0">
              <a:lnSpc>
                <a:spcPct val="115000"/>
              </a:lnSpc>
              <a:spcBef>
                <a:spcPts val="0"/>
              </a:spcBef>
              <a:spcAft>
                <a:spcPts val="1600"/>
              </a:spcAft>
              <a:buClr>
                <a:schemeClr val="dk1"/>
              </a:buClr>
              <a:buSzPts val="1100"/>
              <a:buFont typeface="Arial"/>
              <a:buNone/>
            </a:pPr>
            <a:r>
              <a:t/>
            </a:r>
            <a:endParaRPr sz="2400">
              <a:solidFill>
                <a:schemeClr val="dk1"/>
              </a:solidFill>
            </a:endParaRPr>
          </a:p>
        </p:txBody>
      </p:sp>
      <p:sp>
        <p:nvSpPr>
          <p:cNvPr id="96" name="Shape 96"/>
          <p:cNvSpPr txBox="1"/>
          <p:nvPr/>
        </p:nvSpPr>
        <p:spPr>
          <a:xfrm>
            <a:off x="33093100" y="5476151"/>
            <a:ext cx="10358700" cy="4982400"/>
          </a:xfrm>
          <a:prstGeom prst="rect">
            <a:avLst/>
          </a:prstGeom>
          <a:noFill/>
          <a:ln>
            <a:noFill/>
          </a:ln>
        </p:spPr>
        <p:txBody>
          <a:bodyPr anchorCtr="0" anchor="t" bIns="44525" lIns="89075" rIns="89075" wrap="square" tIns="44525">
            <a:noAutofit/>
          </a:bodyPr>
          <a:lstStyle/>
          <a:p>
            <a:pPr indent="387350" lvl="0" rtl="0">
              <a:spcBef>
                <a:spcPts val="0"/>
              </a:spcBef>
              <a:buClr>
                <a:schemeClr val="dk1"/>
              </a:buClr>
              <a:buSzPts val="1100"/>
              <a:buFont typeface="Arial"/>
              <a:buNone/>
            </a:pPr>
            <a:r>
              <a:rPr lang="en-US" sz="2400">
                <a:solidFill>
                  <a:schemeClr val="dk1"/>
                </a:solidFill>
              </a:rPr>
              <a:t>The bivariate relationship indicates that age of first sexual experience and age of first drug/alcohol use are significantly related. Because of this, we predicted that the covariates would influence age of sex and drug/alcohol initiation similarly. When testing for potential moderators, we found that parental structure and closeness of parent-child relationship did not significantly change the relationship between age of first sexual experience and age of first drug/alcohol use. Mistreatment by adults proved to be a moderating variable. Overall, for every additional experience with mistreatment by adults, the age of first sexual experience decreased, compared to respondents who never experienced mistreatment by an adult. With the exception of the level of 6-10 experiences since the association was insignificant compared to people who never experienced mistreatment by an adult. </a:t>
            </a:r>
          </a:p>
        </p:txBody>
      </p:sp>
      <p:sp>
        <p:nvSpPr>
          <p:cNvPr id="97" name="Shape 97"/>
          <p:cNvSpPr txBox="1"/>
          <p:nvPr/>
        </p:nvSpPr>
        <p:spPr>
          <a:xfrm rot="5400000">
            <a:off x="11900048" y="25909136"/>
            <a:ext cx="66300" cy="2763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Font typeface="Arial"/>
              <a:buNone/>
            </a:pPr>
            <a:r>
              <a:t/>
            </a:r>
            <a:endParaRPr sz="1300"/>
          </a:p>
        </p:txBody>
      </p:sp>
      <p:sp>
        <p:nvSpPr>
          <p:cNvPr id="98" name="Shape 98"/>
          <p:cNvSpPr txBox="1"/>
          <p:nvPr/>
        </p:nvSpPr>
        <p:spPr>
          <a:xfrm>
            <a:off x="33395500" y="26318700"/>
            <a:ext cx="9753900" cy="5274300"/>
          </a:xfrm>
          <a:prstGeom prst="rect">
            <a:avLst/>
          </a:prstGeom>
          <a:noFill/>
          <a:ln cap="flat" cmpd="sng" w="9525">
            <a:solidFill>
              <a:srgbClr val="1A1A1A">
                <a:alpha val="0"/>
              </a:srgbClr>
            </a:solidFill>
            <a:prstDash val="solid"/>
            <a:round/>
            <a:headEnd len="med" w="med" type="none"/>
            <a:tailEnd len="med" w="med" type="none"/>
          </a:ln>
        </p:spPr>
        <p:txBody>
          <a:bodyPr anchorCtr="0" anchor="t" bIns="83550" lIns="167000" rIns="167000" wrap="square" tIns="83550">
            <a:noAutofit/>
          </a:bodyPr>
          <a:lstStyle/>
          <a:p>
            <a:pPr indent="457200" lvl="0" rtl="0">
              <a:lnSpc>
                <a:spcPct val="115000"/>
              </a:lnSpc>
              <a:spcBef>
                <a:spcPts val="0"/>
              </a:spcBef>
              <a:spcAft>
                <a:spcPts val="1600"/>
              </a:spcAft>
              <a:buNone/>
            </a:pPr>
            <a:r>
              <a:rPr lang="en-US">
                <a:solidFill>
                  <a:schemeClr val="dk1"/>
                </a:solidFill>
              </a:rPr>
              <a:t>Bramlett MD, Radel LF. Adverse family experiences among children in nonparental care, 2011–2012. National health statistics reports; no 74. Hyattsville, MD: National Center for Health Statistics. 2014.</a:t>
            </a:r>
          </a:p>
          <a:p>
            <a:pPr indent="457200" lvl="0" rtl="0">
              <a:lnSpc>
                <a:spcPct val="115000"/>
              </a:lnSpc>
              <a:spcBef>
                <a:spcPts val="0"/>
              </a:spcBef>
              <a:spcAft>
                <a:spcPts val="1600"/>
              </a:spcAft>
              <a:buNone/>
            </a:pPr>
            <a:r>
              <a:rPr lang="en-US">
                <a:solidFill>
                  <a:schemeClr val="dk1"/>
                </a:solidFill>
              </a:rPr>
              <a:t>Fomby P, Cherlin AJ. Family Instability and Child Well-Being. </a:t>
            </a:r>
            <a:r>
              <a:rPr i="1" lang="en-US">
                <a:solidFill>
                  <a:schemeClr val="dk1"/>
                </a:solidFill>
              </a:rPr>
              <a:t>American sociological review</a:t>
            </a:r>
            <a:r>
              <a:rPr lang="en-US">
                <a:solidFill>
                  <a:schemeClr val="dk1"/>
                </a:solidFill>
              </a:rPr>
              <a:t>. 2007;72(2):181-204.</a:t>
            </a:r>
          </a:p>
          <a:p>
            <a:pPr indent="457200" lvl="0" rtl="0">
              <a:lnSpc>
                <a:spcPct val="115000"/>
              </a:lnSpc>
              <a:spcBef>
                <a:spcPts val="0"/>
              </a:spcBef>
              <a:spcAft>
                <a:spcPts val="1600"/>
              </a:spcAft>
              <a:buNone/>
            </a:pPr>
            <a:r>
              <a:rPr lang="en-US">
                <a:solidFill>
                  <a:schemeClr val="dk1"/>
                </a:solidFill>
              </a:rPr>
              <a:t>King V, Stamps KC, Hawkins DN. Adolescents with Two Nonresident Biological Parents: Living Arrangements, Parental Involvement, and Well-Being. </a:t>
            </a:r>
            <a:r>
              <a:rPr i="1" lang="en-US">
                <a:solidFill>
                  <a:schemeClr val="dk1"/>
                </a:solidFill>
              </a:rPr>
              <a:t>Journal of family issues</a:t>
            </a:r>
            <a:r>
              <a:rPr lang="en-US">
                <a:solidFill>
                  <a:schemeClr val="dk1"/>
                </a:solidFill>
              </a:rPr>
              <a:t>. 2010;31(1):3-30. doi:10.1177/0192513X09345833.</a:t>
            </a:r>
          </a:p>
          <a:p>
            <a:pPr indent="457200" lvl="0" rtl="0">
              <a:lnSpc>
                <a:spcPct val="115000"/>
              </a:lnSpc>
              <a:spcBef>
                <a:spcPts val="0"/>
              </a:spcBef>
              <a:spcAft>
                <a:spcPts val="1600"/>
              </a:spcAft>
              <a:buNone/>
            </a:pPr>
            <a:r>
              <a:rPr lang="en-US">
                <a:solidFill>
                  <a:schemeClr val="dk1"/>
                </a:solidFill>
              </a:rPr>
              <a:t>Langton CE, Berger LM. Family Structure and Adolescent Physical Health, Behavior, and Emotional Well-Being. </a:t>
            </a:r>
            <a:r>
              <a:rPr i="1" lang="en-US">
                <a:solidFill>
                  <a:schemeClr val="dk1"/>
                </a:solidFill>
              </a:rPr>
              <a:t>The Social service review</a:t>
            </a:r>
            <a:r>
              <a:rPr lang="en-US">
                <a:solidFill>
                  <a:schemeClr val="dk1"/>
                </a:solidFill>
              </a:rPr>
              <a:t>. 2011;85(3):323-357.</a:t>
            </a:r>
          </a:p>
          <a:p>
            <a:pPr indent="457200" lvl="0" rtl="0">
              <a:lnSpc>
                <a:spcPct val="115000"/>
              </a:lnSpc>
              <a:spcBef>
                <a:spcPts val="0"/>
              </a:spcBef>
              <a:spcAft>
                <a:spcPts val="1600"/>
              </a:spcAft>
              <a:buNone/>
            </a:pPr>
            <a:r>
              <a:rPr lang="en-US">
                <a:solidFill>
                  <a:schemeClr val="dk1"/>
                </a:solidFill>
              </a:rPr>
              <a:t>Pearson, J., Muller, C., and Frisco, M. L. (2006). Parental involvement, family structure, and adolescent sexual decision making. Sociological Perspectives, 49(1):67–90.</a:t>
            </a:r>
          </a:p>
          <a:p>
            <a:pPr indent="457200" lvl="0" rtl="0">
              <a:lnSpc>
                <a:spcPct val="115000"/>
              </a:lnSpc>
              <a:spcBef>
                <a:spcPts val="0"/>
              </a:spcBef>
              <a:spcAft>
                <a:spcPts val="1600"/>
              </a:spcAft>
              <a:buNone/>
            </a:pPr>
            <a:r>
              <a:rPr lang="en-US">
                <a:solidFill>
                  <a:schemeClr val="dk1"/>
                </a:solidFill>
              </a:rPr>
              <a:t>Wilder EI, Watt TT. Risky Parental Behavior and Adolescent Sexual Activity at First Coitus. </a:t>
            </a:r>
            <a:r>
              <a:rPr i="1" lang="en-US">
                <a:solidFill>
                  <a:schemeClr val="dk1"/>
                </a:solidFill>
              </a:rPr>
              <a:t>The Milbank Quarterly</a:t>
            </a:r>
            <a:r>
              <a:rPr lang="en-US">
                <a:solidFill>
                  <a:schemeClr val="dk1"/>
                </a:solidFill>
              </a:rPr>
              <a:t>. 2002;80(3):481-524. </a:t>
            </a:r>
          </a:p>
          <a:p>
            <a:pPr indent="457200" lvl="0" rtl="0">
              <a:lnSpc>
                <a:spcPct val="115000"/>
              </a:lnSpc>
              <a:spcBef>
                <a:spcPts val="0"/>
              </a:spcBef>
              <a:spcAft>
                <a:spcPts val="1600"/>
              </a:spcAft>
              <a:buNone/>
            </a:pPr>
            <a:r>
              <a:rPr lang="en-US">
                <a:solidFill>
                  <a:schemeClr val="dk1"/>
                </a:solidFill>
                <a:highlight>
                  <a:srgbClr val="FFFFFF"/>
                </a:highlight>
              </a:rPr>
              <a:t>Harris, Kathleen Mullan. 2009. The National Longitudinal Study of Adolescent to Adult Health (Add Health), Waves I &amp; II, 1994–1996; Wave III, 2001–2002; Wave IV, 2007-2009 [machine-readable data file and documentation]. Chapel Hill, NC: Carolina Population Center, University of North Carolina at Chapel Hill.  DOI: 10.3886/ICPSR27021.v9</a:t>
            </a:r>
          </a:p>
          <a:p>
            <a:pPr indent="273050" lvl="0" marR="0" rtl="0" algn="l">
              <a:lnSpc>
                <a:spcPct val="100000"/>
              </a:lnSpc>
              <a:spcBef>
                <a:spcPts val="2200"/>
              </a:spcBef>
              <a:spcAft>
                <a:spcPts val="0"/>
              </a:spcAft>
              <a:buClr>
                <a:schemeClr val="dk1"/>
              </a:buClr>
              <a:buSzPts val="900"/>
              <a:buFont typeface="Arial"/>
              <a:buNone/>
            </a:pPr>
            <a:r>
              <a:t/>
            </a:r>
            <a:endParaRPr i="1" sz="1800">
              <a:highlight>
                <a:srgbClr val="FFFFFF"/>
              </a:highlight>
            </a:endParaRPr>
          </a:p>
          <a:p>
            <a:pPr lvl="0" marR="0" rtl="0" algn="l">
              <a:lnSpc>
                <a:spcPct val="100000"/>
              </a:lnSpc>
              <a:spcBef>
                <a:spcPts val="2200"/>
              </a:spcBef>
              <a:spcAft>
                <a:spcPts val="0"/>
              </a:spcAft>
              <a:buNone/>
            </a:pPr>
            <a:r>
              <a:t/>
            </a:r>
            <a:endParaRPr i="1" sz="1800">
              <a:solidFill>
                <a:schemeClr val="dk1"/>
              </a:solidFill>
            </a:endParaRPr>
          </a:p>
          <a:p>
            <a:pPr indent="0" lvl="0" marL="0" marR="0" rtl="0" algn="l">
              <a:lnSpc>
                <a:spcPct val="100000"/>
              </a:lnSpc>
              <a:spcBef>
                <a:spcPts val="2200"/>
              </a:spcBef>
              <a:spcAft>
                <a:spcPts val="0"/>
              </a:spcAft>
              <a:buClr>
                <a:srgbClr val="000000"/>
              </a:buClr>
              <a:buFont typeface="Arial"/>
              <a:buNone/>
            </a:pPr>
            <a:r>
              <a:t/>
            </a:r>
            <a:endParaRPr i="0" sz="1800" u="none" cap="none" strike="noStrike">
              <a:solidFill>
                <a:srgbClr val="1A1A1A"/>
              </a:solidFill>
            </a:endParaRPr>
          </a:p>
        </p:txBody>
      </p:sp>
      <p:sp>
        <p:nvSpPr>
          <p:cNvPr id="99" name="Shape 99"/>
          <p:cNvSpPr txBox="1"/>
          <p:nvPr/>
        </p:nvSpPr>
        <p:spPr>
          <a:xfrm>
            <a:off x="1374000" y="302375"/>
            <a:ext cx="40809600" cy="3586200"/>
          </a:xfrm>
          <a:prstGeom prst="rect">
            <a:avLst/>
          </a:prstGeom>
          <a:noFill/>
          <a:ln cap="flat" cmpd="sng" w="38100">
            <a:solidFill>
              <a:srgbClr val="FFFFFF"/>
            </a:solidFill>
            <a:prstDash val="solid"/>
            <a:miter lim="8000"/>
            <a:headEnd len="med" w="med" type="none"/>
            <a:tailEnd len="med" w="med" type="none"/>
          </a:ln>
        </p:spPr>
        <p:txBody>
          <a:bodyPr anchorCtr="0" anchor="ctr" bIns="66800" lIns="133600" rIns="133600" wrap="square" tIns="66800">
            <a:noAutofit/>
          </a:bodyPr>
          <a:lstStyle/>
          <a:p>
            <a:pPr indent="0" lvl="0" marL="0" marR="0" rtl="0" algn="ctr">
              <a:lnSpc>
                <a:spcPct val="100000"/>
              </a:lnSpc>
              <a:spcBef>
                <a:spcPts val="0"/>
              </a:spcBef>
              <a:spcAft>
                <a:spcPts val="0"/>
              </a:spcAft>
              <a:buClr>
                <a:srgbClr val="333333"/>
              </a:buClr>
              <a:buFont typeface="Cabin"/>
              <a:buNone/>
            </a:pPr>
            <a:r>
              <a:rPr b="1" lang="en-US" sz="8700">
                <a:solidFill>
                  <a:schemeClr val="dk1"/>
                </a:solidFill>
                <a:latin typeface="Times New Roman"/>
                <a:ea typeface="Times New Roman"/>
                <a:cs typeface="Times New Roman"/>
                <a:sym typeface="Times New Roman"/>
              </a:rPr>
              <a:t>The association of parental structure and age of initiation </a:t>
            </a:r>
          </a:p>
          <a:p>
            <a:pPr indent="0" lvl="0" marL="0" marR="0" rtl="0" algn="ctr">
              <a:lnSpc>
                <a:spcPct val="100000"/>
              </a:lnSpc>
              <a:spcBef>
                <a:spcPts val="0"/>
              </a:spcBef>
              <a:spcAft>
                <a:spcPts val="0"/>
              </a:spcAft>
              <a:buClr>
                <a:srgbClr val="333333"/>
              </a:buClr>
              <a:buFont typeface="Cabin"/>
              <a:buNone/>
            </a:pPr>
            <a:r>
              <a:rPr b="1" lang="en-US" sz="8700">
                <a:solidFill>
                  <a:schemeClr val="dk1"/>
                </a:solidFill>
                <a:latin typeface="Times New Roman"/>
                <a:ea typeface="Times New Roman"/>
                <a:cs typeface="Times New Roman"/>
                <a:sym typeface="Times New Roman"/>
              </a:rPr>
              <a:t>of adolescent risk taking behavior</a:t>
            </a:r>
          </a:p>
          <a:p>
            <a:pPr indent="0" lvl="0" marL="0" marR="0" rtl="0" algn="ctr">
              <a:lnSpc>
                <a:spcPct val="100000"/>
              </a:lnSpc>
              <a:spcBef>
                <a:spcPts val="0"/>
              </a:spcBef>
              <a:spcAft>
                <a:spcPts val="0"/>
              </a:spcAft>
              <a:buClr>
                <a:schemeClr val="lt2"/>
              </a:buClr>
              <a:buFont typeface="Cabin"/>
              <a:buNone/>
            </a:pPr>
            <a:r>
              <a:rPr b="1" i="0" lang="en-US" sz="5300" u="none" cap="none" strike="noStrike">
                <a:solidFill>
                  <a:srgbClr val="434343"/>
                </a:solidFill>
                <a:latin typeface="Times New Roman"/>
                <a:ea typeface="Times New Roman"/>
                <a:cs typeface="Times New Roman"/>
                <a:sym typeface="Times New Roman"/>
              </a:rPr>
              <a:t>Keck, S., </a:t>
            </a:r>
            <a:r>
              <a:rPr b="1" lang="en-US" sz="5300">
                <a:solidFill>
                  <a:srgbClr val="434343"/>
                </a:solidFill>
                <a:latin typeface="Times New Roman"/>
                <a:ea typeface="Times New Roman"/>
                <a:cs typeface="Times New Roman"/>
                <a:sym typeface="Times New Roman"/>
              </a:rPr>
              <a:t>Shilling</a:t>
            </a:r>
            <a:r>
              <a:rPr b="1" i="0" lang="en-US" sz="5300" u="none" cap="none" strike="noStrike">
                <a:solidFill>
                  <a:srgbClr val="434343"/>
                </a:solidFill>
                <a:latin typeface="Times New Roman"/>
                <a:ea typeface="Times New Roman"/>
                <a:cs typeface="Times New Roman"/>
                <a:sym typeface="Times New Roman"/>
              </a:rPr>
              <a:t>, T.</a:t>
            </a:r>
          </a:p>
          <a:p>
            <a:pPr indent="0" lvl="0" marL="0" marR="0" rtl="0" algn="ctr">
              <a:lnSpc>
                <a:spcPct val="100000"/>
              </a:lnSpc>
              <a:spcBef>
                <a:spcPts val="0"/>
              </a:spcBef>
              <a:spcAft>
                <a:spcPts val="0"/>
              </a:spcAft>
              <a:buClr>
                <a:schemeClr val="lt2"/>
              </a:buClr>
              <a:buFont typeface="Cabin"/>
              <a:buNone/>
            </a:pPr>
            <a:r>
              <a:rPr i="0" lang="en-US" sz="5300" u="none" cap="none" strike="noStrike">
                <a:solidFill>
                  <a:srgbClr val="434343"/>
                </a:solidFill>
                <a:latin typeface="Times New Roman"/>
                <a:ea typeface="Times New Roman"/>
                <a:cs typeface="Times New Roman"/>
                <a:sym typeface="Times New Roman"/>
              </a:rPr>
              <a:t>California State University, Chico</a:t>
            </a:r>
          </a:p>
        </p:txBody>
      </p:sp>
      <p:sp>
        <p:nvSpPr>
          <p:cNvPr id="100" name="Shape 100"/>
          <p:cNvSpPr txBox="1"/>
          <p:nvPr/>
        </p:nvSpPr>
        <p:spPr>
          <a:xfrm>
            <a:off x="328160" y="162032"/>
            <a:ext cx="3000300" cy="2571900"/>
          </a:xfrm>
          <a:prstGeom prst="rect">
            <a:avLst/>
          </a:prstGeom>
          <a:noFill/>
          <a:ln>
            <a:noFill/>
          </a:ln>
        </p:spPr>
        <p:txBody>
          <a:bodyPr anchorCtr="0" anchor="ctr" bIns="89075" lIns="89075" rIns="89075" wrap="square" tIns="89075">
            <a:noAutofit/>
          </a:bodyPr>
          <a:lstStyle/>
          <a:p>
            <a:pPr lvl="0" rtl="0">
              <a:spcBef>
                <a:spcPts val="0"/>
              </a:spcBef>
              <a:buNone/>
            </a:pPr>
            <a:r>
              <a:t/>
            </a:r>
            <a:endParaRPr sz="1300"/>
          </a:p>
        </p:txBody>
      </p:sp>
      <p:sp>
        <p:nvSpPr>
          <p:cNvPr id="101" name="Shape 101"/>
          <p:cNvSpPr txBox="1"/>
          <p:nvPr/>
        </p:nvSpPr>
        <p:spPr>
          <a:xfrm>
            <a:off x="12843050" y="29933563"/>
            <a:ext cx="9406500" cy="1450200"/>
          </a:xfrm>
          <a:prstGeom prst="rect">
            <a:avLst/>
          </a:prstGeom>
          <a:noFill/>
          <a:ln>
            <a:noFill/>
          </a:ln>
        </p:spPr>
        <p:txBody>
          <a:bodyPr anchorCtr="0" anchor="t" bIns="83550" lIns="167000" rIns="167000" wrap="square" tIns="83550">
            <a:noAutofit/>
          </a:bodyPr>
          <a:lstStyle/>
          <a:p>
            <a:pPr indent="0" lvl="0" marL="0" marR="0" rtl="0">
              <a:lnSpc>
                <a:spcPct val="100000"/>
              </a:lnSpc>
              <a:spcBef>
                <a:spcPts val="0"/>
              </a:spcBef>
              <a:spcAft>
                <a:spcPts val="0"/>
              </a:spcAft>
              <a:buClr>
                <a:schemeClr val="dk1"/>
              </a:buClr>
              <a:buFont typeface="Arial"/>
              <a:buNone/>
            </a:pPr>
            <a:r>
              <a:rPr lang="en-US" sz="2600" u="none" cap="none" strike="noStrike">
                <a:solidFill>
                  <a:schemeClr val="dk1"/>
                </a:solidFill>
              </a:rPr>
              <a:t>Figure </a:t>
            </a:r>
            <a:r>
              <a:rPr lang="en-US" sz="2600">
                <a:solidFill>
                  <a:schemeClr val="dk1"/>
                </a:solidFill>
              </a:rPr>
              <a:t>2</a:t>
            </a:r>
            <a:r>
              <a:rPr lang="en-US" sz="2600" u="none" cap="none" strike="noStrike">
                <a:solidFill>
                  <a:schemeClr val="dk1"/>
                </a:solidFill>
              </a:rPr>
              <a:t>.</a:t>
            </a:r>
            <a:r>
              <a:rPr i="1" lang="en-US" sz="2600" u="none" cap="none" strike="noStrike">
                <a:solidFill>
                  <a:schemeClr val="dk1"/>
                </a:solidFill>
              </a:rPr>
              <a:t> </a:t>
            </a:r>
            <a:r>
              <a:rPr i="1" lang="en-US" sz="2600">
                <a:solidFill>
                  <a:schemeClr val="dk1"/>
                </a:solidFill>
              </a:rPr>
              <a:t> </a:t>
            </a:r>
            <a:r>
              <a:rPr lang="en-US" sz="2600">
                <a:solidFill>
                  <a:schemeClr val="dk1"/>
                </a:solidFill>
              </a:rPr>
              <a:t>Scatterplots of bivariate relationship stratified by levels of mistreatment by an adult. </a:t>
            </a:r>
          </a:p>
        </p:txBody>
      </p:sp>
      <p:sp>
        <p:nvSpPr>
          <p:cNvPr id="102" name="Shape 102"/>
          <p:cNvSpPr txBox="1"/>
          <p:nvPr/>
        </p:nvSpPr>
        <p:spPr>
          <a:xfrm>
            <a:off x="24380250" y="5760475"/>
            <a:ext cx="5562300" cy="552000"/>
          </a:xfrm>
          <a:prstGeom prst="rect">
            <a:avLst/>
          </a:prstGeom>
          <a:noFill/>
          <a:ln>
            <a:noFill/>
          </a:ln>
        </p:spPr>
        <p:txBody>
          <a:bodyPr anchorCtr="0" anchor="t" bIns="91500" lIns="91500" rIns="91500" wrap="square" tIns="91500">
            <a:noAutofit/>
          </a:bodyPr>
          <a:lstStyle/>
          <a:p>
            <a:pPr lvl="0">
              <a:spcBef>
                <a:spcPts val="0"/>
              </a:spcBef>
              <a:buNone/>
            </a:pPr>
            <a:r>
              <a:t/>
            </a:r>
            <a:endParaRPr sz="2600">
              <a:latin typeface="Times New Roman"/>
              <a:ea typeface="Times New Roman"/>
              <a:cs typeface="Times New Roman"/>
              <a:sym typeface="Times New Roman"/>
            </a:endParaRPr>
          </a:p>
        </p:txBody>
      </p:sp>
      <p:sp>
        <p:nvSpPr>
          <p:cNvPr id="103" name="Shape 103"/>
          <p:cNvSpPr txBox="1"/>
          <p:nvPr/>
        </p:nvSpPr>
        <p:spPr>
          <a:xfrm>
            <a:off x="147950" y="11737175"/>
            <a:ext cx="10786800" cy="11438100"/>
          </a:xfrm>
          <a:prstGeom prst="rect">
            <a:avLst/>
          </a:prstGeom>
          <a:noFill/>
          <a:ln>
            <a:noFill/>
          </a:ln>
        </p:spPr>
        <p:txBody>
          <a:bodyPr anchorCtr="0" anchor="t" bIns="91500" lIns="91500" rIns="91500" wrap="square" tIns="91500">
            <a:noAutofit/>
          </a:bodyPr>
          <a:lstStyle/>
          <a:p>
            <a:pPr lvl="0" algn="ctr">
              <a:spcBef>
                <a:spcPts val="0"/>
              </a:spcBef>
              <a:buClr>
                <a:schemeClr val="dk1"/>
              </a:buClr>
              <a:buSzPts val="1100"/>
              <a:buFont typeface="Arial"/>
              <a:buNone/>
            </a:pPr>
            <a:r>
              <a:rPr lang="en-US" sz="2400" u="sng">
                <a:solidFill>
                  <a:schemeClr val="dk1"/>
                </a:solidFill>
              </a:rPr>
              <a:t>Data Collection</a:t>
            </a:r>
          </a:p>
          <a:p>
            <a:pPr lvl="0">
              <a:spcBef>
                <a:spcPts val="0"/>
              </a:spcBef>
              <a:buClr>
                <a:schemeClr val="dk1"/>
              </a:buClr>
              <a:buSzPts val="1100"/>
              <a:buFont typeface="Arial"/>
              <a:buNone/>
            </a:pPr>
            <a:r>
              <a:t/>
            </a:r>
            <a:endParaRPr sz="2400">
              <a:solidFill>
                <a:schemeClr val="dk1"/>
              </a:solidFill>
            </a:endParaRPr>
          </a:p>
          <a:p>
            <a:pPr lvl="0">
              <a:spcBef>
                <a:spcPts val="0"/>
              </a:spcBef>
              <a:buClr>
                <a:schemeClr val="dk1"/>
              </a:buClr>
              <a:buSzPts val="1100"/>
              <a:buFont typeface="Arial"/>
              <a:buNone/>
            </a:pPr>
            <a:r>
              <a:rPr lang="en-US" sz="2400">
                <a:solidFill>
                  <a:schemeClr val="dk1"/>
                </a:solidFill>
              </a:rPr>
              <a:t>Data obtained from the wave IV of the longitudinal Add Health Survey wave conducted 15 years following wave I, which took place from 1994-95. Wave IV data consists of 5114 respondents ranging in age from 24-32.</a:t>
            </a:r>
          </a:p>
          <a:p>
            <a:pPr lvl="0" algn="l">
              <a:spcBef>
                <a:spcPts val="0"/>
              </a:spcBef>
              <a:buClr>
                <a:schemeClr val="dk1"/>
              </a:buClr>
              <a:buSzPts val="1100"/>
              <a:buFont typeface="Arial"/>
              <a:buNone/>
            </a:pPr>
            <a:r>
              <a:t/>
            </a:r>
            <a:endParaRPr sz="2400" u="sng">
              <a:solidFill>
                <a:schemeClr val="dk1"/>
              </a:solidFill>
            </a:endParaRPr>
          </a:p>
          <a:p>
            <a:pPr lvl="0">
              <a:spcBef>
                <a:spcPts val="0"/>
              </a:spcBef>
              <a:buNone/>
            </a:pPr>
            <a:r>
              <a:rPr b="1" lang="en-US" sz="2400">
                <a:solidFill>
                  <a:schemeClr val="dk1"/>
                </a:solidFill>
              </a:rPr>
              <a:t>Age of first drug or alcohol use (Age_1): </a:t>
            </a:r>
            <a:r>
              <a:rPr lang="en-US" sz="2400">
                <a:solidFill>
                  <a:schemeClr val="dk1"/>
                </a:solidFill>
              </a:rPr>
              <a:t>two variables combined by subsetting data and selecting the youngest observation of the two variables. </a:t>
            </a:r>
          </a:p>
          <a:p>
            <a:pPr lvl="0" rtl="0">
              <a:spcBef>
                <a:spcPts val="0"/>
              </a:spcBef>
              <a:buClr>
                <a:schemeClr val="dk1"/>
              </a:buClr>
              <a:buSzPts val="1100"/>
              <a:buFont typeface="Arial"/>
              <a:buNone/>
            </a:pPr>
            <a:r>
              <a:rPr lang="en-US" sz="2400">
                <a:solidFill>
                  <a:schemeClr val="dk1"/>
                </a:solidFill>
              </a:rPr>
              <a:t> </a:t>
            </a:r>
          </a:p>
          <a:p>
            <a:pPr lvl="0">
              <a:spcBef>
                <a:spcPts val="0"/>
              </a:spcBef>
              <a:buNone/>
            </a:pPr>
            <a:r>
              <a:rPr b="1" lang="en-US" sz="2400">
                <a:solidFill>
                  <a:schemeClr val="dk1"/>
                </a:solidFill>
              </a:rPr>
              <a:t>Age of first sexual experience (Age1_sex):</a:t>
            </a:r>
            <a:r>
              <a:rPr lang="en-US" sz="2400">
                <a:solidFill>
                  <a:schemeClr val="dk1"/>
                </a:solidFill>
              </a:rPr>
              <a:t> one variable; no major recoding.</a:t>
            </a:r>
          </a:p>
          <a:p>
            <a:pPr lvl="0" rtl="0">
              <a:spcBef>
                <a:spcPts val="0"/>
              </a:spcBef>
              <a:buClr>
                <a:schemeClr val="dk1"/>
              </a:buClr>
              <a:buSzPts val="1100"/>
              <a:buFont typeface="Arial"/>
              <a:buNone/>
            </a:pPr>
            <a:r>
              <a:t/>
            </a:r>
            <a:endParaRPr sz="2400">
              <a:solidFill>
                <a:schemeClr val="dk1"/>
              </a:solidFill>
            </a:endParaRPr>
          </a:p>
          <a:p>
            <a:pPr lvl="0">
              <a:spcBef>
                <a:spcPts val="0"/>
              </a:spcBef>
              <a:buNone/>
            </a:pPr>
            <a:r>
              <a:rPr b="1" lang="en-US" sz="2400">
                <a:solidFill>
                  <a:schemeClr val="dk1"/>
                </a:solidFill>
              </a:rPr>
              <a:t>Parental structure (pstructure):</a:t>
            </a:r>
            <a:r>
              <a:rPr lang="en-US" sz="2400">
                <a:solidFill>
                  <a:schemeClr val="dk1"/>
                </a:solidFill>
              </a:rPr>
              <a:t> two variables regarding bloodline relation of maternal and paternal parent figure. Combined and recoded as one binary factor variable indicating “Biological” or “Other” (non-biological) relation.</a:t>
            </a:r>
          </a:p>
          <a:p>
            <a:pPr lvl="0" rtl="0">
              <a:spcBef>
                <a:spcPts val="0"/>
              </a:spcBef>
              <a:buClr>
                <a:schemeClr val="dk1"/>
              </a:buClr>
              <a:buSzPts val="1100"/>
              <a:buFont typeface="Arial"/>
              <a:buNone/>
            </a:pPr>
            <a:r>
              <a:t/>
            </a:r>
            <a:endParaRPr sz="2400">
              <a:solidFill>
                <a:schemeClr val="dk1"/>
              </a:solidFill>
            </a:endParaRPr>
          </a:p>
          <a:p>
            <a:pPr lvl="0">
              <a:spcBef>
                <a:spcPts val="0"/>
              </a:spcBef>
              <a:buNone/>
            </a:pPr>
            <a:r>
              <a:rPr b="1" lang="en-US" sz="2400">
                <a:solidFill>
                  <a:schemeClr val="dk1"/>
                </a:solidFill>
              </a:rPr>
              <a:t>Relationship to parental figure (prelationship):</a:t>
            </a:r>
            <a:r>
              <a:rPr lang="en-US" sz="2400">
                <a:solidFill>
                  <a:schemeClr val="dk1"/>
                </a:solidFill>
              </a:rPr>
              <a:t> two variables regarding closeness of relationship with maternal and paternal parental figures. Combined and recoded as one binary factor variable indicating “Close” or “Not Close.”</a:t>
            </a:r>
          </a:p>
          <a:p>
            <a:pPr lvl="0" rtl="0">
              <a:spcBef>
                <a:spcPts val="0"/>
              </a:spcBef>
              <a:buClr>
                <a:schemeClr val="dk1"/>
              </a:buClr>
              <a:buSzPts val="1100"/>
              <a:buFont typeface="Arial"/>
              <a:buNone/>
            </a:pPr>
            <a:r>
              <a:t/>
            </a:r>
            <a:endParaRPr sz="2400">
              <a:solidFill>
                <a:schemeClr val="dk1"/>
              </a:solidFill>
            </a:endParaRPr>
          </a:p>
          <a:p>
            <a:pPr lvl="0" rtl="0">
              <a:spcBef>
                <a:spcPts val="0"/>
              </a:spcBef>
              <a:buNone/>
            </a:pPr>
            <a:r>
              <a:rPr b="1" lang="en-US" sz="2400">
                <a:solidFill>
                  <a:schemeClr val="dk1"/>
                </a:solidFill>
              </a:rPr>
              <a:t>Mistreatment by adults (mistreat):</a:t>
            </a:r>
            <a:r>
              <a:rPr lang="en-US" sz="2400">
                <a:solidFill>
                  <a:schemeClr val="dk1"/>
                </a:solidFill>
              </a:rPr>
              <a:t> one categorical variable grouped by number of times person was made to feel unwanted or unloved by an adult before the age of 18. </a:t>
            </a:r>
          </a:p>
          <a:p>
            <a:pPr lvl="0" rtl="0" algn="ctr">
              <a:spcBef>
                <a:spcPts val="0"/>
              </a:spcBef>
              <a:buNone/>
            </a:pPr>
            <a:r>
              <a:rPr lang="en-US" sz="2400" u="sng">
                <a:solidFill>
                  <a:schemeClr val="dk1"/>
                </a:solidFill>
              </a:rPr>
              <a:t>Analysis</a:t>
            </a:r>
          </a:p>
          <a:p>
            <a:pPr lvl="0" rtl="0" algn="ctr">
              <a:spcBef>
                <a:spcPts val="0"/>
              </a:spcBef>
              <a:buNone/>
            </a:pPr>
            <a:r>
              <a:t/>
            </a:r>
            <a:endParaRPr sz="2400">
              <a:solidFill>
                <a:schemeClr val="dk1"/>
              </a:solidFill>
            </a:endParaRPr>
          </a:p>
          <a:p>
            <a:pPr lvl="0" rtl="0">
              <a:spcBef>
                <a:spcPts val="0"/>
              </a:spcBef>
              <a:buNone/>
            </a:pPr>
            <a:r>
              <a:rPr lang="en-US" sz="2400">
                <a:solidFill>
                  <a:schemeClr val="dk1"/>
                </a:solidFill>
              </a:rPr>
              <a:t>Simple linear regression used to examine the relationship between age of first drug/alcohol use and age of first sexual experience. Multiple linear regression used to further examine the relationship between age of first sexual experience and three predictor/moderating variables including, parental structure, closeness of relationship to parent figure, and mistreatment by adults. </a:t>
            </a:r>
          </a:p>
        </p:txBody>
      </p:sp>
      <p:pic>
        <p:nvPicPr>
          <p:cNvPr id="104" name="Shape 104"/>
          <p:cNvPicPr preferRelativeResize="0"/>
          <p:nvPr/>
        </p:nvPicPr>
        <p:blipFill>
          <a:blip r:embed="rId4">
            <a:alphaModFix/>
          </a:blip>
          <a:stretch>
            <a:fillRect/>
          </a:stretch>
        </p:blipFill>
        <p:spPr>
          <a:xfrm>
            <a:off x="23185612" y="18449350"/>
            <a:ext cx="8258100" cy="3586200"/>
          </a:xfrm>
          <a:prstGeom prst="rect">
            <a:avLst/>
          </a:prstGeom>
          <a:noFill/>
          <a:ln>
            <a:noFill/>
          </a:ln>
        </p:spPr>
      </p:pic>
      <p:sp>
        <p:nvSpPr>
          <p:cNvPr id="105" name="Shape 105"/>
          <p:cNvSpPr txBox="1"/>
          <p:nvPr/>
        </p:nvSpPr>
        <p:spPr>
          <a:xfrm>
            <a:off x="33093110" y="11737163"/>
            <a:ext cx="10358700" cy="1028700"/>
          </a:xfrm>
          <a:prstGeom prst="rect">
            <a:avLst/>
          </a:prstGeom>
          <a:solidFill>
            <a:srgbClr val="990000"/>
          </a:solidFill>
          <a:ln>
            <a:noFill/>
          </a:ln>
        </p:spPr>
        <p:txBody>
          <a:bodyPr anchorCtr="0" anchor="ctr" bIns="66800" lIns="133600" rIns="133600" wrap="square" tIns="66800">
            <a:noAutofit/>
          </a:bodyPr>
          <a:lstStyle/>
          <a:p>
            <a:pPr indent="0" lvl="0" marL="0" marR="0" rtl="0" algn="ctr">
              <a:lnSpc>
                <a:spcPct val="100000"/>
              </a:lnSpc>
              <a:spcBef>
                <a:spcPts val="0"/>
              </a:spcBef>
              <a:spcAft>
                <a:spcPts val="0"/>
              </a:spcAft>
              <a:buClr>
                <a:schemeClr val="lt1"/>
              </a:buClr>
              <a:buFont typeface="Cabin"/>
              <a:buNone/>
            </a:pPr>
            <a:r>
              <a:rPr b="1" lang="en-US" sz="5700">
                <a:solidFill>
                  <a:schemeClr val="lt1"/>
                </a:solidFill>
                <a:latin typeface="Cabin"/>
                <a:ea typeface="Cabin"/>
                <a:cs typeface="Cabin"/>
                <a:sym typeface="Cabin"/>
              </a:rPr>
              <a:t>Implications</a:t>
            </a:r>
          </a:p>
        </p:txBody>
      </p:sp>
      <p:sp>
        <p:nvSpPr>
          <p:cNvPr id="106" name="Shape 106"/>
          <p:cNvSpPr txBox="1"/>
          <p:nvPr/>
        </p:nvSpPr>
        <p:spPr>
          <a:xfrm>
            <a:off x="33093100" y="13290900"/>
            <a:ext cx="10358700" cy="4654200"/>
          </a:xfrm>
          <a:prstGeom prst="rect">
            <a:avLst/>
          </a:prstGeom>
          <a:noFill/>
          <a:ln>
            <a:noFill/>
          </a:ln>
        </p:spPr>
        <p:txBody>
          <a:bodyPr anchorCtr="0" anchor="t" bIns="91425" lIns="91425" rIns="91425" wrap="square" tIns="91425">
            <a:noAutofit/>
          </a:bodyPr>
          <a:lstStyle/>
          <a:p>
            <a:pPr indent="387350" lvl="0">
              <a:spcBef>
                <a:spcPts val="0"/>
              </a:spcBef>
              <a:buClr>
                <a:schemeClr val="dk1"/>
              </a:buClr>
              <a:buSzPts val="1100"/>
              <a:buFont typeface="Arial"/>
              <a:buNone/>
            </a:pPr>
            <a:r>
              <a:rPr lang="en-US" sz="2400">
                <a:solidFill>
                  <a:schemeClr val="dk1"/>
                </a:solidFill>
              </a:rPr>
              <a:t>The topic of our research question shows that parental structure and closeness of parent-child relationship did not significantly change the relationship between age of first sexual experience and age of first drug/alcohol use. The adversity of negative experience showed to be most significant in predicting the age of first sexual experience more readily.</a:t>
            </a:r>
          </a:p>
          <a:p>
            <a:pPr lvl="0">
              <a:spcBef>
                <a:spcPts val="0"/>
              </a:spcBef>
              <a:buClr>
                <a:schemeClr val="dk1"/>
              </a:buClr>
              <a:buSzPts val="1100"/>
              <a:buFont typeface="Arial"/>
              <a:buNone/>
            </a:pPr>
            <a:r>
              <a:t/>
            </a:r>
            <a:endParaRPr sz="2400">
              <a:solidFill>
                <a:schemeClr val="dk1"/>
              </a:solidFill>
            </a:endParaRPr>
          </a:p>
          <a:p>
            <a:pPr indent="387350" lvl="0">
              <a:spcBef>
                <a:spcPts val="0"/>
              </a:spcBef>
              <a:buClr>
                <a:schemeClr val="dk1"/>
              </a:buClr>
              <a:buSzPts val="1100"/>
              <a:buFont typeface="Arial"/>
              <a:buNone/>
            </a:pPr>
            <a:r>
              <a:rPr lang="en-US" sz="2400">
                <a:solidFill>
                  <a:schemeClr val="dk1"/>
                </a:solidFill>
              </a:rPr>
              <a:t>Further research involving different types of mistreatment by an adult is needed to better understand adolescent decision making and the associated level/type of mistreatment experienced. For example- verbal, physical, and sexual mistreatment may be associated differently with the response variable and may vary in strength and direction of the relationship. </a:t>
            </a:r>
          </a:p>
        </p:txBody>
      </p:sp>
      <p:pic>
        <p:nvPicPr>
          <p:cNvPr id="107" name="Shape 107"/>
          <p:cNvPicPr preferRelativeResize="0"/>
          <p:nvPr/>
        </p:nvPicPr>
        <p:blipFill>
          <a:blip r:embed="rId5">
            <a:alphaModFix/>
          </a:blip>
          <a:stretch>
            <a:fillRect/>
          </a:stretch>
        </p:blipFill>
        <p:spPr>
          <a:xfrm>
            <a:off x="2215675" y="23435725"/>
            <a:ext cx="6355049" cy="8586882"/>
          </a:xfrm>
          <a:prstGeom prst="rect">
            <a:avLst/>
          </a:prstGeom>
          <a:noFill/>
          <a:ln>
            <a:noFill/>
          </a:ln>
        </p:spPr>
      </p:pic>
      <p:pic>
        <p:nvPicPr>
          <p:cNvPr id="108" name="Shape 108"/>
          <p:cNvPicPr preferRelativeResize="0"/>
          <p:nvPr/>
        </p:nvPicPr>
        <p:blipFill>
          <a:blip r:embed="rId6">
            <a:alphaModFix/>
          </a:blip>
          <a:stretch>
            <a:fillRect/>
          </a:stretch>
        </p:blipFill>
        <p:spPr>
          <a:xfrm>
            <a:off x="12001075" y="20604943"/>
            <a:ext cx="10786800" cy="8915232"/>
          </a:xfrm>
          <a:prstGeom prst="rect">
            <a:avLst/>
          </a:prstGeom>
          <a:noFill/>
          <a:ln>
            <a:noFill/>
          </a:ln>
        </p:spPr>
      </p:pic>
      <p:sp>
        <p:nvSpPr>
          <p:cNvPr id="109" name="Shape 109"/>
          <p:cNvSpPr txBox="1"/>
          <p:nvPr/>
        </p:nvSpPr>
        <p:spPr>
          <a:xfrm>
            <a:off x="12071350" y="5760475"/>
            <a:ext cx="19391400" cy="11438100"/>
          </a:xfrm>
          <a:prstGeom prst="rect">
            <a:avLst/>
          </a:prstGeom>
          <a:noFill/>
          <a:ln>
            <a:noFill/>
          </a:ln>
        </p:spPr>
        <p:txBody>
          <a:bodyPr anchorCtr="0" anchor="t" bIns="91425" lIns="91425" rIns="91425" wrap="square" tIns="91425">
            <a:noAutofit/>
          </a:bodyPr>
          <a:lstStyle/>
          <a:p>
            <a:pPr indent="457200" lvl="0" marL="457200" rtl="0">
              <a:spcBef>
                <a:spcPts val="0"/>
              </a:spcBef>
              <a:buNone/>
            </a:pPr>
            <a:r>
              <a:t/>
            </a:r>
            <a:endParaRPr sz="2400" u="sng"/>
          </a:p>
          <a:p>
            <a:pPr indent="457200" lvl="0" marL="0">
              <a:spcBef>
                <a:spcPts val="0"/>
              </a:spcBef>
              <a:buNone/>
            </a:pPr>
            <a:r>
              <a:rPr lang="en-US" sz="2400" u="sng"/>
              <a:t>Simple linear regression</a:t>
            </a:r>
          </a:p>
          <a:p>
            <a:pPr lvl="0">
              <a:spcBef>
                <a:spcPts val="0"/>
              </a:spcBef>
              <a:buNone/>
            </a:pPr>
            <a:r>
              <a:t/>
            </a:r>
            <a:endParaRPr sz="2400"/>
          </a:p>
          <a:p>
            <a:pPr lvl="0">
              <a:spcBef>
                <a:spcPts val="0"/>
              </a:spcBef>
              <a:buNone/>
            </a:pPr>
            <a:r>
              <a:t/>
            </a:r>
            <a:endParaRPr sz="2400"/>
          </a:p>
          <a:p>
            <a:pPr lvl="0">
              <a:spcBef>
                <a:spcPts val="0"/>
              </a:spcBef>
              <a:buNone/>
            </a:pPr>
            <a:r>
              <a:t/>
            </a:r>
            <a:endParaRPr sz="2400"/>
          </a:p>
          <a:p>
            <a:pPr lvl="0">
              <a:spcBef>
                <a:spcPts val="0"/>
              </a:spcBef>
              <a:buNone/>
            </a:pPr>
            <a:r>
              <a:t/>
            </a:r>
            <a:endParaRPr sz="2400"/>
          </a:p>
          <a:p>
            <a:pPr lvl="0">
              <a:spcBef>
                <a:spcPts val="0"/>
              </a:spcBef>
              <a:buNone/>
            </a:pPr>
            <a:r>
              <a:t/>
            </a:r>
            <a:endParaRPr sz="2400"/>
          </a:p>
          <a:p>
            <a:pPr lvl="0">
              <a:spcBef>
                <a:spcPts val="0"/>
              </a:spcBef>
              <a:buNone/>
            </a:pPr>
            <a:r>
              <a:t/>
            </a:r>
            <a:endParaRPr sz="2400"/>
          </a:p>
          <a:p>
            <a:pPr lvl="0">
              <a:spcBef>
                <a:spcPts val="0"/>
              </a:spcBef>
              <a:buNone/>
            </a:pPr>
            <a:r>
              <a:t/>
            </a:r>
            <a:endParaRPr sz="2400"/>
          </a:p>
          <a:p>
            <a:pPr lvl="0">
              <a:spcBef>
                <a:spcPts val="0"/>
              </a:spcBef>
              <a:buNone/>
            </a:pPr>
            <a:r>
              <a:t/>
            </a:r>
            <a:endParaRPr sz="2400"/>
          </a:p>
          <a:p>
            <a:pPr lvl="0">
              <a:spcBef>
                <a:spcPts val="0"/>
              </a:spcBef>
              <a:buNone/>
            </a:pPr>
            <a:r>
              <a:t/>
            </a:r>
            <a:endParaRPr sz="2400"/>
          </a:p>
          <a:p>
            <a:pPr lvl="0">
              <a:spcBef>
                <a:spcPts val="0"/>
              </a:spcBef>
              <a:buNone/>
            </a:pPr>
            <a:r>
              <a:t/>
            </a:r>
            <a:endParaRPr sz="2400"/>
          </a:p>
          <a:p>
            <a:pPr lvl="0">
              <a:spcBef>
                <a:spcPts val="0"/>
              </a:spcBef>
              <a:buNone/>
            </a:pPr>
            <a:r>
              <a:t/>
            </a:r>
            <a:endParaRPr sz="2400"/>
          </a:p>
          <a:p>
            <a:pPr lvl="0">
              <a:spcBef>
                <a:spcPts val="0"/>
              </a:spcBef>
              <a:buNone/>
            </a:pPr>
            <a:r>
              <a:t/>
            </a:r>
            <a:endParaRPr sz="2400"/>
          </a:p>
          <a:p>
            <a:pPr lvl="0">
              <a:spcBef>
                <a:spcPts val="0"/>
              </a:spcBef>
              <a:buNone/>
            </a:pPr>
            <a:r>
              <a:t/>
            </a:r>
            <a:endParaRPr sz="2400"/>
          </a:p>
          <a:p>
            <a:pPr lvl="0">
              <a:spcBef>
                <a:spcPts val="0"/>
              </a:spcBef>
              <a:buNone/>
            </a:pPr>
            <a:r>
              <a:t/>
            </a:r>
            <a:endParaRPr sz="2400"/>
          </a:p>
          <a:p>
            <a:pPr lvl="0">
              <a:spcBef>
                <a:spcPts val="0"/>
              </a:spcBef>
              <a:buNone/>
            </a:pPr>
            <a:r>
              <a:t/>
            </a:r>
            <a:endParaRPr sz="2400"/>
          </a:p>
        </p:txBody>
      </p:sp>
      <p:sp>
        <p:nvSpPr>
          <p:cNvPr id="110" name="Shape 110"/>
          <p:cNvSpPr txBox="1"/>
          <p:nvPr/>
        </p:nvSpPr>
        <p:spPr>
          <a:xfrm>
            <a:off x="12789663" y="15816525"/>
            <a:ext cx="8457900" cy="2493900"/>
          </a:xfrm>
          <a:prstGeom prst="rect">
            <a:avLst/>
          </a:prstGeom>
          <a:noFill/>
          <a:ln>
            <a:noFill/>
          </a:ln>
        </p:spPr>
        <p:txBody>
          <a:bodyPr anchorCtr="0" anchor="t" bIns="91425" lIns="91425" rIns="91425" wrap="square" tIns="91425">
            <a:noAutofit/>
          </a:bodyPr>
          <a:lstStyle/>
          <a:p>
            <a:pPr lvl="0">
              <a:spcBef>
                <a:spcPts val="0"/>
              </a:spcBef>
              <a:buClr>
                <a:schemeClr val="dk1"/>
              </a:buClr>
              <a:buSzPts val="1100"/>
              <a:buFont typeface="Arial"/>
              <a:buNone/>
            </a:pPr>
            <a:r>
              <a:t/>
            </a:r>
            <a:endParaRPr sz="2400">
              <a:solidFill>
                <a:schemeClr val="dk1"/>
              </a:solidFill>
            </a:endParaRPr>
          </a:p>
          <a:p>
            <a:pPr lvl="0">
              <a:spcBef>
                <a:spcPts val="0"/>
              </a:spcBef>
              <a:buClr>
                <a:schemeClr val="dk1"/>
              </a:buClr>
              <a:buSzPts val="1100"/>
              <a:buFont typeface="Arial"/>
              <a:buNone/>
            </a:pPr>
            <a:r>
              <a:rPr lang="en-US" sz="2400">
                <a:solidFill>
                  <a:schemeClr val="dk1"/>
                </a:solidFill>
              </a:rPr>
              <a:t>Figure 1. Hexbin plot used for a scatterplot alternative to create an accurate representation of the high density data. The intensity of the color is interpreted as the concentration of data points within a spatial area of the chart. The darker the color, the higher density of data point. </a:t>
            </a:r>
          </a:p>
        </p:txBody>
      </p:sp>
      <p:pic>
        <p:nvPicPr>
          <p:cNvPr id="111" name="Shape 111"/>
          <p:cNvPicPr preferRelativeResize="0"/>
          <p:nvPr/>
        </p:nvPicPr>
        <p:blipFill>
          <a:blip r:embed="rId7">
            <a:alphaModFix/>
          </a:blip>
          <a:stretch>
            <a:fillRect/>
          </a:stretch>
        </p:blipFill>
        <p:spPr>
          <a:xfrm>
            <a:off x="11998575" y="7400575"/>
            <a:ext cx="9753900" cy="8534700"/>
          </a:xfrm>
          <a:prstGeom prst="rect">
            <a:avLst/>
          </a:prstGeom>
          <a:noFill/>
          <a:ln>
            <a:noFill/>
          </a:ln>
        </p:spPr>
      </p:pic>
      <p:sp>
        <p:nvSpPr>
          <p:cNvPr id="112" name="Shape 112"/>
          <p:cNvSpPr txBox="1"/>
          <p:nvPr/>
        </p:nvSpPr>
        <p:spPr>
          <a:xfrm>
            <a:off x="12919250" y="19299075"/>
            <a:ext cx="4911300" cy="552000"/>
          </a:xfrm>
          <a:prstGeom prst="rect">
            <a:avLst/>
          </a:prstGeom>
          <a:noFill/>
          <a:ln>
            <a:noFill/>
          </a:ln>
        </p:spPr>
        <p:txBody>
          <a:bodyPr anchorCtr="0" anchor="t" bIns="91425" lIns="91425" rIns="91425" wrap="square" tIns="91425">
            <a:noAutofit/>
          </a:bodyPr>
          <a:lstStyle/>
          <a:p>
            <a:pPr lvl="0">
              <a:spcBef>
                <a:spcPts val="0"/>
              </a:spcBef>
              <a:buNone/>
            </a:pPr>
            <a:r>
              <a:rPr lang="en-US" sz="2400" u="sng"/>
              <a:t>Multiple linear regression</a:t>
            </a:r>
          </a:p>
        </p:txBody>
      </p:sp>
      <p:sp>
        <p:nvSpPr>
          <p:cNvPr id="113" name="Shape 113"/>
          <p:cNvSpPr txBox="1"/>
          <p:nvPr/>
        </p:nvSpPr>
        <p:spPr>
          <a:xfrm>
            <a:off x="22773425" y="11216475"/>
            <a:ext cx="8689200" cy="3185400"/>
          </a:xfrm>
          <a:prstGeom prst="rect">
            <a:avLst/>
          </a:prstGeom>
          <a:noFill/>
          <a:ln>
            <a:noFill/>
          </a:ln>
        </p:spPr>
        <p:txBody>
          <a:bodyPr anchorCtr="0" anchor="t" bIns="91425" lIns="91425" rIns="91425" wrap="square" tIns="91425">
            <a:noAutofit/>
          </a:bodyPr>
          <a:lstStyle/>
          <a:p>
            <a:pPr lvl="0">
              <a:spcBef>
                <a:spcPts val="0"/>
              </a:spcBef>
              <a:buClr>
                <a:schemeClr val="dk1"/>
              </a:buClr>
              <a:buSzPts val="1100"/>
              <a:buFont typeface="Arial"/>
              <a:buNone/>
            </a:pPr>
            <a:r>
              <a:t/>
            </a:r>
            <a:endParaRPr sz="2400"/>
          </a:p>
          <a:p>
            <a:pPr indent="-381000" lvl="0" marL="457200" rtl="0">
              <a:spcBef>
                <a:spcPts val="0"/>
              </a:spcBef>
              <a:buSzPts val="2400"/>
              <a:buChar char="●"/>
            </a:pPr>
            <a:r>
              <a:rPr lang="en-US" sz="2400"/>
              <a:t>For every year older a person is for first time drug/alcohol use, their age of first sexual experience increases by .22 (95%CI: .20, .25, p-value &lt; .0001). </a:t>
            </a:r>
          </a:p>
          <a:p>
            <a:pPr lvl="0" rtl="0">
              <a:spcBef>
                <a:spcPts val="0"/>
              </a:spcBef>
              <a:buNone/>
            </a:pPr>
            <a:r>
              <a:t/>
            </a:r>
            <a:endParaRPr sz="2400"/>
          </a:p>
          <a:p>
            <a:pPr indent="-381000" lvl="0" marL="457200">
              <a:spcBef>
                <a:spcPts val="0"/>
              </a:spcBef>
              <a:buSzPts val="2400"/>
              <a:buChar char="●"/>
            </a:pPr>
            <a:r>
              <a:rPr lang="en-US" sz="2400"/>
              <a:t>There is a weak, positive, linear relationship between age first used drugs or alcohol and age first experienced sexual intercourse (r=.25).</a:t>
            </a:r>
          </a:p>
          <a:p>
            <a:pPr lvl="0">
              <a:spcBef>
                <a:spcPts val="0"/>
              </a:spcBef>
              <a:buNone/>
            </a:pPr>
            <a:r>
              <a:t/>
            </a:r>
            <a:endParaRPr/>
          </a:p>
        </p:txBody>
      </p:sp>
      <p:graphicFrame>
        <p:nvGraphicFramePr>
          <p:cNvPr id="114" name="Shape 114"/>
          <p:cNvGraphicFramePr/>
          <p:nvPr/>
        </p:nvGraphicFramePr>
        <p:xfrm>
          <a:off x="23268725" y="7795263"/>
          <a:ext cx="3000000" cy="3000000"/>
        </p:xfrm>
        <a:graphic>
          <a:graphicData uri="http://schemas.openxmlformats.org/drawingml/2006/table">
            <a:tbl>
              <a:tblPr>
                <a:noFill/>
                <a:tableStyleId>{C6479CA2-9743-4334-920A-54D77EA80A22}</a:tableStyleId>
              </a:tblPr>
              <a:tblGrid>
                <a:gridCol w="1618375"/>
                <a:gridCol w="1618375"/>
                <a:gridCol w="1618375"/>
                <a:gridCol w="1618375"/>
                <a:gridCol w="1618375"/>
              </a:tblGrid>
              <a:tr h="1032925">
                <a:tc>
                  <a:txBody>
                    <a:bodyPr>
                      <a:noAutofit/>
                    </a:bodyPr>
                    <a:lstStyle/>
                    <a:p>
                      <a:pPr lvl="0" algn="ctr">
                        <a:spcBef>
                          <a:spcPts val="0"/>
                        </a:spcBef>
                        <a:buNone/>
                      </a:pPr>
                      <a:r>
                        <a:t/>
                      </a:r>
                      <a:endParaRPr b="1" sz="2400"/>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lvl="0" algn="ctr">
                        <a:spcBef>
                          <a:spcPts val="0"/>
                        </a:spcBef>
                        <a:buNone/>
                      </a:pPr>
                      <a:r>
                        <a:rPr b="1" lang="en-US" sz="2400"/>
                        <a:t>Estimate</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lvl="0" algn="ctr">
                        <a:spcBef>
                          <a:spcPts val="0"/>
                        </a:spcBef>
                        <a:buNone/>
                      </a:pPr>
                      <a:r>
                        <a:rPr b="1" lang="en-US" sz="2400"/>
                        <a:t>Std. Error</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lvl="0" algn="ctr">
                        <a:spcBef>
                          <a:spcPts val="0"/>
                        </a:spcBef>
                        <a:buNone/>
                      </a:pPr>
                      <a:r>
                        <a:rPr b="1" lang="en-US" sz="2400"/>
                        <a:t>t value </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lvl="0" algn="ctr">
                        <a:spcBef>
                          <a:spcPts val="0"/>
                        </a:spcBef>
                        <a:buNone/>
                      </a:pPr>
                      <a:r>
                        <a:rPr b="1" lang="en-US" sz="2400"/>
                        <a:t>p value</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924275">
                <a:tc>
                  <a:txBody>
                    <a:bodyPr>
                      <a:noAutofit/>
                    </a:bodyPr>
                    <a:lstStyle/>
                    <a:p>
                      <a:pPr lvl="0" algn="ctr">
                        <a:spcBef>
                          <a:spcPts val="0"/>
                        </a:spcBef>
                        <a:buNone/>
                      </a:pPr>
                      <a:r>
                        <a:rPr b="1" lang="en-US" sz="2400"/>
                        <a:t>Intercept </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lvl="0" algn="ctr">
                        <a:spcBef>
                          <a:spcPts val="0"/>
                        </a:spcBef>
                        <a:buNone/>
                      </a:pPr>
                      <a:r>
                        <a:rPr b="1" lang="en-US" sz="2400"/>
                        <a:t>13</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lvl="0" algn="ctr">
                        <a:spcBef>
                          <a:spcPts val="0"/>
                        </a:spcBef>
                        <a:buNone/>
                      </a:pPr>
                      <a:r>
                        <a:rPr b="1" lang="en-US" sz="2400"/>
                        <a:t>.23</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lvl="0" algn="ctr">
                        <a:spcBef>
                          <a:spcPts val="0"/>
                        </a:spcBef>
                        <a:buNone/>
                      </a:pPr>
                      <a:r>
                        <a:rPr b="1" lang="en-US" sz="2400"/>
                        <a:t>56</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lvl="0" algn="ctr">
                        <a:spcBef>
                          <a:spcPts val="0"/>
                        </a:spcBef>
                        <a:buNone/>
                      </a:pPr>
                      <a:r>
                        <a:rPr b="1" lang="en-US" sz="2400"/>
                        <a:t>0</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r h="1228225">
                <a:tc>
                  <a:txBody>
                    <a:bodyPr>
                      <a:noAutofit/>
                    </a:bodyPr>
                    <a:lstStyle/>
                    <a:p>
                      <a:pPr lvl="0" rtl="0" algn="ctr">
                        <a:spcBef>
                          <a:spcPts val="0"/>
                        </a:spcBef>
                        <a:buNone/>
                      </a:pPr>
                      <a:r>
                        <a:rPr b="1" lang="en-US" sz="2400"/>
                        <a:t>Age_1 </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lvl="0" algn="ctr">
                        <a:spcBef>
                          <a:spcPts val="0"/>
                        </a:spcBef>
                        <a:buNone/>
                      </a:pPr>
                      <a:r>
                        <a:rPr b="1" lang="en-US" sz="2400"/>
                        <a:t>0.22</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lvl="0" algn="ctr">
                        <a:spcBef>
                          <a:spcPts val="0"/>
                        </a:spcBef>
                        <a:buNone/>
                      </a:pPr>
                      <a:r>
                        <a:rPr b="1" lang="en-US" sz="2400"/>
                        <a:t>.014</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lvl="0" algn="ctr">
                        <a:spcBef>
                          <a:spcPts val="0"/>
                        </a:spcBef>
                        <a:buNone/>
                      </a:pPr>
                      <a:r>
                        <a:rPr b="1" lang="en-US" sz="2400"/>
                        <a:t>16</a:t>
                      </a:r>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c>
                  <a:txBody>
                    <a:bodyPr>
                      <a:noAutofit/>
                    </a:bodyPr>
                    <a:lstStyle/>
                    <a:p>
                      <a:pPr lvl="0" rtl="0" algn="ctr">
                        <a:lnSpc>
                          <a:spcPct val="145000"/>
                        </a:lnSpc>
                        <a:spcBef>
                          <a:spcPts val="0"/>
                        </a:spcBef>
                        <a:buClr>
                          <a:schemeClr val="dk1"/>
                        </a:buClr>
                        <a:buSzPts val="1100"/>
                        <a:buFont typeface="Arial"/>
                        <a:buNone/>
                      </a:pPr>
                      <a:r>
                        <a:rPr b="1" lang="en-US" sz="2400">
                          <a:solidFill>
                            <a:schemeClr val="dk1"/>
                          </a:solidFill>
                        </a:rPr>
                        <a:t>2.4e-58</a:t>
                      </a:r>
                    </a:p>
                    <a:p>
                      <a:pPr lvl="0" algn="ctr">
                        <a:spcBef>
                          <a:spcPts val="0"/>
                        </a:spcBef>
                        <a:buNone/>
                      </a:pPr>
                      <a:r>
                        <a:t/>
                      </a:r>
                      <a:endParaRPr b="1" sz="2400"/>
                    </a:p>
                  </a:txBody>
                  <a:tcPr marT="91425" marB="91425" marR="91425" marL="91425">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tcPr>
                </a:tc>
              </a:tr>
            </a:tbl>
          </a:graphicData>
        </a:graphic>
      </p:graphicFrame>
      <p:sp>
        <p:nvSpPr>
          <p:cNvPr id="115" name="Shape 115"/>
          <p:cNvSpPr txBox="1"/>
          <p:nvPr/>
        </p:nvSpPr>
        <p:spPr>
          <a:xfrm>
            <a:off x="23854199" y="22565675"/>
            <a:ext cx="8457900" cy="77682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600"/>
              </a:spcAft>
              <a:buClr>
                <a:schemeClr val="dk1"/>
              </a:buClr>
              <a:buSzPts val="1100"/>
              <a:buFont typeface="Arial"/>
              <a:buNone/>
            </a:pPr>
            <a:r>
              <a:t/>
            </a:r>
            <a:endParaRPr sz="2400">
              <a:solidFill>
                <a:schemeClr val="dk1"/>
              </a:solidFill>
            </a:endParaRPr>
          </a:p>
          <a:p>
            <a:pPr indent="-381000" lvl="0" marL="457200" rtl="0">
              <a:lnSpc>
                <a:spcPct val="115000"/>
              </a:lnSpc>
              <a:spcBef>
                <a:spcPts val="0"/>
              </a:spcBef>
              <a:spcAft>
                <a:spcPts val="0"/>
              </a:spcAft>
              <a:buClr>
                <a:schemeClr val="dk1"/>
              </a:buClr>
              <a:buSzPts val="2400"/>
              <a:buChar char="●"/>
            </a:pPr>
            <a:r>
              <a:rPr lang="en-US" sz="2400">
                <a:solidFill>
                  <a:schemeClr val="dk1"/>
                </a:solidFill>
              </a:rPr>
              <a:t>One experience of mistreatment, age decreased by -.54 (p&lt;.001)</a:t>
            </a:r>
          </a:p>
          <a:p>
            <a:pPr indent="-381000" lvl="0" marL="457200" rtl="0">
              <a:lnSpc>
                <a:spcPct val="115000"/>
              </a:lnSpc>
              <a:spcBef>
                <a:spcPts val="0"/>
              </a:spcBef>
              <a:spcAft>
                <a:spcPts val="0"/>
              </a:spcAft>
              <a:buClr>
                <a:schemeClr val="dk1"/>
              </a:buClr>
              <a:buSzPts val="2400"/>
              <a:buChar char="●"/>
            </a:pPr>
            <a:r>
              <a:rPr lang="en-US" sz="2400">
                <a:solidFill>
                  <a:schemeClr val="dk1"/>
                </a:solidFill>
              </a:rPr>
              <a:t>Two experiences of mistreatment, age decreased by -.34 (p&lt;.05)</a:t>
            </a:r>
          </a:p>
          <a:p>
            <a:pPr indent="-381000" lvl="0" marL="457200" rtl="0">
              <a:lnSpc>
                <a:spcPct val="115000"/>
              </a:lnSpc>
              <a:spcBef>
                <a:spcPts val="0"/>
              </a:spcBef>
              <a:spcAft>
                <a:spcPts val="0"/>
              </a:spcAft>
              <a:buClr>
                <a:schemeClr val="dk1"/>
              </a:buClr>
              <a:buSzPts val="2400"/>
              <a:buChar char="●"/>
            </a:pPr>
            <a:r>
              <a:rPr lang="en-US" sz="2400">
                <a:solidFill>
                  <a:schemeClr val="dk1"/>
                </a:solidFill>
              </a:rPr>
              <a:t> 3-5 experiences of mistreatment, age decreased by -.58 (p&lt;.0001)</a:t>
            </a:r>
          </a:p>
          <a:p>
            <a:pPr indent="-381000" lvl="0" marL="457200" rtl="0">
              <a:lnSpc>
                <a:spcPct val="115000"/>
              </a:lnSpc>
              <a:spcBef>
                <a:spcPts val="0"/>
              </a:spcBef>
              <a:spcAft>
                <a:spcPts val="0"/>
              </a:spcAft>
              <a:buClr>
                <a:schemeClr val="dk1"/>
              </a:buClr>
              <a:buSzPts val="2400"/>
              <a:buChar char="●"/>
            </a:pPr>
            <a:r>
              <a:rPr lang="en-US" sz="2400">
                <a:solidFill>
                  <a:schemeClr val="dk1"/>
                </a:solidFill>
              </a:rPr>
              <a:t> 6-10 experiences, age decreased by -.06 (p&gt;.05)</a:t>
            </a:r>
          </a:p>
          <a:p>
            <a:pPr indent="-381000" lvl="0" marL="457200" rtl="0">
              <a:lnSpc>
                <a:spcPct val="115000"/>
              </a:lnSpc>
              <a:spcBef>
                <a:spcPts val="0"/>
              </a:spcBef>
              <a:spcAft>
                <a:spcPts val="1600"/>
              </a:spcAft>
              <a:buClr>
                <a:schemeClr val="dk1"/>
              </a:buClr>
              <a:buSzPts val="2400"/>
              <a:buChar char="●"/>
            </a:pPr>
            <a:r>
              <a:rPr lang="en-US" sz="2400">
                <a:solidFill>
                  <a:schemeClr val="dk1"/>
                </a:solidFill>
              </a:rPr>
              <a:t>More than 10 experiences, age decreased by -.48 (p&lt;.001).</a:t>
            </a:r>
          </a:p>
          <a:p>
            <a:pPr lvl="0" rtl="0">
              <a:lnSpc>
                <a:spcPct val="115000"/>
              </a:lnSpc>
              <a:spcBef>
                <a:spcPts val="0"/>
              </a:spcBef>
              <a:spcAft>
                <a:spcPts val="1600"/>
              </a:spcAft>
              <a:buNone/>
            </a:pPr>
            <a:r>
              <a:rPr lang="en-US" sz="2400">
                <a:solidFill>
                  <a:schemeClr val="dk1"/>
                </a:solidFill>
              </a:rPr>
              <a:t> </a:t>
            </a:r>
          </a:p>
          <a:p>
            <a:pPr lvl="0" rtl="0">
              <a:lnSpc>
                <a:spcPct val="115000"/>
              </a:lnSpc>
              <a:spcBef>
                <a:spcPts val="0"/>
              </a:spcBef>
              <a:spcAft>
                <a:spcPts val="1600"/>
              </a:spcAft>
              <a:buClr>
                <a:schemeClr val="dk1"/>
              </a:buClr>
              <a:buSzPts val="1100"/>
              <a:buFont typeface="Arial"/>
              <a:buNone/>
            </a:pPr>
            <a:r>
              <a:rPr lang="en-US" sz="2400">
                <a:solidFill>
                  <a:schemeClr val="dk1"/>
                </a:solidFill>
              </a:rPr>
              <a:t>Overall, for every additional experience with mistreatment by adults, the age of first sexual experience decreases, compared to respondents who never experienced mistreatment by an adult.</a:t>
            </a:r>
          </a:p>
          <a:p>
            <a:pPr lvl="0" rtl="0">
              <a:lnSpc>
                <a:spcPct val="115000"/>
              </a:lnSpc>
              <a:spcBef>
                <a:spcPts val="0"/>
              </a:spcBef>
              <a:spcAft>
                <a:spcPts val="1600"/>
              </a:spcAft>
              <a:buClr>
                <a:schemeClr val="dk1"/>
              </a:buClr>
              <a:buSzPts val="1100"/>
              <a:buFont typeface="Arial"/>
              <a:buNone/>
            </a:pPr>
            <a:r>
              <a:t/>
            </a:r>
            <a:endParaRPr sz="2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