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 d="100"/>
          <a:sy n="14" d="100"/>
        </p:scale>
        <p:origin x="152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Arial"/>
                <a:ea typeface="Arial"/>
                <a:cs typeface="Arial"/>
                <a:sym typeface="Arial"/>
              </a:defRPr>
            </a:lvl1pPr>
            <a:lvl2pPr marL="1843429" marR="0" lvl="1" indent="0" algn="l" rtl="0">
              <a:spcBef>
                <a:spcPts val="0"/>
              </a:spcBef>
              <a:buSzPts val="1400"/>
              <a:buNone/>
              <a:defRPr sz="7258" b="0" i="0" u="none" strike="noStrike" cap="none">
                <a:solidFill>
                  <a:schemeClr val="dk1"/>
                </a:solidFill>
                <a:latin typeface="Arial"/>
                <a:ea typeface="Arial"/>
                <a:cs typeface="Arial"/>
                <a:sym typeface="Arial"/>
              </a:defRPr>
            </a:lvl2pPr>
            <a:lvl3pPr marL="3686861" marR="0" lvl="2" indent="0" algn="l" rtl="0">
              <a:spcBef>
                <a:spcPts val="0"/>
              </a:spcBef>
              <a:buSzPts val="1400"/>
              <a:buNone/>
              <a:defRPr sz="7258" b="0" i="0" u="none" strike="noStrike" cap="none">
                <a:solidFill>
                  <a:schemeClr val="dk1"/>
                </a:solidFill>
                <a:latin typeface="Arial"/>
                <a:ea typeface="Arial"/>
                <a:cs typeface="Arial"/>
                <a:sym typeface="Arial"/>
              </a:defRPr>
            </a:lvl3pPr>
            <a:lvl4pPr marL="5530291" marR="0" lvl="3" indent="0" algn="l" rtl="0">
              <a:spcBef>
                <a:spcPts val="0"/>
              </a:spcBef>
              <a:buSzPts val="1400"/>
              <a:buNone/>
              <a:defRPr sz="7258" b="0" i="0" u="none" strike="noStrike" cap="none">
                <a:solidFill>
                  <a:schemeClr val="dk1"/>
                </a:solidFill>
                <a:latin typeface="Arial"/>
                <a:ea typeface="Arial"/>
                <a:cs typeface="Arial"/>
                <a:sym typeface="Arial"/>
              </a:defRPr>
            </a:lvl4pPr>
            <a:lvl5pPr marL="7373722" marR="0" lvl="4" indent="0" algn="l" rtl="0">
              <a:spcBef>
                <a:spcPts val="0"/>
              </a:spcBef>
              <a:buSzPts val="1400"/>
              <a:buNone/>
              <a:defRPr sz="7258" b="0" i="0" u="none" strike="noStrike" cap="none">
                <a:solidFill>
                  <a:schemeClr val="dk1"/>
                </a:solidFill>
                <a:latin typeface="Arial"/>
                <a:ea typeface="Arial"/>
                <a:cs typeface="Arial"/>
                <a:sym typeface="Arial"/>
              </a:defRPr>
            </a:lvl5pPr>
            <a:lvl6pPr marL="9217152" marR="0" lvl="5" indent="0" algn="l" rtl="0">
              <a:spcBef>
                <a:spcPts val="0"/>
              </a:spcBef>
              <a:buSzPts val="1400"/>
              <a:buNone/>
              <a:defRPr sz="7258" b="0" i="0" u="none" strike="noStrike" cap="none">
                <a:solidFill>
                  <a:schemeClr val="dk1"/>
                </a:solidFill>
                <a:latin typeface="Arial"/>
                <a:ea typeface="Arial"/>
                <a:cs typeface="Arial"/>
                <a:sym typeface="Arial"/>
              </a:defRPr>
            </a:lvl6pPr>
            <a:lvl7pPr marL="11060582" marR="0" lvl="6" indent="0" algn="l" rtl="0">
              <a:spcBef>
                <a:spcPts val="0"/>
              </a:spcBef>
              <a:buSzPts val="1400"/>
              <a:buNone/>
              <a:defRPr sz="7258" b="0" i="0" u="none" strike="noStrike" cap="none">
                <a:solidFill>
                  <a:schemeClr val="dk1"/>
                </a:solidFill>
                <a:latin typeface="Arial"/>
                <a:ea typeface="Arial"/>
                <a:cs typeface="Arial"/>
                <a:sym typeface="Arial"/>
              </a:defRPr>
            </a:lvl7pPr>
            <a:lvl8pPr marL="12904013" marR="0" lvl="7" indent="0" algn="l" rtl="0">
              <a:spcBef>
                <a:spcPts val="0"/>
              </a:spcBef>
              <a:buSzPts val="1400"/>
              <a:buNone/>
              <a:defRPr sz="7258" b="0" i="0" u="none" strike="noStrike" cap="none">
                <a:solidFill>
                  <a:schemeClr val="dk1"/>
                </a:solidFill>
                <a:latin typeface="Arial"/>
                <a:ea typeface="Arial"/>
                <a:cs typeface="Arial"/>
                <a:sym typeface="Arial"/>
              </a:defRPr>
            </a:lvl8pPr>
            <a:lvl9pPr marL="14747442" marR="0" lvl="8" indent="0" algn="l" rtl="0">
              <a:spcBef>
                <a:spcPts val="0"/>
              </a:spcBef>
              <a:buSzPts val="1400"/>
              <a:buNone/>
              <a:defRPr sz="7258"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Arial"/>
                <a:ea typeface="Arial"/>
                <a:cs typeface="Arial"/>
                <a:sym typeface="Arial"/>
              </a:defRPr>
            </a:lvl1pPr>
            <a:lvl2pPr marL="1843429" marR="0" lvl="1" indent="0" algn="l" rtl="0">
              <a:spcBef>
                <a:spcPts val="0"/>
              </a:spcBef>
              <a:buSzPts val="1400"/>
              <a:buNone/>
              <a:defRPr sz="7258" b="0" i="0" u="none" strike="noStrike" cap="none">
                <a:solidFill>
                  <a:schemeClr val="dk1"/>
                </a:solidFill>
                <a:latin typeface="Arial"/>
                <a:ea typeface="Arial"/>
                <a:cs typeface="Arial"/>
                <a:sym typeface="Arial"/>
              </a:defRPr>
            </a:lvl2pPr>
            <a:lvl3pPr marL="3686861" marR="0" lvl="2" indent="0" algn="l" rtl="0">
              <a:spcBef>
                <a:spcPts val="0"/>
              </a:spcBef>
              <a:buSzPts val="1400"/>
              <a:buNone/>
              <a:defRPr sz="7258" b="0" i="0" u="none" strike="noStrike" cap="none">
                <a:solidFill>
                  <a:schemeClr val="dk1"/>
                </a:solidFill>
                <a:latin typeface="Arial"/>
                <a:ea typeface="Arial"/>
                <a:cs typeface="Arial"/>
                <a:sym typeface="Arial"/>
              </a:defRPr>
            </a:lvl3pPr>
            <a:lvl4pPr marL="5530291" marR="0" lvl="3" indent="0" algn="l" rtl="0">
              <a:spcBef>
                <a:spcPts val="0"/>
              </a:spcBef>
              <a:buSzPts val="1400"/>
              <a:buNone/>
              <a:defRPr sz="7258" b="0" i="0" u="none" strike="noStrike" cap="none">
                <a:solidFill>
                  <a:schemeClr val="dk1"/>
                </a:solidFill>
                <a:latin typeface="Arial"/>
                <a:ea typeface="Arial"/>
                <a:cs typeface="Arial"/>
                <a:sym typeface="Arial"/>
              </a:defRPr>
            </a:lvl4pPr>
            <a:lvl5pPr marL="7373722" marR="0" lvl="4" indent="0" algn="l" rtl="0">
              <a:spcBef>
                <a:spcPts val="0"/>
              </a:spcBef>
              <a:buSzPts val="1400"/>
              <a:buNone/>
              <a:defRPr sz="7258" b="0" i="0" u="none" strike="noStrike" cap="none">
                <a:solidFill>
                  <a:schemeClr val="dk1"/>
                </a:solidFill>
                <a:latin typeface="Arial"/>
                <a:ea typeface="Arial"/>
                <a:cs typeface="Arial"/>
                <a:sym typeface="Arial"/>
              </a:defRPr>
            </a:lvl5pPr>
            <a:lvl6pPr marL="9217152" marR="0" lvl="5" indent="0" algn="l" rtl="0">
              <a:spcBef>
                <a:spcPts val="0"/>
              </a:spcBef>
              <a:buSzPts val="1400"/>
              <a:buNone/>
              <a:defRPr sz="7258" b="0" i="0" u="none" strike="noStrike" cap="none">
                <a:solidFill>
                  <a:schemeClr val="dk1"/>
                </a:solidFill>
                <a:latin typeface="Arial"/>
                <a:ea typeface="Arial"/>
                <a:cs typeface="Arial"/>
                <a:sym typeface="Arial"/>
              </a:defRPr>
            </a:lvl6pPr>
            <a:lvl7pPr marL="11060582" marR="0" lvl="6" indent="0" algn="l" rtl="0">
              <a:spcBef>
                <a:spcPts val="0"/>
              </a:spcBef>
              <a:buSzPts val="1400"/>
              <a:buNone/>
              <a:defRPr sz="7258" b="0" i="0" u="none" strike="noStrike" cap="none">
                <a:solidFill>
                  <a:schemeClr val="dk1"/>
                </a:solidFill>
                <a:latin typeface="Arial"/>
                <a:ea typeface="Arial"/>
                <a:cs typeface="Arial"/>
                <a:sym typeface="Arial"/>
              </a:defRPr>
            </a:lvl7pPr>
            <a:lvl8pPr marL="12904013" marR="0" lvl="7" indent="0" algn="l" rtl="0">
              <a:spcBef>
                <a:spcPts val="0"/>
              </a:spcBef>
              <a:buSzPts val="1400"/>
              <a:buNone/>
              <a:defRPr sz="7258" b="0" i="0" u="none" strike="noStrike" cap="none">
                <a:solidFill>
                  <a:schemeClr val="dk1"/>
                </a:solidFill>
                <a:latin typeface="Arial"/>
                <a:ea typeface="Arial"/>
                <a:cs typeface="Arial"/>
                <a:sym typeface="Arial"/>
              </a:defRPr>
            </a:lvl8pPr>
            <a:lvl9pPr marL="14747442" marR="0" lvl="8" indent="0" algn="l" rtl="0">
              <a:spcBef>
                <a:spcPts val="0"/>
              </a:spcBef>
              <a:buSzPts val="1400"/>
              <a:buNone/>
              <a:defRPr sz="7258"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buSzPts val="1400"/>
              <a:buNone/>
              <a:defRPr sz="12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2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2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2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2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2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2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Arial"/>
                <a:ea typeface="Arial"/>
                <a:cs typeface="Arial"/>
                <a:sym typeface="Arial"/>
              </a:defRPr>
            </a:lvl1pPr>
            <a:lvl2pPr marL="1843429" marR="0" lvl="1" indent="0" algn="l" rtl="0">
              <a:spcBef>
                <a:spcPts val="0"/>
              </a:spcBef>
              <a:buSzPts val="1400"/>
              <a:buNone/>
              <a:defRPr sz="7258" b="0" i="0" u="none" strike="noStrike" cap="none">
                <a:solidFill>
                  <a:schemeClr val="dk1"/>
                </a:solidFill>
                <a:latin typeface="Arial"/>
                <a:ea typeface="Arial"/>
                <a:cs typeface="Arial"/>
                <a:sym typeface="Arial"/>
              </a:defRPr>
            </a:lvl2pPr>
            <a:lvl3pPr marL="3686861" marR="0" lvl="2" indent="0" algn="l" rtl="0">
              <a:spcBef>
                <a:spcPts val="0"/>
              </a:spcBef>
              <a:buSzPts val="1400"/>
              <a:buNone/>
              <a:defRPr sz="7258" b="0" i="0" u="none" strike="noStrike" cap="none">
                <a:solidFill>
                  <a:schemeClr val="dk1"/>
                </a:solidFill>
                <a:latin typeface="Arial"/>
                <a:ea typeface="Arial"/>
                <a:cs typeface="Arial"/>
                <a:sym typeface="Arial"/>
              </a:defRPr>
            </a:lvl3pPr>
            <a:lvl4pPr marL="5530291" marR="0" lvl="3" indent="0" algn="l" rtl="0">
              <a:spcBef>
                <a:spcPts val="0"/>
              </a:spcBef>
              <a:buSzPts val="1400"/>
              <a:buNone/>
              <a:defRPr sz="7258" b="0" i="0" u="none" strike="noStrike" cap="none">
                <a:solidFill>
                  <a:schemeClr val="dk1"/>
                </a:solidFill>
                <a:latin typeface="Arial"/>
                <a:ea typeface="Arial"/>
                <a:cs typeface="Arial"/>
                <a:sym typeface="Arial"/>
              </a:defRPr>
            </a:lvl4pPr>
            <a:lvl5pPr marL="7373722" marR="0" lvl="4" indent="0" algn="l" rtl="0">
              <a:spcBef>
                <a:spcPts val="0"/>
              </a:spcBef>
              <a:buSzPts val="1400"/>
              <a:buNone/>
              <a:defRPr sz="7258" b="0" i="0" u="none" strike="noStrike" cap="none">
                <a:solidFill>
                  <a:schemeClr val="dk1"/>
                </a:solidFill>
                <a:latin typeface="Arial"/>
                <a:ea typeface="Arial"/>
                <a:cs typeface="Arial"/>
                <a:sym typeface="Arial"/>
              </a:defRPr>
            </a:lvl5pPr>
            <a:lvl6pPr marL="9217152" marR="0" lvl="5" indent="0" algn="l" rtl="0">
              <a:spcBef>
                <a:spcPts val="0"/>
              </a:spcBef>
              <a:buSzPts val="1400"/>
              <a:buNone/>
              <a:defRPr sz="7258" b="0" i="0" u="none" strike="noStrike" cap="none">
                <a:solidFill>
                  <a:schemeClr val="dk1"/>
                </a:solidFill>
                <a:latin typeface="Arial"/>
                <a:ea typeface="Arial"/>
                <a:cs typeface="Arial"/>
                <a:sym typeface="Arial"/>
              </a:defRPr>
            </a:lvl6pPr>
            <a:lvl7pPr marL="11060582" marR="0" lvl="6" indent="0" algn="l" rtl="0">
              <a:spcBef>
                <a:spcPts val="0"/>
              </a:spcBef>
              <a:buSzPts val="1400"/>
              <a:buNone/>
              <a:defRPr sz="7258" b="0" i="0" u="none" strike="noStrike" cap="none">
                <a:solidFill>
                  <a:schemeClr val="dk1"/>
                </a:solidFill>
                <a:latin typeface="Arial"/>
                <a:ea typeface="Arial"/>
                <a:cs typeface="Arial"/>
                <a:sym typeface="Arial"/>
              </a:defRPr>
            </a:lvl7pPr>
            <a:lvl8pPr marL="12904013" marR="0" lvl="7" indent="0" algn="l" rtl="0">
              <a:spcBef>
                <a:spcPts val="0"/>
              </a:spcBef>
              <a:buSzPts val="1400"/>
              <a:buNone/>
              <a:defRPr sz="7258" b="0" i="0" u="none" strike="noStrike" cap="none">
                <a:solidFill>
                  <a:schemeClr val="dk1"/>
                </a:solidFill>
                <a:latin typeface="Arial"/>
                <a:ea typeface="Arial"/>
                <a:cs typeface="Arial"/>
                <a:sym typeface="Arial"/>
              </a:defRPr>
            </a:lvl8pPr>
            <a:lvl9pPr marL="14747442" marR="0" lvl="8" indent="0" algn="l" rtl="0">
              <a:spcBef>
                <a:spcPts val="0"/>
              </a:spcBef>
              <a:buSzPts val="1400"/>
              <a:buNone/>
              <a:defRPr sz="7258"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42" name="Shape 4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ost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400800" y="990600"/>
            <a:ext cx="31089601" cy="251454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lt1"/>
              </a:buClr>
              <a:buSzPts val="8800"/>
              <a:buFont typeface="Arial"/>
              <a:buNone/>
              <a:defRPr sz="8800" b="1" i="0" u="none" strike="noStrike" cap="none">
                <a:solidFill>
                  <a:schemeClr val="l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8" name="Shape 18"/>
          <p:cNvSpPr txBox="1">
            <a:spLocks noGrp="1"/>
          </p:cNvSpPr>
          <p:nvPr>
            <p:ph type="body" idx="1"/>
          </p:nvPr>
        </p:nvSpPr>
        <p:spPr>
          <a:xfrm>
            <a:off x="6400800" y="3588603"/>
            <a:ext cx="31089601" cy="830997"/>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accent2"/>
              </a:buClr>
              <a:buSzPts val="2400"/>
              <a:buFont typeface="Arial"/>
              <a:buNone/>
              <a:defRPr sz="2400" b="0" i="0" u="none" strike="noStrike" cap="none">
                <a:solidFill>
                  <a:schemeClr val="lt1"/>
                </a:solidFill>
                <a:latin typeface="Arial"/>
                <a:ea typeface="Arial"/>
                <a:cs typeface="Arial"/>
                <a:sym typeface="Arial"/>
              </a:defRPr>
            </a:lvl1pPr>
            <a:lvl2pPr marL="0" marR="0" lvl="1" indent="0" algn="l" rtl="0">
              <a:lnSpc>
                <a:spcPct val="100000"/>
              </a:lnSpc>
              <a:spcBef>
                <a:spcPts val="0"/>
              </a:spcBef>
              <a:buClr>
                <a:schemeClr val="accent2"/>
              </a:buClr>
              <a:buSzPts val="2400"/>
              <a:buFont typeface="Arial"/>
              <a:buNone/>
              <a:defRPr sz="2400" b="0" i="0" u="none" strike="noStrike" cap="none">
                <a:solidFill>
                  <a:schemeClr val="lt1"/>
                </a:solidFill>
                <a:latin typeface="Arial"/>
                <a:ea typeface="Arial"/>
                <a:cs typeface="Arial"/>
                <a:sym typeface="Arial"/>
              </a:defRPr>
            </a:lvl2pPr>
            <a:lvl3pPr marL="0" marR="0" lvl="2" indent="0" algn="l" rtl="0">
              <a:lnSpc>
                <a:spcPct val="100000"/>
              </a:lnSpc>
              <a:spcBef>
                <a:spcPts val="0"/>
              </a:spcBef>
              <a:buClr>
                <a:schemeClr val="accent2"/>
              </a:buClr>
              <a:buSzPts val="2400"/>
              <a:buFont typeface="Arial"/>
              <a:buNone/>
              <a:defRPr sz="2400" b="0" i="0" u="none" strike="noStrike" cap="none">
                <a:solidFill>
                  <a:schemeClr val="lt1"/>
                </a:solidFill>
                <a:latin typeface="Arial"/>
                <a:ea typeface="Arial"/>
                <a:cs typeface="Arial"/>
                <a:sym typeface="Arial"/>
              </a:defRPr>
            </a:lvl3pPr>
            <a:lvl4pPr marL="0" marR="0" lvl="3" indent="0" algn="l" rtl="0">
              <a:lnSpc>
                <a:spcPct val="100000"/>
              </a:lnSpc>
              <a:spcBef>
                <a:spcPts val="0"/>
              </a:spcBef>
              <a:buClr>
                <a:schemeClr val="accent2"/>
              </a:buClr>
              <a:buSzPts val="2400"/>
              <a:buFont typeface="Arial"/>
              <a:buNone/>
              <a:defRPr sz="2400" b="0" i="0" u="none" strike="noStrike" cap="none">
                <a:solidFill>
                  <a:schemeClr val="lt1"/>
                </a:solidFill>
                <a:latin typeface="Arial"/>
                <a:ea typeface="Arial"/>
                <a:cs typeface="Arial"/>
                <a:sym typeface="Arial"/>
              </a:defRPr>
            </a:lvl4pPr>
            <a:lvl5pPr marL="0" marR="0" lvl="4" indent="0" algn="l" rtl="0">
              <a:lnSpc>
                <a:spcPct val="100000"/>
              </a:lnSpc>
              <a:spcBef>
                <a:spcPts val="0"/>
              </a:spcBef>
              <a:buClr>
                <a:schemeClr val="accent2"/>
              </a:buClr>
              <a:buSzPts val="2400"/>
              <a:buFont typeface="Arial"/>
              <a:buNone/>
              <a:defRPr sz="2400" b="0" i="0" u="none" strike="noStrike" cap="none">
                <a:solidFill>
                  <a:schemeClr val="lt1"/>
                </a:solidFill>
                <a:latin typeface="Arial"/>
                <a:ea typeface="Arial"/>
                <a:cs typeface="Arial"/>
                <a:sym typeface="Arial"/>
              </a:defRPr>
            </a:lvl5pPr>
            <a:lvl6pPr marL="0" marR="0" lvl="5" indent="0" algn="l" rtl="0">
              <a:lnSpc>
                <a:spcPct val="100000"/>
              </a:lnSpc>
              <a:spcBef>
                <a:spcPts val="0"/>
              </a:spcBef>
              <a:buClr>
                <a:schemeClr val="accent2"/>
              </a:buClr>
              <a:buSzPts val="2400"/>
              <a:buFont typeface="Arial"/>
              <a:buNone/>
              <a:defRPr sz="2400" b="0" i="0" u="none" strike="noStrike" cap="none">
                <a:solidFill>
                  <a:schemeClr val="lt1"/>
                </a:solidFill>
                <a:latin typeface="Arial"/>
                <a:ea typeface="Arial"/>
                <a:cs typeface="Arial"/>
                <a:sym typeface="Arial"/>
              </a:defRPr>
            </a:lvl6pPr>
            <a:lvl7pPr marL="0" marR="0" lvl="6" indent="0" algn="l" rtl="0">
              <a:lnSpc>
                <a:spcPct val="100000"/>
              </a:lnSpc>
              <a:spcBef>
                <a:spcPts val="0"/>
              </a:spcBef>
              <a:buClr>
                <a:schemeClr val="accent2"/>
              </a:buClr>
              <a:buSzPts val="2400"/>
              <a:buFont typeface="Arial"/>
              <a:buNone/>
              <a:defRPr sz="2400" b="0" i="0" u="none" strike="noStrike" cap="none">
                <a:solidFill>
                  <a:schemeClr val="lt1"/>
                </a:solidFill>
                <a:latin typeface="Arial"/>
                <a:ea typeface="Arial"/>
                <a:cs typeface="Arial"/>
                <a:sym typeface="Arial"/>
              </a:defRPr>
            </a:lvl7pPr>
            <a:lvl8pPr marL="0" marR="0" lvl="7" indent="0" algn="l" rtl="0">
              <a:lnSpc>
                <a:spcPct val="100000"/>
              </a:lnSpc>
              <a:spcBef>
                <a:spcPts val="0"/>
              </a:spcBef>
              <a:buClr>
                <a:schemeClr val="accent2"/>
              </a:buClr>
              <a:buSzPts val="2400"/>
              <a:buFont typeface="Arial"/>
              <a:buNone/>
              <a:defRPr sz="2400" b="0" i="0" u="none" strike="noStrike" cap="none">
                <a:solidFill>
                  <a:schemeClr val="lt1"/>
                </a:solidFill>
                <a:latin typeface="Arial"/>
                <a:ea typeface="Arial"/>
                <a:cs typeface="Arial"/>
                <a:sym typeface="Arial"/>
              </a:defRPr>
            </a:lvl8pPr>
            <a:lvl9pPr marL="0" marR="0" lvl="8" indent="0" algn="l" rtl="0">
              <a:lnSpc>
                <a:spcPct val="100000"/>
              </a:lnSpc>
              <a:spcBef>
                <a:spcPts val="0"/>
              </a:spcBef>
              <a:buClr>
                <a:schemeClr val="accent2"/>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19" name="Shape 19"/>
          <p:cNvSpPr txBox="1">
            <a:spLocks noGrp="1"/>
          </p:cNvSpPr>
          <p:nvPr>
            <p:ph type="dt" idx="10"/>
          </p:nvPr>
        </p:nvSpPr>
        <p:spPr>
          <a:xfrm>
            <a:off x="1143000" y="32114697"/>
            <a:ext cx="9875520" cy="4572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600" b="0" i="0" u="none" strike="noStrike" cap="none">
                <a:solidFill>
                  <a:srgbClr val="8B8B8D"/>
                </a:solidFill>
                <a:latin typeface="Arial"/>
                <a:ea typeface="Arial"/>
                <a:cs typeface="Arial"/>
                <a:sym typeface="Arial"/>
              </a:defRPr>
            </a:lvl1pPr>
            <a:lvl2pPr marL="1843429" marR="0" lvl="1" indent="0" algn="l" rtl="0">
              <a:spcBef>
                <a:spcPts val="0"/>
              </a:spcBef>
              <a:buSzPts val="1400"/>
              <a:buNone/>
              <a:defRPr sz="7258" b="0" i="0" u="none" strike="noStrike" cap="none">
                <a:solidFill>
                  <a:schemeClr val="dk1"/>
                </a:solidFill>
                <a:latin typeface="Arial"/>
                <a:ea typeface="Arial"/>
                <a:cs typeface="Arial"/>
                <a:sym typeface="Arial"/>
              </a:defRPr>
            </a:lvl2pPr>
            <a:lvl3pPr marL="3686861" marR="0" lvl="2" indent="0" algn="l" rtl="0">
              <a:spcBef>
                <a:spcPts val="0"/>
              </a:spcBef>
              <a:buSzPts val="1400"/>
              <a:buNone/>
              <a:defRPr sz="7258" b="0" i="0" u="none" strike="noStrike" cap="none">
                <a:solidFill>
                  <a:schemeClr val="dk1"/>
                </a:solidFill>
                <a:latin typeface="Arial"/>
                <a:ea typeface="Arial"/>
                <a:cs typeface="Arial"/>
                <a:sym typeface="Arial"/>
              </a:defRPr>
            </a:lvl3pPr>
            <a:lvl4pPr marL="5530291" marR="0" lvl="3" indent="0" algn="l" rtl="0">
              <a:spcBef>
                <a:spcPts val="0"/>
              </a:spcBef>
              <a:buSzPts val="1400"/>
              <a:buNone/>
              <a:defRPr sz="7258" b="0" i="0" u="none" strike="noStrike" cap="none">
                <a:solidFill>
                  <a:schemeClr val="dk1"/>
                </a:solidFill>
                <a:latin typeface="Arial"/>
                <a:ea typeface="Arial"/>
                <a:cs typeface="Arial"/>
                <a:sym typeface="Arial"/>
              </a:defRPr>
            </a:lvl4pPr>
            <a:lvl5pPr marL="7373722" marR="0" lvl="4" indent="0" algn="l" rtl="0">
              <a:spcBef>
                <a:spcPts val="0"/>
              </a:spcBef>
              <a:buSzPts val="1400"/>
              <a:buNone/>
              <a:defRPr sz="7258" b="0" i="0" u="none" strike="noStrike" cap="none">
                <a:solidFill>
                  <a:schemeClr val="dk1"/>
                </a:solidFill>
                <a:latin typeface="Arial"/>
                <a:ea typeface="Arial"/>
                <a:cs typeface="Arial"/>
                <a:sym typeface="Arial"/>
              </a:defRPr>
            </a:lvl5pPr>
            <a:lvl6pPr marL="9217152" marR="0" lvl="5" indent="0" algn="l" rtl="0">
              <a:spcBef>
                <a:spcPts val="0"/>
              </a:spcBef>
              <a:buSzPts val="1400"/>
              <a:buNone/>
              <a:defRPr sz="7258" b="0" i="0" u="none" strike="noStrike" cap="none">
                <a:solidFill>
                  <a:schemeClr val="dk1"/>
                </a:solidFill>
                <a:latin typeface="Arial"/>
                <a:ea typeface="Arial"/>
                <a:cs typeface="Arial"/>
                <a:sym typeface="Arial"/>
              </a:defRPr>
            </a:lvl6pPr>
            <a:lvl7pPr marL="11060582" marR="0" lvl="6" indent="0" algn="l" rtl="0">
              <a:spcBef>
                <a:spcPts val="0"/>
              </a:spcBef>
              <a:buSzPts val="1400"/>
              <a:buNone/>
              <a:defRPr sz="7258" b="0" i="0" u="none" strike="noStrike" cap="none">
                <a:solidFill>
                  <a:schemeClr val="dk1"/>
                </a:solidFill>
                <a:latin typeface="Arial"/>
                <a:ea typeface="Arial"/>
                <a:cs typeface="Arial"/>
                <a:sym typeface="Arial"/>
              </a:defRPr>
            </a:lvl7pPr>
            <a:lvl8pPr marL="12904013" marR="0" lvl="7" indent="0" algn="l" rtl="0">
              <a:spcBef>
                <a:spcPts val="0"/>
              </a:spcBef>
              <a:buSzPts val="1400"/>
              <a:buNone/>
              <a:defRPr sz="7258" b="0" i="0" u="none" strike="noStrike" cap="none">
                <a:solidFill>
                  <a:schemeClr val="dk1"/>
                </a:solidFill>
                <a:latin typeface="Arial"/>
                <a:ea typeface="Arial"/>
                <a:cs typeface="Arial"/>
                <a:sym typeface="Arial"/>
              </a:defRPr>
            </a:lvl8pPr>
            <a:lvl9pPr marL="14747442" marR="0" lvl="8" indent="0" algn="l" rtl="0">
              <a:spcBef>
                <a:spcPts val="0"/>
              </a:spcBef>
              <a:buSzPts val="1400"/>
              <a:buNone/>
              <a:defRPr sz="7258"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ftr" idx="11"/>
          </p:nvPr>
        </p:nvSpPr>
        <p:spPr>
          <a:xfrm>
            <a:off x="11018520" y="32114697"/>
            <a:ext cx="21854160" cy="4572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600" b="0" i="0" u="none" strike="noStrike" cap="none">
                <a:solidFill>
                  <a:srgbClr val="8B8B8D"/>
                </a:solidFill>
                <a:latin typeface="Arial"/>
                <a:ea typeface="Arial"/>
                <a:cs typeface="Arial"/>
                <a:sym typeface="Arial"/>
              </a:defRPr>
            </a:lvl1pPr>
            <a:lvl2pPr marL="1843429" marR="0" lvl="1" indent="0" algn="l" rtl="0">
              <a:spcBef>
                <a:spcPts val="0"/>
              </a:spcBef>
              <a:buSzPts val="1400"/>
              <a:buNone/>
              <a:defRPr sz="7258" b="0" i="0" u="none" strike="noStrike" cap="none">
                <a:solidFill>
                  <a:schemeClr val="dk1"/>
                </a:solidFill>
                <a:latin typeface="Arial"/>
                <a:ea typeface="Arial"/>
                <a:cs typeface="Arial"/>
                <a:sym typeface="Arial"/>
              </a:defRPr>
            </a:lvl2pPr>
            <a:lvl3pPr marL="3686861" marR="0" lvl="2" indent="0" algn="l" rtl="0">
              <a:spcBef>
                <a:spcPts val="0"/>
              </a:spcBef>
              <a:buSzPts val="1400"/>
              <a:buNone/>
              <a:defRPr sz="7258" b="0" i="0" u="none" strike="noStrike" cap="none">
                <a:solidFill>
                  <a:schemeClr val="dk1"/>
                </a:solidFill>
                <a:latin typeface="Arial"/>
                <a:ea typeface="Arial"/>
                <a:cs typeface="Arial"/>
                <a:sym typeface="Arial"/>
              </a:defRPr>
            </a:lvl3pPr>
            <a:lvl4pPr marL="5530291" marR="0" lvl="3" indent="0" algn="l" rtl="0">
              <a:spcBef>
                <a:spcPts val="0"/>
              </a:spcBef>
              <a:buSzPts val="1400"/>
              <a:buNone/>
              <a:defRPr sz="7258" b="0" i="0" u="none" strike="noStrike" cap="none">
                <a:solidFill>
                  <a:schemeClr val="dk1"/>
                </a:solidFill>
                <a:latin typeface="Arial"/>
                <a:ea typeface="Arial"/>
                <a:cs typeface="Arial"/>
                <a:sym typeface="Arial"/>
              </a:defRPr>
            </a:lvl4pPr>
            <a:lvl5pPr marL="7373722" marR="0" lvl="4" indent="0" algn="l" rtl="0">
              <a:spcBef>
                <a:spcPts val="0"/>
              </a:spcBef>
              <a:buSzPts val="1400"/>
              <a:buNone/>
              <a:defRPr sz="7258" b="0" i="0" u="none" strike="noStrike" cap="none">
                <a:solidFill>
                  <a:schemeClr val="dk1"/>
                </a:solidFill>
                <a:latin typeface="Arial"/>
                <a:ea typeface="Arial"/>
                <a:cs typeface="Arial"/>
                <a:sym typeface="Arial"/>
              </a:defRPr>
            </a:lvl5pPr>
            <a:lvl6pPr marL="9217152" marR="0" lvl="5" indent="0" algn="l" rtl="0">
              <a:spcBef>
                <a:spcPts val="0"/>
              </a:spcBef>
              <a:buSzPts val="1400"/>
              <a:buNone/>
              <a:defRPr sz="7258" b="0" i="0" u="none" strike="noStrike" cap="none">
                <a:solidFill>
                  <a:schemeClr val="dk1"/>
                </a:solidFill>
                <a:latin typeface="Arial"/>
                <a:ea typeface="Arial"/>
                <a:cs typeface="Arial"/>
                <a:sym typeface="Arial"/>
              </a:defRPr>
            </a:lvl6pPr>
            <a:lvl7pPr marL="11060582" marR="0" lvl="6" indent="0" algn="l" rtl="0">
              <a:spcBef>
                <a:spcPts val="0"/>
              </a:spcBef>
              <a:buSzPts val="1400"/>
              <a:buNone/>
              <a:defRPr sz="7258" b="0" i="0" u="none" strike="noStrike" cap="none">
                <a:solidFill>
                  <a:schemeClr val="dk1"/>
                </a:solidFill>
                <a:latin typeface="Arial"/>
                <a:ea typeface="Arial"/>
                <a:cs typeface="Arial"/>
                <a:sym typeface="Arial"/>
              </a:defRPr>
            </a:lvl7pPr>
            <a:lvl8pPr marL="12904013" marR="0" lvl="7" indent="0" algn="l" rtl="0">
              <a:spcBef>
                <a:spcPts val="0"/>
              </a:spcBef>
              <a:buSzPts val="1400"/>
              <a:buNone/>
              <a:defRPr sz="7258" b="0" i="0" u="none" strike="noStrike" cap="none">
                <a:solidFill>
                  <a:schemeClr val="dk1"/>
                </a:solidFill>
                <a:latin typeface="Arial"/>
                <a:ea typeface="Arial"/>
                <a:cs typeface="Arial"/>
                <a:sym typeface="Arial"/>
              </a:defRPr>
            </a:lvl8pPr>
            <a:lvl9pPr marL="14747442" marR="0" lvl="8" indent="0" algn="l" rtl="0">
              <a:spcBef>
                <a:spcPts val="0"/>
              </a:spcBef>
              <a:buSzPts val="1400"/>
              <a:buNone/>
              <a:defRPr sz="7258"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sldNum" idx="12"/>
          </p:nvPr>
        </p:nvSpPr>
        <p:spPr>
          <a:xfrm>
            <a:off x="32872681" y="32114697"/>
            <a:ext cx="9875520" cy="457200"/>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600" b="0" i="0" u="none" strike="noStrike" cap="none">
                <a:solidFill>
                  <a:srgbClr val="8B8B8D"/>
                </a:solidFill>
                <a:latin typeface="Arial"/>
                <a:ea typeface="Arial"/>
                <a:cs typeface="Arial"/>
                <a:sym typeface="Arial"/>
              </a:rPr>
              <a:t>‹#›</a:t>
            </a:fld>
            <a:endParaRPr lang="en-US" sz="1600" b="0" i="0" u="none" strike="noStrike" cap="none">
              <a:solidFill>
                <a:srgbClr val="8B8B8D"/>
              </a:solidFill>
              <a:latin typeface="Arial"/>
              <a:ea typeface="Arial"/>
              <a:cs typeface="Arial"/>
              <a:sym typeface="Arial"/>
            </a:endParaRPr>
          </a:p>
        </p:txBody>
      </p:sp>
      <p:sp>
        <p:nvSpPr>
          <p:cNvPr id="22" name="Shape 22"/>
          <p:cNvSpPr>
            <a:spLocks noGrp="1"/>
          </p:cNvSpPr>
          <p:nvPr>
            <p:ph type="body" idx="2"/>
          </p:nvPr>
        </p:nvSpPr>
        <p:spPr>
          <a:xfrm>
            <a:off x="1143000" y="5852160"/>
            <a:ext cx="12801600" cy="1219200"/>
          </a:xfrm>
          <a:prstGeom prst="round1Rect">
            <a:avLst>
              <a:gd name="adj" fmla="val 16667"/>
            </a:avLst>
          </a:prstGeom>
          <a:solidFill>
            <a:schemeClr val="accent2"/>
          </a:solidFill>
          <a:ln>
            <a:noFill/>
          </a:ln>
        </p:spPr>
        <p:txBody>
          <a:bodyPr wrap="square" lIns="91425" tIns="91425" rIns="91425" bIns="91425" anchor="ctr" anchorCtr="0"/>
          <a:lstStyle>
            <a:lvl1pPr marL="0" marR="0" lvl="0"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1pPr>
            <a:lvl2pPr marL="0" marR="0" lvl="1"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2pPr>
            <a:lvl3pPr marL="0" marR="0" lvl="2"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3pPr>
            <a:lvl4pPr marL="0" marR="0" lvl="3"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4pPr>
            <a:lvl5pPr marL="0" marR="0" lvl="4"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5pPr>
            <a:lvl6pPr marL="0" marR="0" lvl="5"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6pPr>
            <a:lvl7pPr marL="0" marR="0" lvl="6"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7pPr>
            <a:lvl8pPr marL="0" marR="0" lvl="7"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8pPr>
            <a:lvl9pPr marL="0" marR="0" lvl="8"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9pPr>
          </a:lstStyle>
          <a:p>
            <a:endParaRPr/>
          </a:p>
        </p:txBody>
      </p:sp>
      <p:sp>
        <p:nvSpPr>
          <p:cNvPr id="23" name="Shape 23"/>
          <p:cNvSpPr txBox="1">
            <a:spLocks noGrp="1"/>
          </p:cNvSpPr>
          <p:nvPr>
            <p:ph type="body" idx="3"/>
          </p:nvPr>
        </p:nvSpPr>
        <p:spPr>
          <a:xfrm>
            <a:off x="1143000" y="7071360"/>
            <a:ext cx="12801600" cy="6858000"/>
          </a:xfrm>
          <a:prstGeom prst="rect">
            <a:avLst/>
          </a:prstGeom>
          <a:noFill/>
          <a:ln>
            <a:noFill/>
          </a:ln>
        </p:spPr>
        <p:txBody>
          <a:bodyPr wrap="square" lIns="91425" tIns="91425" rIns="91425" bIns="91425" anchor="t" anchorCtr="0"/>
          <a:lstStyle>
            <a:lvl1pPr marL="457200" marR="0" lvl="0" indent="-279400" algn="l" rtl="0">
              <a:lnSpc>
                <a:spcPct val="100000"/>
              </a:lnSpc>
              <a:spcBef>
                <a:spcPts val="1200"/>
              </a:spcBef>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1097280" marR="0" lvl="1"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097280" marR="0" lvl="2"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3pPr>
            <a:lvl4pPr marL="1097280" marR="0" lvl="3"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4pPr>
            <a:lvl5pPr marL="1097280" marR="0" lvl="4"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5pPr>
            <a:lvl6pPr marL="1097280" marR="0" lvl="5"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6pPr>
            <a:lvl7pPr marL="1097280" marR="0" lvl="6"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7pPr>
            <a:lvl8pPr marL="1097280" marR="0" lvl="7"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8pPr>
            <a:lvl9pPr marL="1097280" marR="0" lvl="8"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24" name="Shape 24"/>
          <p:cNvSpPr>
            <a:spLocks noGrp="1"/>
          </p:cNvSpPr>
          <p:nvPr>
            <p:ph type="body" idx="4"/>
          </p:nvPr>
        </p:nvSpPr>
        <p:spPr>
          <a:xfrm>
            <a:off x="1143000" y="15032736"/>
            <a:ext cx="12801600" cy="1219200"/>
          </a:xfrm>
          <a:prstGeom prst="round1Rect">
            <a:avLst>
              <a:gd name="adj" fmla="val 16667"/>
            </a:avLst>
          </a:prstGeom>
          <a:solidFill>
            <a:schemeClr val="accent3"/>
          </a:solidFill>
          <a:ln>
            <a:noFill/>
          </a:ln>
        </p:spPr>
        <p:txBody>
          <a:bodyPr wrap="square" lIns="91425" tIns="91425" rIns="91425" bIns="91425" anchor="ctr" anchorCtr="0"/>
          <a:lstStyle>
            <a:lvl1pPr marL="0" marR="0" lvl="0"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1pPr>
            <a:lvl2pPr marL="0" marR="0" lvl="1"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2pPr>
            <a:lvl3pPr marL="0" marR="0" lvl="2"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3pPr>
            <a:lvl4pPr marL="0" marR="0" lvl="3"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4pPr>
            <a:lvl5pPr marL="0" marR="0" lvl="4"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5pPr>
            <a:lvl6pPr marL="0" marR="0" lvl="5"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6pPr>
            <a:lvl7pPr marL="0" marR="0" lvl="6"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7pPr>
            <a:lvl8pPr marL="0" marR="0" lvl="7"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8pPr>
            <a:lvl9pPr marL="0" marR="0" lvl="8"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9pPr>
          </a:lstStyle>
          <a:p>
            <a:endParaRPr/>
          </a:p>
        </p:txBody>
      </p:sp>
      <p:sp>
        <p:nvSpPr>
          <p:cNvPr id="25" name="Shape 25"/>
          <p:cNvSpPr txBox="1">
            <a:spLocks noGrp="1"/>
          </p:cNvSpPr>
          <p:nvPr>
            <p:ph type="body" idx="5"/>
          </p:nvPr>
        </p:nvSpPr>
        <p:spPr>
          <a:xfrm>
            <a:off x="1143000" y="16251936"/>
            <a:ext cx="12801600" cy="9088165"/>
          </a:xfrm>
          <a:prstGeom prst="rect">
            <a:avLst/>
          </a:prstGeom>
          <a:noFill/>
          <a:ln>
            <a:noFill/>
          </a:ln>
        </p:spPr>
        <p:txBody>
          <a:bodyPr wrap="square" lIns="91425" tIns="91425" rIns="91425" bIns="91425" anchor="t" anchorCtr="0"/>
          <a:lstStyle>
            <a:lvl1pPr marL="457200" marR="0" lvl="0" indent="-279400" algn="l" rtl="0">
              <a:lnSpc>
                <a:spcPct val="100000"/>
              </a:lnSpc>
              <a:spcBef>
                <a:spcPts val="1200"/>
              </a:spcBef>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1097280" marR="0" lvl="1"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097280" marR="0" lvl="2"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3pPr>
            <a:lvl4pPr marL="1097280" marR="0" lvl="3"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4pPr>
            <a:lvl5pPr marL="1097280" marR="0" lvl="4"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5pPr>
            <a:lvl6pPr marL="1097280" marR="0" lvl="5"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6pPr>
            <a:lvl7pPr marL="1097280" marR="0" lvl="6"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7pPr>
            <a:lvl8pPr marL="1097280" marR="0" lvl="7"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8pPr>
            <a:lvl9pPr marL="1097280" marR="0" lvl="8"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26" name="Shape 26"/>
          <p:cNvSpPr>
            <a:spLocks noGrp="1"/>
          </p:cNvSpPr>
          <p:nvPr>
            <p:ph type="body" idx="6"/>
          </p:nvPr>
        </p:nvSpPr>
        <p:spPr>
          <a:xfrm>
            <a:off x="1143000" y="25831800"/>
            <a:ext cx="12801600" cy="1219200"/>
          </a:xfrm>
          <a:prstGeom prst="round1Rect">
            <a:avLst>
              <a:gd name="adj" fmla="val 16667"/>
            </a:avLst>
          </a:prstGeom>
          <a:solidFill>
            <a:schemeClr val="accent4"/>
          </a:solidFill>
          <a:ln>
            <a:noFill/>
          </a:ln>
        </p:spPr>
        <p:txBody>
          <a:bodyPr wrap="square" lIns="91425" tIns="91425" rIns="91425" bIns="91425" anchor="ctr" anchorCtr="0"/>
          <a:lstStyle>
            <a:lvl1pPr marL="0" marR="0" lvl="0"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1pPr>
            <a:lvl2pPr marL="0" marR="0" lvl="1"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2pPr>
            <a:lvl3pPr marL="0" marR="0" lvl="2"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3pPr>
            <a:lvl4pPr marL="0" marR="0" lvl="3"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4pPr>
            <a:lvl5pPr marL="0" marR="0" lvl="4"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5pPr>
            <a:lvl6pPr marL="0" marR="0" lvl="5"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6pPr>
            <a:lvl7pPr marL="0" marR="0" lvl="6"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7pPr>
            <a:lvl8pPr marL="0" marR="0" lvl="7"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8pPr>
            <a:lvl9pPr marL="0" marR="0" lvl="8"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9pPr>
          </a:lstStyle>
          <a:p>
            <a:endParaRPr/>
          </a:p>
        </p:txBody>
      </p:sp>
      <p:sp>
        <p:nvSpPr>
          <p:cNvPr id="27" name="Shape 27"/>
          <p:cNvSpPr txBox="1">
            <a:spLocks noGrp="1"/>
          </p:cNvSpPr>
          <p:nvPr>
            <p:ph type="body" idx="7"/>
          </p:nvPr>
        </p:nvSpPr>
        <p:spPr>
          <a:xfrm>
            <a:off x="1143000" y="27057097"/>
            <a:ext cx="12801600" cy="4572000"/>
          </a:xfrm>
          <a:prstGeom prst="rect">
            <a:avLst/>
          </a:prstGeom>
          <a:noFill/>
          <a:ln>
            <a:noFill/>
          </a:ln>
        </p:spPr>
        <p:txBody>
          <a:bodyPr wrap="square" lIns="91425" tIns="91425" rIns="91425" bIns="91425" anchor="t" anchorCtr="0"/>
          <a:lstStyle>
            <a:lvl1pPr marL="457200" marR="0" lvl="0" indent="-279400" algn="l" rtl="0">
              <a:lnSpc>
                <a:spcPct val="100000"/>
              </a:lnSpc>
              <a:spcBef>
                <a:spcPts val="1200"/>
              </a:spcBef>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1097280" marR="0" lvl="1"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097280" marR="0" lvl="2"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3pPr>
            <a:lvl4pPr marL="1097280" marR="0" lvl="3"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4pPr>
            <a:lvl5pPr marL="1097280" marR="0" lvl="4"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5pPr>
            <a:lvl6pPr marL="1097280" marR="0" lvl="5"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6pPr>
            <a:lvl7pPr marL="1097280" marR="0" lvl="6"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7pPr>
            <a:lvl8pPr marL="1097280" marR="0" lvl="7"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8pPr>
            <a:lvl9pPr marL="1097280" marR="0" lvl="8"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28" name="Shape 28"/>
          <p:cNvSpPr>
            <a:spLocks noGrp="1"/>
          </p:cNvSpPr>
          <p:nvPr>
            <p:ph type="body" idx="8"/>
          </p:nvPr>
        </p:nvSpPr>
        <p:spPr>
          <a:xfrm>
            <a:off x="15544800" y="5852160"/>
            <a:ext cx="12801600" cy="1219200"/>
          </a:xfrm>
          <a:prstGeom prst="round1Rect">
            <a:avLst>
              <a:gd name="adj" fmla="val 16667"/>
            </a:avLst>
          </a:prstGeom>
          <a:solidFill>
            <a:schemeClr val="accent5"/>
          </a:solidFill>
          <a:ln>
            <a:noFill/>
          </a:ln>
        </p:spPr>
        <p:txBody>
          <a:bodyPr wrap="square" lIns="91425" tIns="91425" rIns="91425" bIns="91425" anchor="ctr" anchorCtr="0"/>
          <a:lstStyle>
            <a:lvl1pPr marL="0" marR="0" lvl="0"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1pPr>
            <a:lvl2pPr marL="0" marR="0" lvl="1"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2pPr>
            <a:lvl3pPr marL="0" marR="0" lvl="2"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3pPr>
            <a:lvl4pPr marL="0" marR="0" lvl="3"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4pPr>
            <a:lvl5pPr marL="0" marR="0" lvl="4"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5pPr>
            <a:lvl6pPr marL="0" marR="0" lvl="5"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6pPr>
            <a:lvl7pPr marL="0" marR="0" lvl="6"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7pPr>
            <a:lvl8pPr marL="0" marR="0" lvl="7"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8pPr>
            <a:lvl9pPr marL="0" marR="0" lvl="8"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9pPr>
          </a:lstStyle>
          <a:p>
            <a:endParaRPr/>
          </a:p>
        </p:txBody>
      </p:sp>
      <p:sp>
        <p:nvSpPr>
          <p:cNvPr id="29" name="Shape 29"/>
          <p:cNvSpPr txBox="1">
            <a:spLocks noGrp="1"/>
          </p:cNvSpPr>
          <p:nvPr>
            <p:ph type="body" idx="9"/>
          </p:nvPr>
        </p:nvSpPr>
        <p:spPr>
          <a:xfrm>
            <a:off x="15544800" y="7071360"/>
            <a:ext cx="12801600" cy="4572000"/>
          </a:xfrm>
          <a:prstGeom prst="rect">
            <a:avLst/>
          </a:prstGeom>
          <a:noFill/>
          <a:ln>
            <a:noFill/>
          </a:ln>
        </p:spPr>
        <p:txBody>
          <a:bodyPr wrap="square" lIns="91425" tIns="91425" rIns="91425" bIns="91425" anchor="t" anchorCtr="0"/>
          <a:lstStyle>
            <a:lvl1pPr marL="457200" marR="0" lvl="0" indent="-279400" algn="l" rtl="0">
              <a:lnSpc>
                <a:spcPct val="100000"/>
              </a:lnSpc>
              <a:spcBef>
                <a:spcPts val="1200"/>
              </a:spcBef>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1097280" marR="0" lvl="1"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097280" marR="0" lvl="2"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3pPr>
            <a:lvl4pPr marL="1097280" marR="0" lvl="3"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4pPr>
            <a:lvl5pPr marL="1097280" marR="0" lvl="4"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5pPr>
            <a:lvl6pPr marL="1097280" marR="0" lvl="5"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6pPr>
            <a:lvl7pPr marL="1097280" marR="0" lvl="6"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7pPr>
            <a:lvl8pPr marL="1097280" marR="0" lvl="7"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8pPr>
            <a:lvl9pPr marL="1097280" marR="0" lvl="8"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body" idx="13"/>
          </p:nvPr>
        </p:nvSpPr>
        <p:spPr>
          <a:xfrm>
            <a:off x="15544800" y="11948160"/>
            <a:ext cx="12801600" cy="6172200"/>
          </a:xfrm>
          <a:prstGeom prst="rect">
            <a:avLst/>
          </a:prstGeom>
          <a:noFill/>
          <a:ln>
            <a:noFill/>
          </a:ln>
        </p:spPr>
        <p:txBody>
          <a:bodyPr wrap="square" lIns="91425" tIns="91425" rIns="91425" bIns="91425" anchor="t" anchorCtr="0"/>
          <a:lstStyle>
            <a:lvl1pPr marL="457200" marR="0" lvl="0" indent="-279400" algn="l" rtl="0">
              <a:lnSpc>
                <a:spcPct val="100000"/>
              </a:lnSpc>
              <a:spcBef>
                <a:spcPts val="1200"/>
              </a:spcBef>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1097280" marR="0" lvl="1"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097280" marR="0" lvl="2"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3pPr>
            <a:lvl4pPr marL="1097280" marR="0" lvl="3"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4pPr>
            <a:lvl5pPr marL="1097280" marR="0" lvl="4"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5pPr>
            <a:lvl6pPr marL="1097280" marR="0" lvl="5"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6pPr>
            <a:lvl7pPr marL="1097280" marR="0" lvl="6"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7pPr>
            <a:lvl8pPr marL="1097280" marR="0" lvl="7"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8pPr>
            <a:lvl9pPr marL="1097280" marR="0" lvl="8"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body" idx="14"/>
          </p:nvPr>
        </p:nvSpPr>
        <p:spPr>
          <a:xfrm>
            <a:off x="15544800" y="23469600"/>
            <a:ext cx="12801600" cy="1752600"/>
          </a:xfrm>
          <a:prstGeom prst="rect">
            <a:avLst/>
          </a:prstGeom>
          <a:noFill/>
          <a:ln>
            <a:noFill/>
          </a:ln>
        </p:spPr>
        <p:txBody>
          <a:bodyPr wrap="square" lIns="91425" tIns="91425" rIns="91425" bIns="91425" anchor="t" anchorCtr="0"/>
          <a:lstStyle>
            <a:lvl1pPr marL="457200" marR="0" lvl="0" indent="-279400" algn="l" rtl="0">
              <a:lnSpc>
                <a:spcPct val="100000"/>
              </a:lnSpc>
              <a:spcBef>
                <a:spcPts val="1200"/>
              </a:spcBef>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1097280" marR="0" lvl="1"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097280" marR="0" lvl="2"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3pPr>
            <a:lvl4pPr marL="1097280" marR="0" lvl="3"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4pPr>
            <a:lvl5pPr marL="1097280" marR="0" lvl="4"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5pPr>
            <a:lvl6pPr marL="1097280" marR="0" lvl="5"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6pPr>
            <a:lvl7pPr marL="1097280" marR="0" lvl="6"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7pPr>
            <a:lvl8pPr marL="1097280" marR="0" lvl="7"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8pPr>
            <a:lvl9pPr marL="1097280" marR="0" lvl="8"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2" name="Shape 32"/>
          <p:cNvSpPr>
            <a:spLocks noGrp="1"/>
          </p:cNvSpPr>
          <p:nvPr>
            <p:ph type="body" idx="15"/>
          </p:nvPr>
        </p:nvSpPr>
        <p:spPr>
          <a:xfrm>
            <a:off x="15544800" y="25831800"/>
            <a:ext cx="12801600" cy="1219200"/>
          </a:xfrm>
          <a:prstGeom prst="round1Rect">
            <a:avLst>
              <a:gd name="adj" fmla="val 16667"/>
            </a:avLst>
          </a:prstGeom>
          <a:solidFill>
            <a:schemeClr val="accent6"/>
          </a:solidFill>
          <a:ln>
            <a:noFill/>
          </a:ln>
        </p:spPr>
        <p:txBody>
          <a:bodyPr wrap="square" lIns="91425" tIns="91425" rIns="91425" bIns="91425" anchor="ctr" anchorCtr="0"/>
          <a:lstStyle>
            <a:lvl1pPr marL="0" marR="0" lvl="0"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1pPr>
            <a:lvl2pPr marL="0" marR="0" lvl="1"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2pPr>
            <a:lvl3pPr marL="0" marR="0" lvl="2"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3pPr>
            <a:lvl4pPr marL="0" marR="0" lvl="3"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4pPr>
            <a:lvl5pPr marL="0" marR="0" lvl="4"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5pPr>
            <a:lvl6pPr marL="0" marR="0" lvl="5"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6pPr>
            <a:lvl7pPr marL="0" marR="0" lvl="6"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7pPr>
            <a:lvl8pPr marL="0" marR="0" lvl="7"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8pPr>
            <a:lvl9pPr marL="0" marR="0" lvl="8"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9pPr>
          </a:lstStyle>
          <a:p>
            <a:endParaRPr/>
          </a:p>
        </p:txBody>
      </p:sp>
      <p:sp>
        <p:nvSpPr>
          <p:cNvPr id="33" name="Shape 33"/>
          <p:cNvSpPr txBox="1">
            <a:spLocks noGrp="1"/>
          </p:cNvSpPr>
          <p:nvPr>
            <p:ph type="body" idx="16"/>
          </p:nvPr>
        </p:nvSpPr>
        <p:spPr>
          <a:xfrm>
            <a:off x="15544800" y="27057097"/>
            <a:ext cx="12801600" cy="4572000"/>
          </a:xfrm>
          <a:prstGeom prst="rect">
            <a:avLst/>
          </a:prstGeom>
          <a:noFill/>
          <a:ln>
            <a:noFill/>
          </a:ln>
        </p:spPr>
        <p:txBody>
          <a:bodyPr wrap="square" lIns="91425" tIns="91425" rIns="91425" bIns="91425" anchor="t" anchorCtr="0"/>
          <a:lstStyle>
            <a:lvl1pPr marL="457200" marR="0" lvl="0" indent="-279400" algn="l" rtl="0">
              <a:lnSpc>
                <a:spcPct val="100000"/>
              </a:lnSpc>
              <a:spcBef>
                <a:spcPts val="1200"/>
              </a:spcBef>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1097280" marR="0" lvl="1"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097280" marR="0" lvl="2"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3pPr>
            <a:lvl4pPr marL="1097280" marR="0" lvl="3"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4pPr>
            <a:lvl5pPr marL="1097280" marR="0" lvl="4"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5pPr>
            <a:lvl6pPr marL="1097280" marR="0" lvl="5"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6pPr>
            <a:lvl7pPr marL="1097280" marR="0" lvl="6"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7pPr>
            <a:lvl8pPr marL="1097280" marR="0" lvl="7"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8pPr>
            <a:lvl9pPr marL="1097280" marR="0" lvl="8"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4" name="Shape 34"/>
          <p:cNvSpPr>
            <a:spLocks noGrp="1"/>
          </p:cNvSpPr>
          <p:nvPr>
            <p:ph type="body" idx="17"/>
          </p:nvPr>
        </p:nvSpPr>
        <p:spPr>
          <a:xfrm>
            <a:off x="29900881" y="5852160"/>
            <a:ext cx="12801600" cy="1219200"/>
          </a:xfrm>
          <a:prstGeom prst="round1Rect">
            <a:avLst>
              <a:gd name="adj" fmla="val 16667"/>
            </a:avLst>
          </a:prstGeom>
          <a:solidFill>
            <a:schemeClr val="accent6"/>
          </a:solidFill>
          <a:ln>
            <a:noFill/>
          </a:ln>
        </p:spPr>
        <p:txBody>
          <a:bodyPr wrap="square" lIns="91425" tIns="91425" rIns="91425" bIns="91425" anchor="ctr" anchorCtr="0"/>
          <a:lstStyle>
            <a:lvl1pPr marL="0" marR="0" lvl="0"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1pPr>
            <a:lvl2pPr marL="0" marR="0" lvl="1"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2pPr>
            <a:lvl3pPr marL="0" marR="0" lvl="2"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3pPr>
            <a:lvl4pPr marL="0" marR="0" lvl="3"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4pPr>
            <a:lvl5pPr marL="0" marR="0" lvl="4"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5pPr>
            <a:lvl6pPr marL="0" marR="0" lvl="5"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6pPr>
            <a:lvl7pPr marL="0" marR="0" lvl="6"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7pPr>
            <a:lvl8pPr marL="0" marR="0" lvl="7"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8pPr>
            <a:lvl9pPr marL="0" marR="0" lvl="8"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9pPr>
          </a:lstStyle>
          <a:p>
            <a:endParaRPr/>
          </a:p>
        </p:txBody>
      </p:sp>
      <p:sp>
        <p:nvSpPr>
          <p:cNvPr id="35" name="Shape 35"/>
          <p:cNvSpPr txBox="1">
            <a:spLocks noGrp="1"/>
          </p:cNvSpPr>
          <p:nvPr>
            <p:ph type="body" idx="18"/>
          </p:nvPr>
        </p:nvSpPr>
        <p:spPr>
          <a:xfrm>
            <a:off x="29900881" y="7071360"/>
            <a:ext cx="12801600" cy="7315200"/>
          </a:xfrm>
          <a:prstGeom prst="rect">
            <a:avLst/>
          </a:prstGeom>
          <a:noFill/>
          <a:ln>
            <a:noFill/>
          </a:ln>
        </p:spPr>
        <p:txBody>
          <a:bodyPr wrap="square" lIns="91425" tIns="91425" rIns="91425" bIns="91425" anchor="t" anchorCtr="0"/>
          <a:lstStyle>
            <a:lvl1pPr marL="457200" marR="0" lvl="0" indent="-279400" algn="l" rtl="0">
              <a:lnSpc>
                <a:spcPct val="100000"/>
              </a:lnSpc>
              <a:spcBef>
                <a:spcPts val="1200"/>
              </a:spcBef>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1097280" marR="0" lvl="1"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097280" marR="0" lvl="2"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3pPr>
            <a:lvl4pPr marL="1097280" marR="0" lvl="3"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4pPr>
            <a:lvl5pPr marL="1097280" marR="0" lvl="4"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5pPr>
            <a:lvl6pPr marL="1097280" marR="0" lvl="5"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6pPr>
            <a:lvl7pPr marL="1097280" marR="0" lvl="6"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7pPr>
            <a:lvl8pPr marL="1097280" marR="0" lvl="7"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8pPr>
            <a:lvl9pPr marL="1097280" marR="0" lvl="8"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19"/>
          </p:nvPr>
        </p:nvSpPr>
        <p:spPr>
          <a:xfrm>
            <a:off x="29900881" y="15837408"/>
            <a:ext cx="12801600" cy="7315200"/>
          </a:xfrm>
          <a:prstGeom prst="rect">
            <a:avLst/>
          </a:prstGeom>
          <a:noFill/>
          <a:ln>
            <a:noFill/>
          </a:ln>
        </p:spPr>
        <p:txBody>
          <a:bodyPr wrap="square" lIns="91425" tIns="91425" rIns="91425" bIns="91425" anchor="t" anchorCtr="0"/>
          <a:lstStyle>
            <a:lvl1pPr marL="457200" marR="0" lvl="0" indent="-279400" algn="l" rtl="0">
              <a:lnSpc>
                <a:spcPct val="100000"/>
              </a:lnSpc>
              <a:spcBef>
                <a:spcPts val="1200"/>
              </a:spcBef>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1097280" marR="0" lvl="1"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097280" marR="0" lvl="2"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3pPr>
            <a:lvl4pPr marL="1097280" marR="0" lvl="3"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4pPr>
            <a:lvl5pPr marL="1097280" marR="0" lvl="4"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5pPr>
            <a:lvl6pPr marL="1097280" marR="0" lvl="5"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6pPr>
            <a:lvl7pPr marL="1097280" marR="0" lvl="6"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7pPr>
            <a:lvl8pPr marL="1097280" marR="0" lvl="7"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8pPr>
            <a:lvl9pPr marL="1097280" marR="0" lvl="8"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7" name="Shape 37"/>
          <p:cNvSpPr>
            <a:spLocks noGrp="1"/>
          </p:cNvSpPr>
          <p:nvPr>
            <p:ph type="body" idx="20"/>
          </p:nvPr>
        </p:nvSpPr>
        <p:spPr>
          <a:xfrm>
            <a:off x="29900881" y="25831800"/>
            <a:ext cx="12801600" cy="1219200"/>
          </a:xfrm>
          <a:prstGeom prst="round1Rect">
            <a:avLst>
              <a:gd name="adj" fmla="val 16667"/>
            </a:avLst>
          </a:prstGeom>
          <a:solidFill>
            <a:schemeClr val="accent1"/>
          </a:solidFill>
          <a:ln>
            <a:noFill/>
          </a:ln>
        </p:spPr>
        <p:txBody>
          <a:bodyPr wrap="square" lIns="91425" tIns="91425" rIns="91425" bIns="91425" anchor="ctr" anchorCtr="0"/>
          <a:lstStyle>
            <a:lvl1pPr marL="0" marR="0" lvl="0"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1pPr>
            <a:lvl2pPr marL="0" marR="0" lvl="1"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2pPr>
            <a:lvl3pPr marL="0" marR="0" lvl="2"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3pPr>
            <a:lvl4pPr marL="0" marR="0" lvl="3"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4pPr>
            <a:lvl5pPr marL="0" marR="0" lvl="4"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5pPr>
            <a:lvl6pPr marL="0" marR="0" lvl="5"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6pPr>
            <a:lvl7pPr marL="0" marR="0" lvl="6"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7pPr>
            <a:lvl8pPr marL="0" marR="0" lvl="7"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8pPr>
            <a:lvl9pPr marL="0" marR="0" lvl="8" indent="0" algn="l" rtl="0">
              <a:lnSpc>
                <a:spcPct val="100000"/>
              </a:lnSpc>
              <a:spcBef>
                <a:spcPts val="0"/>
              </a:spcBef>
              <a:buClr>
                <a:schemeClr val="accent2"/>
              </a:buClr>
              <a:buSzPts val="6000"/>
              <a:buFont typeface="Arial"/>
              <a:buNone/>
              <a:defRPr sz="6000" b="0" i="0" u="none" strike="noStrike" cap="none">
                <a:solidFill>
                  <a:schemeClr val="lt1"/>
                </a:solidFill>
                <a:latin typeface="Arial"/>
                <a:ea typeface="Arial"/>
                <a:cs typeface="Arial"/>
                <a:sym typeface="Arial"/>
              </a:defRPr>
            </a:lvl9pPr>
          </a:lstStyle>
          <a:p>
            <a:endParaRPr/>
          </a:p>
        </p:txBody>
      </p:sp>
      <p:sp>
        <p:nvSpPr>
          <p:cNvPr id="38" name="Shape 38"/>
          <p:cNvSpPr txBox="1">
            <a:spLocks noGrp="1"/>
          </p:cNvSpPr>
          <p:nvPr>
            <p:ph type="body" idx="21"/>
          </p:nvPr>
        </p:nvSpPr>
        <p:spPr>
          <a:xfrm>
            <a:off x="29900881" y="27057097"/>
            <a:ext cx="12801600" cy="4572000"/>
          </a:xfrm>
          <a:prstGeom prst="rect">
            <a:avLst/>
          </a:prstGeom>
          <a:noFill/>
          <a:ln>
            <a:noFill/>
          </a:ln>
        </p:spPr>
        <p:txBody>
          <a:bodyPr wrap="square" lIns="91425" tIns="91425" rIns="91425" bIns="91425" anchor="t" anchorCtr="0"/>
          <a:lstStyle>
            <a:lvl1pPr marL="457200" marR="0" lvl="0" indent="-279400" algn="l" rtl="0">
              <a:lnSpc>
                <a:spcPct val="100000"/>
              </a:lnSpc>
              <a:spcBef>
                <a:spcPts val="1200"/>
              </a:spcBef>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1097280" marR="0" lvl="1"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097280" marR="0" lvl="2"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3pPr>
            <a:lvl4pPr marL="1097280" marR="0" lvl="3"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4pPr>
            <a:lvl5pPr marL="1097280" marR="0" lvl="4"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5pPr>
            <a:lvl6pPr marL="1097280" marR="0" lvl="5"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6pPr>
            <a:lvl7pPr marL="1097280" marR="0" lvl="6"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7pPr>
            <a:lvl8pPr marL="1097280" marR="0" lvl="7"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8pPr>
            <a:lvl9pPr marL="1097280" marR="0" lvl="8"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9" name="Shape 39"/>
          <p:cNvSpPr/>
          <p:nvPr/>
        </p:nvSpPr>
        <p:spPr>
          <a:xfrm>
            <a:off x="43891200" y="2552699"/>
            <a:ext cx="12447269" cy="32918401"/>
          </a:xfrm>
          <a:prstGeom prst="rect">
            <a:avLst/>
          </a:prstGeom>
          <a:solidFill>
            <a:srgbClr val="D8D8D8"/>
          </a:solidFill>
          <a:ln>
            <a:noFill/>
          </a:ln>
        </p:spPr>
        <p:txBody>
          <a:bodyPr wrap="square" lIns="274300" tIns="45700" rIns="274300" bIns="45700" anchor="t" anchorCtr="0">
            <a:noAutofit/>
          </a:bodyPr>
          <a:lstStyle/>
          <a:p>
            <a:pPr marL="0" marR="0" lvl="0" indent="0" algn="l" rtl="0">
              <a:spcBef>
                <a:spcPts val="0"/>
              </a:spcBef>
              <a:spcAft>
                <a:spcPts val="0"/>
              </a:spcAft>
              <a:buNone/>
            </a:pPr>
            <a:r>
              <a:rPr lang="en-US" sz="9600" b="0" i="0" u="none" strike="noStrike" cap="none">
                <a:solidFill>
                  <a:srgbClr val="7F7F7F"/>
                </a:solidFill>
                <a:latin typeface="Calibri"/>
                <a:ea typeface="Calibri"/>
                <a:cs typeface="Calibri"/>
                <a:sym typeface="Calibri"/>
              </a:rPr>
              <a:t>Printing:</a:t>
            </a:r>
          </a:p>
          <a:p>
            <a:pPr marL="0" marR="0" lvl="0" indent="0" algn="l" rtl="0">
              <a:spcBef>
                <a:spcPts val="1200"/>
              </a:spcBef>
              <a:spcAft>
                <a:spcPts val="0"/>
              </a:spcAft>
              <a:buNone/>
            </a:pPr>
            <a:r>
              <a:rPr lang="en-US" sz="6600" b="0" i="0" u="none" strike="noStrike" cap="none">
                <a:solidFill>
                  <a:srgbClr val="7F7F7F"/>
                </a:solidFill>
                <a:latin typeface="Calibri"/>
                <a:ea typeface="Calibri"/>
                <a:cs typeface="Calibri"/>
                <a:sym typeface="Calibri"/>
              </a:rPr>
              <a:t>This poster is 48” wide by 36” high. It’s designed to be printed on a large-format printer.</a:t>
            </a:r>
          </a:p>
          <a:p>
            <a:pPr marL="0" marR="0" lvl="0" indent="0" algn="l" rtl="0">
              <a:spcBef>
                <a:spcPts val="300"/>
              </a:spcBef>
              <a:spcAft>
                <a:spcPts val="0"/>
              </a:spcAft>
              <a:buNone/>
            </a:pPr>
            <a:endParaRPr sz="6000" b="0" i="0" u="none" strike="noStrike" cap="none">
              <a:solidFill>
                <a:srgbClr val="7F7F7F"/>
              </a:solidFill>
              <a:latin typeface="Calibri"/>
              <a:ea typeface="Calibri"/>
              <a:cs typeface="Calibri"/>
              <a:sym typeface="Calibri"/>
            </a:endParaRPr>
          </a:p>
          <a:p>
            <a:pPr marL="0" marR="0" lvl="0" indent="0" algn="l" rtl="0">
              <a:spcBef>
                <a:spcPts val="1200"/>
              </a:spcBef>
              <a:spcAft>
                <a:spcPts val="0"/>
              </a:spcAft>
              <a:buNone/>
            </a:pPr>
            <a:r>
              <a:rPr lang="en-US" sz="8800" b="0" i="0" u="none" strike="noStrike" cap="none">
                <a:solidFill>
                  <a:srgbClr val="7F7F7F"/>
                </a:solidFill>
                <a:latin typeface="Calibri"/>
                <a:ea typeface="Calibri"/>
                <a:cs typeface="Calibri"/>
                <a:sym typeface="Calibri"/>
              </a:rPr>
              <a:t>Customizing the Content:</a:t>
            </a:r>
          </a:p>
          <a:p>
            <a:pPr marL="0" marR="0" lvl="0" indent="0" algn="l" rtl="0">
              <a:spcBef>
                <a:spcPts val="1200"/>
              </a:spcBef>
              <a:spcAft>
                <a:spcPts val="0"/>
              </a:spcAft>
              <a:buNone/>
            </a:pPr>
            <a:r>
              <a:rPr lang="en-US" sz="6600" b="0" i="0" u="none" strike="noStrike" cap="non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To add or remove bullet points from text, just click the Bullets button on the Home tab.</a:t>
            </a: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If you need more placeholders for titles, content or body text, just make a copy of what you need and drag it into place. PowerPoint’s Smart Guides will help you align it with everything else.</a:t>
            </a:r>
          </a:p>
          <a:p>
            <a:pPr marL="0" marR="0" lvl="0" indent="0" algn="l" rtl="0">
              <a:spcBef>
                <a:spcPts val="2400"/>
              </a:spcBef>
              <a:buNone/>
            </a:pPr>
            <a:r>
              <a:rPr lang="en-US" sz="6600" b="0" i="0" u="none" strike="noStrike" cap="none">
                <a:solidFill>
                  <a:srgbClr val="7F7F7F"/>
                </a:solidFill>
                <a:latin typeface="Calibri"/>
                <a:ea typeface="Calibri"/>
                <a:cs typeface="Calibri"/>
                <a:sym typeface="Calibri"/>
              </a:rPr>
              <a:t>Want to use your own pictures instead of ours? No problem! Just right-click a picture and choose Change Picture. Maintain the proportion of pictures as you resize by dragging a corner.</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0"/>
            <a:ext cx="43891199" cy="5029200"/>
          </a:xfrm>
          <a:prstGeom prst="rect">
            <a:avLst/>
          </a:prstGeom>
          <a:solidFill>
            <a:schemeClr val="accent4"/>
          </a:solidFill>
          <a:ln>
            <a:noFill/>
          </a:ln>
        </p:spPr>
        <p:txBody>
          <a:bodyPr wrap="square" lIns="91425" tIns="45700" rIns="91425" bIns="45700" anchor="ctr" anchorCtr="0">
            <a:noAutofit/>
          </a:bodyPr>
          <a:lstStyle/>
          <a:p>
            <a:pPr marL="0" marR="0" lvl="0" indent="0" algn="ctr" rtl="0">
              <a:spcBef>
                <a:spcPts val="0"/>
              </a:spcBef>
              <a:buNone/>
            </a:pPr>
            <a:endParaRPr sz="7258" b="0" i="0" u="none" strike="noStrike" cap="none">
              <a:solidFill>
                <a:schemeClr val="lt1"/>
              </a:solidFill>
              <a:latin typeface="Arial"/>
              <a:ea typeface="Arial"/>
              <a:cs typeface="Arial"/>
              <a:sym typeface="Arial"/>
            </a:endParaRPr>
          </a:p>
        </p:txBody>
      </p:sp>
      <p:sp>
        <p:nvSpPr>
          <p:cNvPr id="11" name="Shape 11"/>
          <p:cNvSpPr txBox="1">
            <a:spLocks noGrp="1"/>
          </p:cNvSpPr>
          <p:nvPr>
            <p:ph type="title"/>
          </p:nvPr>
        </p:nvSpPr>
        <p:spPr>
          <a:xfrm>
            <a:off x="6400800" y="990600"/>
            <a:ext cx="31089601" cy="251454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lt1"/>
              </a:buClr>
              <a:buSzPts val="8800"/>
              <a:buFont typeface="Arial"/>
              <a:buNone/>
              <a:defRPr sz="8800" b="1" i="0" u="none" strike="noStrike" cap="none">
                <a:solidFill>
                  <a:schemeClr val="l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2" name="Shape 12"/>
          <p:cNvSpPr txBox="1">
            <a:spLocks noGrp="1"/>
          </p:cNvSpPr>
          <p:nvPr>
            <p:ph type="body" idx="1"/>
          </p:nvPr>
        </p:nvSpPr>
        <p:spPr>
          <a:xfrm>
            <a:off x="6400800" y="6019800"/>
            <a:ext cx="31089601" cy="23629622"/>
          </a:xfrm>
          <a:prstGeom prst="rect">
            <a:avLst/>
          </a:prstGeom>
          <a:noFill/>
          <a:ln>
            <a:noFill/>
          </a:ln>
        </p:spPr>
        <p:txBody>
          <a:bodyPr wrap="square" lIns="91425" tIns="91425" rIns="91425" bIns="91425" anchor="t" anchorCtr="0"/>
          <a:lstStyle>
            <a:lvl1pPr marL="457200" marR="0" lvl="0" indent="-279400" algn="l" rtl="0">
              <a:lnSpc>
                <a:spcPct val="100000"/>
              </a:lnSpc>
              <a:spcBef>
                <a:spcPts val="1200"/>
              </a:spcBef>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1097280" marR="0" lvl="1"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097280" marR="0" lvl="2"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3pPr>
            <a:lvl4pPr marL="1097280" marR="0" lvl="3"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4pPr>
            <a:lvl5pPr marL="1097280" marR="0" lvl="4"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5pPr>
            <a:lvl6pPr marL="1097280" marR="0" lvl="5"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6pPr>
            <a:lvl7pPr marL="1097280" marR="0" lvl="6"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7pPr>
            <a:lvl8pPr marL="1097280" marR="0" lvl="7"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8pPr>
            <a:lvl9pPr marL="1097280" marR="0" lvl="8" indent="-304800" algn="l" rtl="0">
              <a:lnSpc>
                <a:spcPct val="100000"/>
              </a:lnSpc>
              <a:spcBef>
                <a:spcPts val="1200"/>
              </a:spcBef>
              <a:buClr>
                <a:schemeClr val="accent2"/>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1143000" y="32114697"/>
            <a:ext cx="9875520" cy="4572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600" b="0" i="0" u="none" strike="noStrike" cap="none">
                <a:solidFill>
                  <a:srgbClr val="8B8B8D"/>
                </a:solidFill>
                <a:latin typeface="Arial"/>
                <a:ea typeface="Arial"/>
                <a:cs typeface="Arial"/>
                <a:sym typeface="Arial"/>
              </a:defRPr>
            </a:lvl1pPr>
            <a:lvl2pPr marL="1843429" marR="0" lvl="1" indent="0" algn="l" rtl="0">
              <a:spcBef>
                <a:spcPts val="0"/>
              </a:spcBef>
              <a:buSzPts val="1400"/>
              <a:buNone/>
              <a:defRPr sz="7258" b="0" i="0" u="none" strike="noStrike" cap="none">
                <a:solidFill>
                  <a:schemeClr val="dk1"/>
                </a:solidFill>
                <a:latin typeface="Arial"/>
                <a:ea typeface="Arial"/>
                <a:cs typeface="Arial"/>
                <a:sym typeface="Arial"/>
              </a:defRPr>
            </a:lvl2pPr>
            <a:lvl3pPr marL="3686861" marR="0" lvl="2" indent="0" algn="l" rtl="0">
              <a:spcBef>
                <a:spcPts val="0"/>
              </a:spcBef>
              <a:buSzPts val="1400"/>
              <a:buNone/>
              <a:defRPr sz="7258" b="0" i="0" u="none" strike="noStrike" cap="none">
                <a:solidFill>
                  <a:schemeClr val="dk1"/>
                </a:solidFill>
                <a:latin typeface="Arial"/>
                <a:ea typeface="Arial"/>
                <a:cs typeface="Arial"/>
                <a:sym typeface="Arial"/>
              </a:defRPr>
            </a:lvl3pPr>
            <a:lvl4pPr marL="5530291" marR="0" lvl="3" indent="0" algn="l" rtl="0">
              <a:spcBef>
                <a:spcPts val="0"/>
              </a:spcBef>
              <a:buSzPts val="1400"/>
              <a:buNone/>
              <a:defRPr sz="7258" b="0" i="0" u="none" strike="noStrike" cap="none">
                <a:solidFill>
                  <a:schemeClr val="dk1"/>
                </a:solidFill>
                <a:latin typeface="Arial"/>
                <a:ea typeface="Arial"/>
                <a:cs typeface="Arial"/>
                <a:sym typeface="Arial"/>
              </a:defRPr>
            </a:lvl4pPr>
            <a:lvl5pPr marL="7373722" marR="0" lvl="4" indent="0" algn="l" rtl="0">
              <a:spcBef>
                <a:spcPts val="0"/>
              </a:spcBef>
              <a:buSzPts val="1400"/>
              <a:buNone/>
              <a:defRPr sz="7258" b="0" i="0" u="none" strike="noStrike" cap="none">
                <a:solidFill>
                  <a:schemeClr val="dk1"/>
                </a:solidFill>
                <a:latin typeface="Arial"/>
                <a:ea typeface="Arial"/>
                <a:cs typeface="Arial"/>
                <a:sym typeface="Arial"/>
              </a:defRPr>
            </a:lvl5pPr>
            <a:lvl6pPr marL="9217152" marR="0" lvl="5" indent="0" algn="l" rtl="0">
              <a:spcBef>
                <a:spcPts val="0"/>
              </a:spcBef>
              <a:buSzPts val="1400"/>
              <a:buNone/>
              <a:defRPr sz="7258" b="0" i="0" u="none" strike="noStrike" cap="none">
                <a:solidFill>
                  <a:schemeClr val="dk1"/>
                </a:solidFill>
                <a:latin typeface="Arial"/>
                <a:ea typeface="Arial"/>
                <a:cs typeface="Arial"/>
                <a:sym typeface="Arial"/>
              </a:defRPr>
            </a:lvl6pPr>
            <a:lvl7pPr marL="11060582" marR="0" lvl="6" indent="0" algn="l" rtl="0">
              <a:spcBef>
                <a:spcPts val="0"/>
              </a:spcBef>
              <a:buSzPts val="1400"/>
              <a:buNone/>
              <a:defRPr sz="7258" b="0" i="0" u="none" strike="noStrike" cap="none">
                <a:solidFill>
                  <a:schemeClr val="dk1"/>
                </a:solidFill>
                <a:latin typeface="Arial"/>
                <a:ea typeface="Arial"/>
                <a:cs typeface="Arial"/>
                <a:sym typeface="Arial"/>
              </a:defRPr>
            </a:lvl7pPr>
            <a:lvl8pPr marL="12904013" marR="0" lvl="7" indent="0" algn="l" rtl="0">
              <a:spcBef>
                <a:spcPts val="0"/>
              </a:spcBef>
              <a:buSzPts val="1400"/>
              <a:buNone/>
              <a:defRPr sz="7258" b="0" i="0" u="none" strike="noStrike" cap="none">
                <a:solidFill>
                  <a:schemeClr val="dk1"/>
                </a:solidFill>
                <a:latin typeface="Arial"/>
                <a:ea typeface="Arial"/>
                <a:cs typeface="Arial"/>
                <a:sym typeface="Arial"/>
              </a:defRPr>
            </a:lvl8pPr>
            <a:lvl9pPr marL="14747442" marR="0" lvl="8" indent="0" algn="l" rtl="0">
              <a:spcBef>
                <a:spcPts val="0"/>
              </a:spcBef>
              <a:buSzPts val="1400"/>
              <a:buNone/>
              <a:defRPr sz="7258"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11018520" y="32114697"/>
            <a:ext cx="21854160" cy="4572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600" b="0" i="0" u="none" strike="noStrike" cap="none">
                <a:solidFill>
                  <a:srgbClr val="8B8B8D"/>
                </a:solidFill>
                <a:latin typeface="Arial"/>
                <a:ea typeface="Arial"/>
                <a:cs typeface="Arial"/>
                <a:sym typeface="Arial"/>
              </a:defRPr>
            </a:lvl1pPr>
            <a:lvl2pPr marL="1843429" marR="0" lvl="1" indent="0" algn="l" rtl="0">
              <a:spcBef>
                <a:spcPts val="0"/>
              </a:spcBef>
              <a:buSzPts val="1400"/>
              <a:buNone/>
              <a:defRPr sz="7258" b="0" i="0" u="none" strike="noStrike" cap="none">
                <a:solidFill>
                  <a:schemeClr val="dk1"/>
                </a:solidFill>
                <a:latin typeface="Arial"/>
                <a:ea typeface="Arial"/>
                <a:cs typeface="Arial"/>
                <a:sym typeface="Arial"/>
              </a:defRPr>
            </a:lvl2pPr>
            <a:lvl3pPr marL="3686861" marR="0" lvl="2" indent="0" algn="l" rtl="0">
              <a:spcBef>
                <a:spcPts val="0"/>
              </a:spcBef>
              <a:buSzPts val="1400"/>
              <a:buNone/>
              <a:defRPr sz="7258" b="0" i="0" u="none" strike="noStrike" cap="none">
                <a:solidFill>
                  <a:schemeClr val="dk1"/>
                </a:solidFill>
                <a:latin typeface="Arial"/>
                <a:ea typeface="Arial"/>
                <a:cs typeface="Arial"/>
                <a:sym typeface="Arial"/>
              </a:defRPr>
            </a:lvl3pPr>
            <a:lvl4pPr marL="5530291" marR="0" lvl="3" indent="0" algn="l" rtl="0">
              <a:spcBef>
                <a:spcPts val="0"/>
              </a:spcBef>
              <a:buSzPts val="1400"/>
              <a:buNone/>
              <a:defRPr sz="7258" b="0" i="0" u="none" strike="noStrike" cap="none">
                <a:solidFill>
                  <a:schemeClr val="dk1"/>
                </a:solidFill>
                <a:latin typeface="Arial"/>
                <a:ea typeface="Arial"/>
                <a:cs typeface="Arial"/>
                <a:sym typeface="Arial"/>
              </a:defRPr>
            </a:lvl4pPr>
            <a:lvl5pPr marL="7373722" marR="0" lvl="4" indent="0" algn="l" rtl="0">
              <a:spcBef>
                <a:spcPts val="0"/>
              </a:spcBef>
              <a:buSzPts val="1400"/>
              <a:buNone/>
              <a:defRPr sz="7258" b="0" i="0" u="none" strike="noStrike" cap="none">
                <a:solidFill>
                  <a:schemeClr val="dk1"/>
                </a:solidFill>
                <a:latin typeface="Arial"/>
                <a:ea typeface="Arial"/>
                <a:cs typeface="Arial"/>
                <a:sym typeface="Arial"/>
              </a:defRPr>
            </a:lvl5pPr>
            <a:lvl6pPr marL="9217152" marR="0" lvl="5" indent="0" algn="l" rtl="0">
              <a:spcBef>
                <a:spcPts val="0"/>
              </a:spcBef>
              <a:buSzPts val="1400"/>
              <a:buNone/>
              <a:defRPr sz="7258" b="0" i="0" u="none" strike="noStrike" cap="none">
                <a:solidFill>
                  <a:schemeClr val="dk1"/>
                </a:solidFill>
                <a:latin typeface="Arial"/>
                <a:ea typeface="Arial"/>
                <a:cs typeface="Arial"/>
                <a:sym typeface="Arial"/>
              </a:defRPr>
            </a:lvl6pPr>
            <a:lvl7pPr marL="11060582" marR="0" lvl="6" indent="0" algn="l" rtl="0">
              <a:spcBef>
                <a:spcPts val="0"/>
              </a:spcBef>
              <a:buSzPts val="1400"/>
              <a:buNone/>
              <a:defRPr sz="7258" b="0" i="0" u="none" strike="noStrike" cap="none">
                <a:solidFill>
                  <a:schemeClr val="dk1"/>
                </a:solidFill>
                <a:latin typeface="Arial"/>
                <a:ea typeface="Arial"/>
                <a:cs typeface="Arial"/>
                <a:sym typeface="Arial"/>
              </a:defRPr>
            </a:lvl7pPr>
            <a:lvl8pPr marL="12904013" marR="0" lvl="7" indent="0" algn="l" rtl="0">
              <a:spcBef>
                <a:spcPts val="0"/>
              </a:spcBef>
              <a:buSzPts val="1400"/>
              <a:buNone/>
              <a:defRPr sz="7258" b="0" i="0" u="none" strike="noStrike" cap="none">
                <a:solidFill>
                  <a:schemeClr val="dk1"/>
                </a:solidFill>
                <a:latin typeface="Arial"/>
                <a:ea typeface="Arial"/>
                <a:cs typeface="Arial"/>
                <a:sym typeface="Arial"/>
              </a:defRPr>
            </a:lvl8pPr>
            <a:lvl9pPr marL="14747442" marR="0" lvl="8" indent="0" algn="l" rtl="0">
              <a:spcBef>
                <a:spcPts val="0"/>
              </a:spcBef>
              <a:buSzPts val="1400"/>
              <a:buNone/>
              <a:defRPr sz="7258"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32872681" y="32114697"/>
            <a:ext cx="9875520" cy="457200"/>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600" b="0" i="0" u="none" strike="noStrike" cap="none">
                <a:solidFill>
                  <a:srgbClr val="8B8B8D"/>
                </a:solidFill>
                <a:latin typeface="Arial"/>
                <a:ea typeface="Arial"/>
                <a:cs typeface="Arial"/>
                <a:sym typeface="Arial"/>
              </a:rPr>
              <a:t>‹#›</a:t>
            </a:fld>
            <a:endParaRPr lang="en-US" sz="1600" b="0" i="0" u="none" strike="noStrike" cap="none">
              <a:solidFill>
                <a:srgbClr val="8B8B8D"/>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s://plus.google.com/u/1/101358545877341857862/abo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400800" y="990600"/>
            <a:ext cx="31089601" cy="2514540"/>
          </a:xfrm>
          <a:prstGeom prst="rect">
            <a:avLst/>
          </a:prstGeom>
          <a:noFill/>
          <a:ln>
            <a:noFill/>
          </a:ln>
        </p:spPr>
        <p:txBody>
          <a:bodyPr wrap="square" lIns="91425" tIns="45700" rIns="91425" bIns="45700" anchor="b" anchorCtr="0">
            <a:noAutofit/>
          </a:bodyPr>
          <a:lstStyle/>
          <a:p>
            <a:pPr marL="0" marR="0" lvl="0" indent="-558800" algn="l" rtl="0">
              <a:lnSpc>
                <a:spcPct val="90000"/>
              </a:lnSpc>
              <a:spcBef>
                <a:spcPts val="0"/>
              </a:spcBef>
              <a:buClr>
                <a:schemeClr val="lt1"/>
              </a:buClr>
              <a:buSzPts val="8800"/>
              <a:buFont typeface="Arial"/>
              <a:buNone/>
            </a:pPr>
            <a:r>
              <a:rPr lang="en-US" sz="8800" b="1" i="0" u="none" strike="noStrike" cap="none">
                <a:solidFill>
                  <a:schemeClr val="lt1"/>
                </a:solidFill>
                <a:latin typeface="Arial"/>
                <a:ea typeface="Arial"/>
                <a:cs typeface="Arial"/>
                <a:sym typeface="Arial"/>
              </a:rPr>
              <a:t>Associations Between Criminal Activity, Economic Status, and Education </a:t>
            </a:r>
          </a:p>
        </p:txBody>
      </p:sp>
      <p:sp>
        <p:nvSpPr>
          <p:cNvPr id="45" name="Shape 45"/>
          <p:cNvSpPr txBox="1">
            <a:spLocks noGrp="1"/>
          </p:cNvSpPr>
          <p:nvPr>
            <p:ph type="body" idx="1"/>
          </p:nvPr>
        </p:nvSpPr>
        <p:spPr>
          <a:xfrm>
            <a:off x="6400800" y="3588603"/>
            <a:ext cx="31089601" cy="830997"/>
          </a:xfrm>
          <a:prstGeom prst="rect">
            <a:avLst/>
          </a:prstGeom>
          <a:noFill/>
          <a:ln>
            <a:noFill/>
          </a:ln>
        </p:spPr>
        <p:txBody>
          <a:bodyPr wrap="square" lIns="91425" tIns="45700" rIns="91425" bIns="45700" anchor="t" anchorCtr="0">
            <a:noAutofit/>
          </a:bodyPr>
          <a:lstStyle/>
          <a:p>
            <a:pPr marL="0" marR="0" lvl="0" indent="-152400" algn="l" rtl="0">
              <a:lnSpc>
                <a:spcPct val="100000"/>
              </a:lnSpc>
              <a:spcBef>
                <a:spcPts val="0"/>
              </a:spcBef>
              <a:buClr>
                <a:schemeClr val="accent2"/>
              </a:buClr>
              <a:buSzPts val="2400"/>
              <a:buFont typeface="Arial"/>
              <a:buNone/>
            </a:pPr>
            <a:r>
              <a:rPr lang="en-US" sz="3600" b="0" i="0" u="none" strike="noStrike" cap="none">
                <a:solidFill>
                  <a:schemeClr val="lt1"/>
                </a:solidFill>
                <a:latin typeface="Arial"/>
                <a:ea typeface="Arial"/>
                <a:cs typeface="Arial"/>
                <a:sym typeface="Arial"/>
              </a:rPr>
              <a:t>Edward Brown, and John Selzer</a:t>
            </a:r>
          </a:p>
        </p:txBody>
      </p:sp>
      <p:sp>
        <p:nvSpPr>
          <p:cNvPr id="46" name="Shape 46"/>
          <p:cNvSpPr>
            <a:spLocks noGrp="1"/>
          </p:cNvSpPr>
          <p:nvPr>
            <p:ph type="body" idx="2"/>
          </p:nvPr>
        </p:nvSpPr>
        <p:spPr>
          <a:xfrm>
            <a:off x="428625" y="5276860"/>
            <a:ext cx="12801600" cy="1219200"/>
          </a:xfrm>
          <a:prstGeom prst="round1Rect">
            <a:avLst>
              <a:gd name="adj" fmla="val 16667"/>
            </a:avLst>
          </a:prstGeom>
          <a:solidFill>
            <a:schemeClr val="accent2"/>
          </a:solidFill>
          <a:ln>
            <a:noFill/>
          </a:ln>
        </p:spPr>
        <p:txBody>
          <a:bodyPr wrap="square" lIns="365750" tIns="45700" rIns="91425" bIns="45700" anchor="ctr" anchorCtr="0">
            <a:noAutofit/>
          </a:bodyPr>
          <a:lstStyle/>
          <a:p>
            <a:pPr marL="0" marR="0" lvl="0" indent="-381000" algn="l" rtl="0">
              <a:lnSpc>
                <a:spcPct val="100000"/>
              </a:lnSpc>
              <a:spcBef>
                <a:spcPts val="0"/>
              </a:spcBef>
              <a:buClr>
                <a:schemeClr val="accent2"/>
              </a:buClr>
              <a:buSzPts val="6000"/>
              <a:buFont typeface="Arial"/>
              <a:buNone/>
            </a:pPr>
            <a:r>
              <a:rPr lang="en-US" sz="6000" b="0" i="0" u="none" strike="noStrike" cap="none">
                <a:solidFill>
                  <a:schemeClr val="lt1"/>
                </a:solidFill>
                <a:latin typeface="Arial"/>
                <a:ea typeface="Arial"/>
                <a:cs typeface="Arial"/>
                <a:sym typeface="Arial"/>
              </a:rPr>
              <a:t>INTRODUCTION</a:t>
            </a:r>
          </a:p>
        </p:txBody>
      </p:sp>
      <p:sp>
        <p:nvSpPr>
          <p:cNvPr id="47" name="Shape 47"/>
          <p:cNvSpPr>
            <a:spLocks noGrp="1"/>
          </p:cNvSpPr>
          <p:nvPr>
            <p:ph type="body" idx="4"/>
          </p:nvPr>
        </p:nvSpPr>
        <p:spPr>
          <a:xfrm>
            <a:off x="428625" y="12247334"/>
            <a:ext cx="12801600" cy="1219200"/>
          </a:xfrm>
          <a:prstGeom prst="round1Rect">
            <a:avLst>
              <a:gd name="adj" fmla="val 16667"/>
            </a:avLst>
          </a:prstGeom>
          <a:solidFill>
            <a:schemeClr val="accent3"/>
          </a:solidFill>
          <a:ln>
            <a:noFill/>
          </a:ln>
        </p:spPr>
        <p:txBody>
          <a:bodyPr wrap="square" lIns="365750" tIns="45700" rIns="91425" bIns="45700" anchor="ctr" anchorCtr="0">
            <a:noAutofit/>
          </a:bodyPr>
          <a:lstStyle/>
          <a:p>
            <a:pPr marL="0" marR="0" lvl="0" indent="-381000" algn="l" rtl="0">
              <a:lnSpc>
                <a:spcPct val="100000"/>
              </a:lnSpc>
              <a:spcBef>
                <a:spcPts val="0"/>
              </a:spcBef>
              <a:buClr>
                <a:schemeClr val="accent2"/>
              </a:buClr>
              <a:buSzPts val="6000"/>
              <a:buFont typeface="Arial"/>
              <a:buNone/>
            </a:pPr>
            <a:r>
              <a:rPr lang="en-US" sz="6000" b="0" i="0" u="none" strike="noStrike" cap="none">
                <a:solidFill>
                  <a:schemeClr val="lt1"/>
                </a:solidFill>
                <a:latin typeface="Arial"/>
                <a:ea typeface="Arial"/>
                <a:cs typeface="Arial"/>
                <a:sym typeface="Arial"/>
              </a:rPr>
              <a:t>METHODS</a:t>
            </a:r>
          </a:p>
        </p:txBody>
      </p:sp>
      <p:sp>
        <p:nvSpPr>
          <p:cNvPr id="48" name="Shape 48"/>
          <p:cNvSpPr txBox="1">
            <a:spLocks noGrp="1"/>
          </p:cNvSpPr>
          <p:nvPr>
            <p:ph type="body" idx="5"/>
          </p:nvPr>
        </p:nvSpPr>
        <p:spPr>
          <a:xfrm>
            <a:off x="428625" y="13466524"/>
            <a:ext cx="12801600" cy="18585600"/>
          </a:xfrm>
          <a:prstGeom prst="rect">
            <a:avLst/>
          </a:prstGeom>
          <a:noFill/>
          <a:ln>
            <a:noFill/>
          </a:ln>
        </p:spPr>
        <p:txBody>
          <a:bodyPr wrap="square" lIns="365750" tIns="182875" rIns="91425" bIns="45700" anchor="t" anchorCtr="0">
            <a:noAutofit/>
          </a:bodyPr>
          <a:lstStyle/>
          <a:p>
            <a:pPr marL="457200" marR="0" lvl="0" indent="-469900" algn="l" rtl="0">
              <a:lnSpc>
                <a:spcPct val="100000"/>
              </a:lnSpc>
              <a:spcBef>
                <a:spcPts val="0"/>
              </a:spcBef>
              <a:spcAft>
                <a:spcPts val="0"/>
              </a:spcAft>
              <a:buClr>
                <a:schemeClr val="accent2"/>
              </a:buClr>
              <a:buSzPts val="3600"/>
              <a:buFont typeface="Arial"/>
              <a:buChar char="•"/>
            </a:pPr>
            <a:r>
              <a:rPr lang="en-US" sz="3600" b="0" i="0" u="none" strike="noStrike" cap="none" dirty="0">
                <a:solidFill>
                  <a:schemeClr val="dk1"/>
                </a:solidFill>
                <a:latin typeface="Arial"/>
                <a:ea typeface="Arial"/>
                <a:cs typeface="Arial"/>
                <a:sym typeface="Arial"/>
              </a:rPr>
              <a:t>For our analysis, we used the Add Health Wave IV data set. The variables we examine focus mainly on comparison with the binary variable “Ever Been Arrested”. The other variables that we examine, in comparison with “Ever Been Arrested”, include “High School Graduation Status”, “Level of Education”, and “Self-reported Personal Income”. </a:t>
            </a:r>
          </a:p>
          <a:p>
            <a:pPr marL="457200" marR="0" lvl="0" indent="-469900" algn="l" rtl="0">
              <a:lnSpc>
                <a:spcPct val="100000"/>
              </a:lnSpc>
              <a:spcBef>
                <a:spcPts val="1200"/>
              </a:spcBef>
              <a:spcAft>
                <a:spcPts val="0"/>
              </a:spcAft>
              <a:buClr>
                <a:schemeClr val="accent2"/>
              </a:buClr>
              <a:buSzPts val="3600"/>
              <a:buFont typeface="Arial"/>
              <a:buChar char="•"/>
            </a:pPr>
            <a:r>
              <a:rPr lang="en-US" sz="3600" b="0" i="0" u="none" strike="noStrike" cap="none" dirty="0">
                <a:solidFill>
                  <a:schemeClr val="dk1"/>
                </a:solidFill>
                <a:latin typeface="Arial"/>
                <a:ea typeface="Arial"/>
                <a:cs typeface="Arial"/>
                <a:sym typeface="Arial"/>
              </a:rPr>
              <a:t>Ever been arrested</a:t>
            </a:r>
          </a:p>
          <a:p>
            <a:pPr marL="1097280" marR="0" lvl="1" indent="-469900" algn="l" rtl="0">
              <a:lnSpc>
                <a:spcPct val="100000"/>
              </a:lnSpc>
              <a:spcBef>
                <a:spcPts val="1200"/>
              </a:spcBef>
              <a:spcAft>
                <a:spcPts val="0"/>
              </a:spcAft>
              <a:buClr>
                <a:schemeClr val="accent2"/>
              </a:buClr>
              <a:buSzPts val="3600"/>
              <a:buFont typeface="Arial"/>
              <a:buChar char="•"/>
            </a:pPr>
            <a:r>
              <a:rPr lang="en-US" sz="3600" b="0" i="0" u="none" strike="noStrike" cap="none" dirty="0">
                <a:solidFill>
                  <a:schemeClr val="dk1"/>
                </a:solidFill>
                <a:latin typeface="Arial"/>
                <a:ea typeface="Arial"/>
                <a:cs typeface="Arial"/>
                <a:sym typeface="Arial"/>
              </a:rPr>
              <a:t>Answers were reduced to 0 and 1, being “No” and “Yes”</a:t>
            </a:r>
          </a:p>
          <a:p>
            <a:pPr marL="457200" marR="0" lvl="0" indent="-469900" algn="l" rtl="0">
              <a:lnSpc>
                <a:spcPct val="100000"/>
              </a:lnSpc>
              <a:spcBef>
                <a:spcPts val="1200"/>
              </a:spcBef>
              <a:spcAft>
                <a:spcPts val="0"/>
              </a:spcAft>
              <a:buClr>
                <a:schemeClr val="accent2"/>
              </a:buClr>
              <a:buSzPts val="3600"/>
              <a:buFont typeface="Arial"/>
              <a:buChar char="•"/>
            </a:pPr>
            <a:r>
              <a:rPr lang="en-US" sz="3600" b="0" i="0" u="none" strike="noStrike" cap="none" dirty="0">
                <a:solidFill>
                  <a:schemeClr val="dk1"/>
                </a:solidFill>
                <a:latin typeface="Arial"/>
                <a:ea typeface="Arial"/>
                <a:cs typeface="Arial"/>
                <a:sym typeface="Arial"/>
              </a:rPr>
              <a:t>High school graduation status</a:t>
            </a:r>
          </a:p>
          <a:p>
            <a:pPr marL="1097280" marR="0" lvl="1" indent="-469900" algn="l" rtl="0">
              <a:lnSpc>
                <a:spcPct val="100000"/>
              </a:lnSpc>
              <a:spcBef>
                <a:spcPts val="1200"/>
              </a:spcBef>
              <a:spcAft>
                <a:spcPts val="0"/>
              </a:spcAft>
              <a:buClr>
                <a:schemeClr val="accent2"/>
              </a:buClr>
              <a:buSzPts val="3600"/>
              <a:buFont typeface="Arial"/>
              <a:buChar char="•"/>
            </a:pPr>
            <a:r>
              <a:rPr lang="en-US" sz="3600" b="0" i="0" u="none" strike="noStrike" cap="none" dirty="0">
                <a:solidFill>
                  <a:schemeClr val="dk1"/>
                </a:solidFill>
                <a:latin typeface="Arial"/>
                <a:ea typeface="Arial"/>
                <a:cs typeface="Arial"/>
                <a:sym typeface="Arial"/>
              </a:rPr>
              <a:t>Answers were recorded as factors in the range from 1 to 4, which we reduced to three final groups consisting of individuals who obtained a GED or Certificate of Completion, graduated with a diploma, or dropped out.</a:t>
            </a:r>
          </a:p>
          <a:p>
            <a:pPr marL="457200" marR="0" lvl="0" indent="-469900" algn="l" rtl="0">
              <a:lnSpc>
                <a:spcPct val="100000"/>
              </a:lnSpc>
              <a:spcBef>
                <a:spcPts val="1200"/>
              </a:spcBef>
              <a:spcAft>
                <a:spcPts val="0"/>
              </a:spcAft>
              <a:buClr>
                <a:schemeClr val="accent2"/>
              </a:buClr>
              <a:buSzPts val="3600"/>
              <a:buFont typeface="Arial"/>
              <a:buChar char="•"/>
            </a:pPr>
            <a:r>
              <a:rPr lang="en-US" sz="3600" b="0" i="0" u="none" strike="noStrike" cap="none" dirty="0">
                <a:solidFill>
                  <a:schemeClr val="dk1"/>
                </a:solidFill>
                <a:latin typeface="Arial"/>
                <a:ea typeface="Arial"/>
                <a:cs typeface="Arial"/>
                <a:sym typeface="Arial"/>
              </a:rPr>
              <a:t>Personal Income</a:t>
            </a:r>
          </a:p>
          <a:p>
            <a:pPr marL="1097280" marR="0" lvl="1" indent="-469900" algn="l" rtl="0">
              <a:lnSpc>
                <a:spcPct val="100000"/>
              </a:lnSpc>
              <a:spcBef>
                <a:spcPts val="1200"/>
              </a:spcBef>
              <a:spcAft>
                <a:spcPts val="0"/>
              </a:spcAft>
              <a:buClr>
                <a:schemeClr val="accent2"/>
              </a:buClr>
              <a:buSzPts val="3600"/>
              <a:buFont typeface="Arial"/>
              <a:buChar char="•"/>
            </a:pPr>
            <a:r>
              <a:rPr lang="en-US" sz="3600" b="0" i="0" u="none" strike="noStrike" cap="none" dirty="0">
                <a:solidFill>
                  <a:schemeClr val="dk1"/>
                </a:solidFill>
                <a:latin typeface="Arial"/>
                <a:ea typeface="Arial"/>
                <a:cs typeface="Arial"/>
                <a:sym typeface="Arial"/>
              </a:rPr>
              <a:t>Responses had a wide range, from $0 to almost $1,000,000 (USD).</a:t>
            </a:r>
          </a:p>
          <a:p>
            <a:pPr marL="1097280" marR="0" lvl="1" indent="-469900" algn="l" rtl="0">
              <a:lnSpc>
                <a:spcPct val="100000"/>
              </a:lnSpc>
              <a:spcBef>
                <a:spcPts val="1200"/>
              </a:spcBef>
              <a:spcAft>
                <a:spcPts val="0"/>
              </a:spcAft>
              <a:buClr>
                <a:schemeClr val="accent2"/>
              </a:buClr>
              <a:buSzPts val="3600"/>
              <a:buFont typeface="Arial"/>
              <a:buChar char="•"/>
            </a:pPr>
            <a:r>
              <a:rPr lang="en-US" sz="3600" b="0" i="0" u="none" strike="noStrike" cap="none" dirty="0">
                <a:solidFill>
                  <a:schemeClr val="dk1"/>
                </a:solidFill>
                <a:latin typeface="Arial"/>
                <a:ea typeface="Arial"/>
                <a:cs typeface="Arial"/>
                <a:sym typeface="Arial"/>
              </a:rPr>
              <a:t>Any individuals who earned above $100,000 were recoded as NA. This allows us to make more meaningful graphs from the data, as they are not skewed heavily by the large outliers in the $1 million range.</a:t>
            </a:r>
          </a:p>
          <a:p>
            <a:pPr marL="457200" marR="0" lvl="0" indent="-469900" algn="l" rtl="0">
              <a:lnSpc>
                <a:spcPct val="100000"/>
              </a:lnSpc>
              <a:spcBef>
                <a:spcPts val="1200"/>
              </a:spcBef>
              <a:spcAft>
                <a:spcPts val="0"/>
              </a:spcAft>
              <a:buClr>
                <a:schemeClr val="accent2"/>
              </a:buClr>
              <a:buSzPts val="3600"/>
              <a:buFont typeface="Arial"/>
              <a:buChar char="•"/>
            </a:pPr>
            <a:r>
              <a:rPr lang="en-US" sz="3600" b="0" i="0" u="none" strike="noStrike" cap="none" dirty="0">
                <a:solidFill>
                  <a:schemeClr val="dk1"/>
                </a:solidFill>
                <a:latin typeface="Arial"/>
                <a:ea typeface="Arial"/>
                <a:cs typeface="Arial"/>
                <a:sym typeface="Arial"/>
              </a:rPr>
              <a:t>Gender</a:t>
            </a:r>
          </a:p>
          <a:p>
            <a:pPr marL="1097280" marR="0" lvl="1" indent="-469900" algn="l" rtl="0">
              <a:lnSpc>
                <a:spcPct val="100000"/>
              </a:lnSpc>
              <a:spcBef>
                <a:spcPts val="1200"/>
              </a:spcBef>
              <a:spcAft>
                <a:spcPts val="0"/>
              </a:spcAft>
              <a:buClr>
                <a:schemeClr val="accent2"/>
              </a:buClr>
              <a:buSzPts val="3600"/>
              <a:buFont typeface="Arial"/>
              <a:buChar char="•"/>
            </a:pPr>
            <a:r>
              <a:rPr lang="en-US" sz="3600" b="0" i="0" u="none" strike="noStrike" cap="none" dirty="0">
                <a:solidFill>
                  <a:schemeClr val="dk1"/>
                </a:solidFill>
                <a:latin typeface="Arial"/>
                <a:ea typeface="Arial"/>
                <a:cs typeface="Arial"/>
                <a:sym typeface="Arial"/>
              </a:rPr>
              <a:t>Male and Female were originally coded as 0 or 1. We changed it to a factor of “Male” and “Female”</a:t>
            </a:r>
          </a:p>
          <a:p>
            <a:pPr marL="457200" marR="0" lvl="0" indent="-469900" algn="l" rtl="0">
              <a:lnSpc>
                <a:spcPct val="100000"/>
              </a:lnSpc>
              <a:spcBef>
                <a:spcPts val="1200"/>
              </a:spcBef>
              <a:buClr>
                <a:schemeClr val="accent2"/>
              </a:buClr>
              <a:buSzPts val="3600"/>
              <a:buFont typeface="Arial"/>
              <a:buChar char="•"/>
            </a:pPr>
            <a:r>
              <a:rPr lang="en-US" sz="3600" b="0" i="0" u="none" strike="noStrike" cap="none" dirty="0">
                <a:solidFill>
                  <a:schemeClr val="dk1"/>
                </a:solidFill>
                <a:latin typeface="Arial"/>
                <a:ea typeface="Arial"/>
                <a:cs typeface="Arial"/>
                <a:sym typeface="Arial"/>
              </a:rPr>
              <a:t>We tested Gender as a moderator, for the relationship between graduation status and crime, and found that it had a significant moderating effect on crime, when compared across graduation status</a:t>
            </a:r>
          </a:p>
        </p:txBody>
      </p:sp>
      <p:sp>
        <p:nvSpPr>
          <p:cNvPr id="49" name="Shape 49"/>
          <p:cNvSpPr>
            <a:spLocks noGrp="1"/>
          </p:cNvSpPr>
          <p:nvPr>
            <p:ph type="body" idx="6"/>
          </p:nvPr>
        </p:nvSpPr>
        <p:spPr>
          <a:xfrm>
            <a:off x="15453044" y="5276851"/>
            <a:ext cx="12801600" cy="1219200"/>
          </a:xfrm>
          <a:prstGeom prst="round1Rect">
            <a:avLst>
              <a:gd name="adj" fmla="val 16667"/>
            </a:avLst>
          </a:prstGeom>
          <a:solidFill>
            <a:schemeClr val="accent4"/>
          </a:solidFill>
          <a:ln>
            <a:noFill/>
          </a:ln>
        </p:spPr>
        <p:txBody>
          <a:bodyPr wrap="square" lIns="365750" tIns="45700" rIns="91425" bIns="45700" anchor="ctr" anchorCtr="0">
            <a:noAutofit/>
          </a:bodyPr>
          <a:lstStyle/>
          <a:p>
            <a:pPr marL="0" marR="0" lvl="0" indent="-381000" algn="l" rtl="0">
              <a:lnSpc>
                <a:spcPct val="100000"/>
              </a:lnSpc>
              <a:spcBef>
                <a:spcPts val="0"/>
              </a:spcBef>
              <a:buClr>
                <a:schemeClr val="accent2"/>
              </a:buClr>
              <a:buSzPts val="6000"/>
              <a:buFont typeface="Arial"/>
              <a:buNone/>
            </a:pPr>
            <a:r>
              <a:rPr lang="en-US" sz="6000" b="0" i="0" u="none" strike="noStrike" cap="none">
                <a:solidFill>
                  <a:schemeClr val="lt1"/>
                </a:solidFill>
                <a:latin typeface="Arial"/>
                <a:ea typeface="Arial"/>
                <a:cs typeface="Arial"/>
                <a:sym typeface="Arial"/>
              </a:rPr>
              <a:t>SAMPLE CHARACTERISTICS </a:t>
            </a:r>
          </a:p>
        </p:txBody>
      </p:sp>
      <p:sp>
        <p:nvSpPr>
          <p:cNvPr id="50" name="Shape 50"/>
          <p:cNvSpPr>
            <a:spLocks noGrp="1"/>
          </p:cNvSpPr>
          <p:nvPr>
            <p:ph type="body" idx="8"/>
          </p:nvPr>
        </p:nvSpPr>
        <p:spPr>
          <a:xfrm>
            <a:off x="15164744" y="11920561"/>
            <a:ext cx="12801600" cy="1219200"/>
          </a:xfrm>
          <a:prstGeom prst="round1Rect">
            <a:avLst>
              <a:gd name="adj" fmla="val 16667"/>
            </a:avLst>
          </a:prstGeom>
          <a:solidFill>
            <a:schemeClr val="accent5"/>
          </a:solidFill>
          <a:ln>
            <a:noFill/>
          </a:ln>
        </p:spPr>
        <p:txBody>
          <a:bodyPr wrap="square" lIns="365750" tIns="45700" rIns="91425" bIns="45700" anchor="ctr" anchorCtr="0">
            <a:noAutofit/>
          </a:bodyPr>
          <a:lstStyle/>
          <a:p>
            <a:pPr marL="0" marR="0" lvl="0" indent="-381000" algn="l" rtl="0">
              <a:lnSpc>
                <a:spcPct val="100000"/>
              </a:lnSpc>
              <a:spcBef>
                <a:spcPts val="0"/>
              </a:spcBef>
              <a:buClr>
                <a:schemeClr val="accent2"/>
              </a:buClr>
              <a:buSzPts val="6000"/>
              <a:buFont typeface="Arial"/>
              <a:buNone/>
            </a:pPr>
            <a:r>
              <a:rPr lang="en-US" sz="6000" b="0" i="0" u="none" strike="noStrike" cap="none">
                <a:solidFill>
                  <a:schemeClr val="lt1"/>
                </a:solidFill>
                <a:latin typeface="Arial"/>
                <a:ea typeface="Arial"/>
                <a:cs typeface="Arial"/>
                <a:sym typeface="Arial"/>
              </a:rPr>
              <a:t>RESULTS</a:t>
            </a:r>
          </a:p>
        </p:txBody>
      </p:sp>
      <p:pic>
        <p:nvPicPr>
          <p:cNvPr id="51" name="Shape 51"/>
          <p:cNvPicPr preferRelativeResize="0">
            <a:picLocks noGrp="1"/>
          </p:cNvPicPr>
          <p:nvPr>
            <p:ph type="body" idx="9"/>
          </p:nvPr>
        </p:nvPicPr>
        <p:blipFill rotWithShape="1">
          <a:blip r:embed="rId3">
            <a:alphaModFix/>
          </a:blip>
          <a:srcRect/>
          <a:stretch/>
        </p:blipFill>
        <p:spPr>
          <a:xfrm>
            <a:off x="15190677" y="13139748"/>
            <a:ext cx="12709800" cy="8307000"/>
          </a:xfrm>
          <a:prstGeom prst="rect">
            <a:avLst/>
          </a:prstGeom>
          <a:noFill/>
          <a:ln>
            <a:noFill/>
          </a:ln>
        </p:spPr>
      </p:pic>
      <p:sp>
        <p:nvSpPr>
          <p:cNvPr id="52" name="Shape 52"/>
          <p:cNvSpPr>
            <a:spLocks noGrp="1"/>
          </p:cNvSpPr>
          <p:nvPr>
            <p:ph type="body" idx="15"/>
          </p:nvPr>
        </p:nvSpPr>
        <p:spPr>
          <a:xfrm>
            <a:off x="29860925" y="15849600"/>
            <a:ext cx="12801600" cy="1219200"/>
          </a:xfrm>
          <a:prstGeom prst="round1Rect">
            <a:avLst>
              <a:gd name="adj" fmla="val 16667"/>
            </a:avLst>
          </a:prstGeom>
          <a:solidFill>
            <a:schemeClr val="accent6"/>
          </a:solidFill>
          <a:ln>
            <a:noFill/>
          </a:ln>
        </p:spPr>
        <p:txBody>
          <a:bodyPr wrap="square" lIns="365750" tIns="45700" rIns="91425" bIns="45700" anchor="ctr" anchorCtr="0">
            <a:noAutofit/>
          </a:bodyPr>
          <a:lstStyle/>
          <a:p>
            <a:pPr marL="0" marR="0" lvl="0" indent="-381000" algn="l" rtl="0">
              <a:lnSpc>
                <a:spcPct val="100000"/>
              </a:lnSpc>
              <a:spcBef>
                <a:spcPts val="0"/>
              </a:spcBef>
              <a:buClr>
                <a:schemeClr val="accent2"/>
              </a:buClr>
              <a:buSzPts val="6000"/>
              <a:buFont typeface="Arial"/>
              <a:buNone/>
            </a:pPr>
            <a:r>
              <a:rPr lang="en-US" sz="6000" b="0" i="0" u="none" strike="noStrike" cap="none">
                <a:solidFill>
                  <a:schemeClr val="lt1"/>
                </a:solidFill>
                <a:latin typeface="Arial"/>
                <a:ea typeface="Arial"/>
                <a:cs typeface="Arial"/>
                <a:sym typeface="Arial"/>
              </a:rPr>
              <a:t>IMPLICATIONS</a:t>
            </a:r>
          </a:p>
        </p:txBody>
      </p:sp>
      <p:sp>
        <p:nvSpPr>
          <p:cNvPr id="53" name="Shape 53"/>
          <p:cNvSpPr>
            <a:spLocks noGrp="1"/>
          </p:cNvSpPr>
          <p:nvPr>
            <p:ph type="body" idx="17"/>
          </p:nvPr>
        </p:nvSpPr>
        <p:spPr>
          <a:xfrm>
            <a:off x="29900881" y="5276860"/>
            <a:ext cx="12801600" cy="1219200"/>
          </a:xfrm>
          <a:prstGeom prst="round1Rect">
            <a:avLst>
              <a:gd name="adj" fmla="val 16667"/>
            </a:avLst>
          </a:prstGeom>
          <a:solidFill>
            <a:schemeClr val="accent6"/>
          </a:solidFill>
          <a:ln>
            <a:noFill/>
          </a:ln>
        </p:spPr>
        <p:txBody>
          <a:bodyPr wrap="square" lIns="365750" tIns="45700" rIns="91425" bIns="45700" anchor="ctr" anchorCtr="0">
            <a:noAutofit/>
          </a:bodyPr>
          <a:lstStyle/>
          <a:p>
            <a:pPr marL="0" marR="0" lvl="0" indent="-381000" algn="l" rtl="0">
              <a:lnSpc>
                <a:spcPct val="100000"/>
              </a:lnSpc>
              <a:spcBef>
                <a:spcPts val="0"/>
              </a:spcBef>
              <a:buClr>
                <a:schemeClr val="accent2"/>
              </a:buClr>
              <a:buSzPts val="6000"/>
              <a:buFont typeface="Arial"/>
              <a:buNone/>
            </a:pPr>
            <a:r>
              <a:rPr lang="en-US" sz="6000" b="0" i="0" u="none" strike="noStrike" cap="none">
                <a:solidFill>
                  <a:schemeClr val="lt1"/>
                </a:solidFill>
                <a:latin typeface="Arial"/>
                <a:ea typeface="Arial"/>
                <a:cs typeface="Arial"/>
                <a:sym typeface="Arial"/>
              </a:rPr>
              <a:t>CONCLUSION</a:t>
            </a:r>
          </a:p>
        </p:txBody>
      </p:sp>
      <p:sp>
        <p:nvSpPr>
          <p:cNvPr id="54" name="Shape 54"/>
          <p:cNvSpPr>
            <a:spLocks noGrp="1"/>
          </p:cNvSpPr>
          <p:nvPr>
            <p:ph type="body" idx="20"/>
          </p:nvPr>
        </p:nvSpPr>
        <p:spPr>
          <a:xfrm>
            <a:off x="29900563" y="23490877"/>
            <a:ext cx="12801600" cy="1219200"/>
          </a:xfrm>
          <a:prstGeom prst="round1Rect">
            <a:avLst>
              <a:gd name="adj" fmla="val 16667"/>
            </a:avLst>
          </a:prstGeom>
          <a:solidFill>
            <a:schemeClr val="accent1"/>
          </a:solidFill>
          <a:ln>
            <a:noFill/>
          </a:ln>
        </p:spPr>
        <p:txBody>
          <a:bodyPr wrap="square" lIns="365750" tIns="45700" rIns="91425" bIns="45700" anchor="ctr" anchorCtr="0">
            <a:noAutofit/>
          </a:bodyPr>
          <a:lstStyle/>
          <a:p>
            <a:pPr marL="0" marR="0" lvl="0" indent="-381000" algn="l" rtl="0">
              <a:lnSpc>
                <a:spcPct val="100000"/>
              </a:lnSpc>
              <a:spcBef>
                <a:spcPts val="0"/>
              </a:spcBef>
              <a:buClr>
                <a:schemeClr val="accent2"/>
              </a:buClr>
              <a:buSzPts val="6000"/>
              <a:buFont typeface="Arial"/>
              <a:buNone/>
            </a:pPr>
            <a:r>
              <a:rPr lang="en-US" sz="6000" b="0" i="0" u="none" strike="noStrike" cap="none">
                <a:solidFill>
                  <a:schemeClr val="lt1"/>
                </a:solidFill>
                <a:latin typeface="Arial"/>
                <a:ea typeface="Arial"/>
                <a:cs typeface="Arial"/>
                <a:sym typeface="Arial"/>
              </a:rPr>
              <a:t>REFERENCES</a:t>
            </a:r>
          </a:p>
        </p:txBody>
      </p:sp>
      <p:sp>
        <p:nvSpPr>
          <p:cNvPr id="55" name="Shape 55"/>
          <p:cNvSpPr txBox="1">
            <a:spLocks noGrp="1"/>
          </p:cNvSpPr>
          <p:nvPr>
            <p:ph type="body" idx="21"/>
          </p:nvPr>
        </p:nvSpPr>
        <p:spPr>
          <a:xfrm>
            <a:off x="29900881" y="25048852"/>
            <a:ext cx="12801600" cy="6580244"/>
          </a:xfrm>
          <a:prstGeom prst="rect">
            <a:avLst/>
          </a:prstGeom>
          <a:noFill/>
          <a:ln>
            <a:noFill/>
          </a:ln>
        </p:spPr>
        <p:txBody>
          <a:bodyPr wrap="square" lIns="365750" tIns="182875" rIns="91425" bIns="45700" anchor="t" anchorCtr="0">
            <a:noAutofit/>
          </a:bodyPr>
          <a:lstStyle/>
          <a:p>
            <a:pPr marL="457200" marR="0" lvl="0" indent="-457200" algn="l" rtl="0">
              <a:lnSpc>
                <a:spcPct val="100000"/>
              </a:lnSpc>
              <a:spcBef>
                <a:spcPts val="0"/>
              </a:spcBef>
              <a:spcAft>
                <a:spcPts val="0"/>
              </a:spcAft>
              <a:buClr>
                <a:schemeClr val="accent2"/>
              </a:buClr>
              <a:buSzPts val="2800"/>
              <a:buFont typeface="Arial"/>
              <a:buChar char="•"/>
            </a:pPr>
            <a:r>
              <a:rPr lang="en-US" sz="2800" b="0" i="0" u="none" strike="noStrike" cap="none">
                <a:solidFill>
                  <a:schemeClr val="dk1"/>
                </a:solidFill>
                <a:latin typeface="Arial"/>
                <a:ea typeface="Arial"/>
                <a:cs typeface="Arial"/>
                <a:sym typeface="Arial"/>
              </a:rPr>
              <a:t>Machin, S., Marie, O., &amp; Vujić, S. (2011). The Crime Reducing Effect of Education*. </a:t>
            </a:r>
            <a:r>
              <a:rPr lang="en-US" sz="2800" b="0" i="1" u="none" strike="noStrike" cap="none">
                <a:solidFill>
                  <a:schemeClr val="dk1"/>
                </a:solidFill>
                <a:latin typeface="Arial"/>
                <a:ea typeface="Arial"/>
                <a:cs typeface="Arial"/>
                <a:sym typeface="Arial"/>
              </a:rPr>
              <a:t>The Economic Journal,</a:t>
            </a:r>
            <a:r>
              <a:rPr lang="en-US" sz="2800" b="0" i="0" u="none" strike="noStrike" cap="none">
                <a:solidFill>
                  <a:schemeClr val="dk1"/>
                </a:solidFill>
                <a:latin typeface="Arial"/>
                <a:ea typeface="Arial"/>
                <a:cs typeface="Arial"/>
                <a:sym typeface="Arial"/>
              </a:rPr>
              <a:t> </a:t>
            </a:r>
            <a:r>
              <a:rPr lang="en-US" sz="2800" b="0" i="1" u="none" strike="noStrike" cap="none">
                <a:solidFill>
                  <a:schemeClr val="dk1"/>
                </a:solidFill>
                <a:latin typeface="Arial"/>
                <a:ea typeface="Arial"/>
                <a:cs typeface="Arial"/>
                <a:sym typeface="Arial"/>
              </a:rPr>
              <a:t>121</a:t>
            </a:r>
            <a:r>
              <a:rPr lang="en-US" sz="2800" b="0" i="0" u="none" strike="noStrike" cap="none">
                <a:solidFill>
                  <a:schemeClr val="dk1"/>
                </a:solidFill>
                <a:latin typeface="Arial"/>
                <a:ea typeface="Arial"/>
                <a:cs typeface="Arial"/>
                <a:sym typeface="Arial"/>
              </a:rPr>
              <a:t>(552), 463-484. doi:10.1111/j.1468-0297.2011.02430.x</a:t>
            </a:r>
          </a:p>
          <a:p>
            <a:pPr marL="457200" marR="0" lvl="0" indent="-457200" algn="l" rtl="0">
              <a:lnSpc>
                <a:spcPct val="100000"/>
              </a:lnSpc>
              <a:spcBef>
                <a:spcPts val="1200"/>
              </a:spcBef>
              <a:spcAft>
                <a:spcPts val="0"/>
              </a:spcAft>
              <a:buClr>
                <a:schemeClr val="accent2"/>
              </a:buClr>
              <a:buSzPts val="2800"/>
              <a:buFont typeface="Arial"/>
              <a:buChar char="•"/>
            </a:pPr>
            <a:r>
              <a:rPr lang="en-US" sz="2800" b="0" i="0" u="none" strike="noStrike" cap="none">
                <a:solidFill>
                  <a:schemeClr val="dk1"/>
                </a:solidFill>
                <a:latin typeface="Arial"/>
                <a:ea typeface="Arial"/>
                <a:cs typeface="Arial"/>
                <a:sym typeface="Arial"/>
              </a:rPr>
              <a:t>Lang, R. E., &amp; Kahn, J. V. (1989). Effects of an Experimental Special-Education Crime-Prevention Intervention: A Time-Series Study. </a:t>
            </a:r>
            <a:r>
              <a:rPr lang="en-US" sz="2800" b="0" i="1" u="none" strike="noStrike" cap="none">
                <a:solidFill>
                  <a:schemeClr val="dk1"/>
                </a:solidFill>
                <a:latin typeface="Arial"/>
                <a:ea typeface="Arial"/>
                <a:cs typeface="Arial"/>
                <a:sym typeface="Arial"/>
              </a:rPr>
              <a:t>Journal of Clinical Child Psychology,</a:t>
            </a:r>
            <a:r>
              <a:rPr lang="en-US" sz="2800" b="0" i="0" u="none" strike="noStrike" cap="none">
                <a:solidFill>
                  <a:schemeClr val="dk1"/>
                </a:solidFill>
                <a:latin typeface="Arial"/>
                <a:ea typeface="Arial"/>
                <a:cs typeface="Arial"/>
                <a:sym typeface="Arial"/>
              </a:rPr>
              <a:t> </a:t>
            </a:r>
            <a:r>
              <a:rPr lang="en-US" sz="2800" b="0" i="1" u="none" strike="noStrike" cap="none">
                <a:solidFill>
                  <a:schemeClr val="dk1"/>
                </a:solidFill>
                <a:latin typeface="Arial"/>
                <a:ea typeface="Arial"/>
                <a:cs typeface="Arial"/>
                <a:sym typeface="Arial"/>
              </a:rPr>
              <a:t>18</a:t>
            </a:r>
            <a:r>
              <a:rPr lang="en-US" sz="2800" b="0" i="0" u="none" strike="noStrike" cap="none">
                <a:solidFill>
                  <a:schemeClr val="dk1"/>
                </a:solidFill>
                <a:latin typeface="Arial"/>
                <a:ea typeface="Arial"/>
                <a:cs typeface="Arial"/>
                <a:sym typeface="Arial"/>
              </a:rPr>
              <a:t>(3), 263-270. doi:10.1207/s15374424jccp1803_10</a:t>
            </a:r>
          </a:p>
          <a:p>
            <a:pPr marL="457200" marR="0" lvl="0" indent="-457200" algn="l" rtl="0">
              <a:lnSpc>
                <a:spcPct val="100000"/>
              </a:lnSpc>
              <a:spcBef>
                <a:spcPts val="1200"/>
              </a:spcBef>
              <a:spcAft>
                <a:spcPts val="0"/>
              </a:spcAft>
              <a:buClr>
                <a:schemeClr val="accent2"/>
              </a:buClr>
              <a:buSzPts val="2800"/>
              <a:buFont typeface="Arial"/>
              <a:buChar char="•"/>
            </a:pPr>
            <a:r>
              <a:rPr lang="en-US" sz="2800" b="0" i="0" u="none" strike="noStrike" cap="none">
                <a:solidFill>
                  <a:schemeClr val="dk1"/>
                </a:solidFill>
                <a:latin typeface="Arial"/>
                <a:ea typeface="Arial"/>
                <a:cs typeface="Arial"/>
                <a:sym typeface="Arial"/>
              </a:rPr>
              <a:t>Lochner, L. (2011). Non-Production Benefits of Education: Crime, Health, and Good Citizenship. doi:10.3386/w16722</a:t>
            </a:r>
          </a:p>
          <a:p>
            <a:pPr marL="457200" marR="0" lvl="0" indent="-457200" algn="l" rtl="0">
              <a:lnSpc>
                <a:spcPct val="100000"/>
              </a:lnSpc>
              <a:spcBef>
                <a:spcPts val="1200"/>
              </a:spcBef>
              <a:buClr>
                <a:schemeClr val="accent2"/>
              </a:buClr>
              <a:buSzPts val="2800"/>
              <a:buFont typeface="Arial"/>
              <a:buChar char="•"/>
            </a:pPr>
            <a:r>
              <a:rPr lang="en-US" sz="2800" b="0" i="0" u="none" strike="noStrike" cap="none">
                <a:solidFill>
                  <a:schemeClr val="dk1"/>
                </a:solidFill>
                <a:latin typeface="Arial"/>
                <a:ea typeface="Arial"/>
                <a:cs typeface="Arial"/>
                <a:sym typeface="Arial"/>
              </a:rPr>
              <a:t>Walters, G. D. (2013). Delinquency, parental involvement, early adult criminality, and sex: Evidence of moderated mediation. </a:t>
            </a:r>
            <a:r>
              <a:rPr lang="en-US" sz="2800" b="0" i="1" u="none" strike="noStrike" cap="none">
                <a:solidFill>
                  <a:schemeClr val="dk1"/>
                </a:solidFill>
                <a:latin typeface="Arial"/>
                <a:ea typeface="Arial"/>
                <a:cs typeface="Arial"/>
                <a:sym typeface="Arial"/>
              </a:rPr>
              <a:t>Journal of Adolescence,</a:t>
            </a:r>
            <a:r>
              <a:rPr lang="en-US" sz="2800" b="0" i="0" u="none" strike="noStrike" cap="none">
                <a:solidFill>
                  <a:schemeClr val="dk1"/>
                </a:solidFill>
                <a:latin typeface="Arial"/>
                <a:ea typeface="Arial"/>
                <a:cs typeface="Arial"/>
                <a:sym typeface="Arial"/>
              </a:rPr>
              <a:t> </a:t>
            </a:r>
            <a:r>
              <a:rPr lang="en-US" sz="2800" b="0" i="1" u="none" strike="noStrike" cap="none">
                <a:solidFill>
                  <a:schemeClr val="dk1"/>
                </a:solidFill>
                <a:latin typeface="Arial"/>
                <a:ea typeface="Arial"/>
                <a:cs typeface="Arial"/>
                <a:sym typeface="Arial"/>
              </a:rPr>
              <a:t>36</a:t>
            </a:r>
            <a:r>
              <a:rPr lang="en-US" sz="2800" b="0" i="0" u="none" strike="noStrike" cap="none">
                <a:solidFill>
                  <a:schemeClr val="dk1"/>
                </a:solidFill>
                <a:latin typeface="Arial"/>
                <a:ea typeface="Arial"/>
                <a:cs typeface="Arial"/>
                <a:sym typeface="Arial"/>
              </a:rPr>
              <a:t>(4), 777-785. doi:10.1016/j.adolescence.2013.03.011</a:t>
            </a:r>
          </a:p>
        </p:txBody>
      </p:sp>
      <p:sp>
        <p:nvSpPr>
          <p:cNvPr id="56" name="Shape 56"/>
          <p:cNvSpPr txBox="1">
            <a:spLocks noGrp="1"/>
          </p:cNvSpPr>
          <p:nvPr>
            <p:ph type="body" idx="13"/>
          </p:nvPr>
        </p:nvSpPr>
        <p:spPr>
          <a:xfrm>
            <a:off x="21578100" y="6496600"/>
            <a:ext cx="7205700" cy="5423400"/>
          </a:xfrm>
          <a:prstGeom prst="rect">
            <a:avLst/>
          </a:prstGeom>
          <a:noFill/>
          <a:ln>
            <a:noFill/>
          </a:ln>
        </p:spPr>
        <p:txBody>
          <a:bodyPr wrap="square" lIns="365750" tIns="182875" rIns="91425" bIns="45700" anchor="t" anchorCtr="0">
            <a:noAutofit/>
          </a:bodyPr>
          <a:lstStyle/>
          <a:p>
            <a:pPr marL="457200" marR="0" lvl="0" indent="-457200" algn="l" rtl="0">
              <a:lnSpc>
                <a:spcPct val="100000"/>
              </a:lnSpc>
              <a:spcBef>
                <a:spcPts val="0"/>
              </a:spcBef>
              <a:spcAft>
                <a:spcPts val="0"/>
              </a:spcAft>
              <a:buClr>
                <a:schemeClr val="accent2"/>
              </a:buClr>
              <a:buSzPts val="3600"/>
              <a:buFont typeface="Arial"/>
              <a:buChar char="●"/>
            </a:pPr>
            <a:r>
              <a:rPr lang="en-US" sz="3600" b="0" i="0" u="none" strike="noStrike" cap="none">
                <a:solidFill>
                  <a:schemeClr val="dk1"/>
                </a:solidFill>
                <a:latin typeface="Arial"/>
                <a:ea typeface="Arial"/>
                <a:cs typeface="Arial"/>
                <a:sym typeface="Arial"/>
              </a:rPr>
              <a:t>What age</a:t>
            </a:r>
          </a:p>
          <a:p>
            <a:pPr marL="914400" marR="0" lvl="1" indent="-457200" algn="l" rtl="0">
              <a:lnSpc>
                <a:spcPct val="100000"/>
              </a:lnSpc>
              <a:spcBef>
                <a:spcPts val="0"/>
              </a:spcBef>
              <a:spcAft>
                <a:spcPts val="0"/>
              </a:spcAft>
              <a:buClr>
                <a:schemeClr val="accent2"/>
              </a:buClr>
              <a:buSzPts val="3600"/>
              <a:buFont typeface="Arial"/>
              <a:buChar char="○"/>
            </a:pPr>
            <a:r>
              <a:rPr lang="en-US" sz="3600" b="0" i="0" u="none" strike="noStrike" cap="none">
                <a:solidFill>
                  <a:schemeClr val="dk1"/>
                </a:solidFill>
                <a:latin typeface="Arial"/>
                <a:ea typeface="Arial"/>
                <a:cs typeface="Arial"/>
                <a:sym typeface="Arial"/>
              </a:rPr>
              <a:t>Aged 24 to 32</a:t>
            </a:r>
          </a:p>
          <a:p>
            <a:pPr marL="457200" marR="0" lvl="0" indent="-457200" algn="l" rtl="0">
              <a:lnSpc>
                <a:spcPct val="100000"/>
              </a:lnSpc>
              <a:spcBef>
                <a:spcPts val="0"/>
              </a:spcBef>
              <a:spcAft>
                <a:spcPts val="0"/>
              </a:spcAft>
              <a:buClr>
                <a:schemeClr val="accent2"/>
              </a:buClr>
              <a:buSzPts val="3600"/>
              <a:buFont typeface="Arial"/>
              <a:buChar char="●"/>
            </a:pPr>
            <a:r>
              <a:rPr lang="en-US" sz="3600" b="0" i="0" u="none" strike="noStrike" cap="none">
                <a:solidFill>
                  <a:schemeClr val="dk1"/>
                </a:solidFill>
                <a:latin typeface="Arial"/>
                <a:ea typeface="Arial"/>
                <a:cs typeface="Arial"/>
                <a:sym typeface="Arial"/>
              </a:rPr>
              <a:t>What ethnicity</a:t>
            </a:r>
          </a:p>
          <a:p>
            <a:pPr marL="914400" marR="0" lvl="1" indent="-457200" algn="l" rtl="0">
              <a:lnSpc>
                <a:spcPct val="100000"/>
              </a:lnSpc>
              <a:spcBef>
                <a:spcPts val="0"/>
              </a:spcBef>
              <a:spcAft>
                <a:spcPts val="0"/>
              </a:spcAft>
              <a:buClr>
                <a:schemeClr val="accent2"/>
              </a:buClr>
              <a:buSzPts val="3600"/>
              <a:buFont typeface="Arial"/>
              <a:buChar char="○"/>
            </a:pPr>
            <a:r>
              <a:rPr lang="en-US" sz="3600"/>
              <a:t>71.9% </a:t>
            </a:r>
            <a:r>
              <a:rPr lang="en-US" sz="3600" b="0" i="0" u="none" strike="noStrike" cap="none">
                <a:solidFill>
                  <a:schemeClr val="dk1"/>
                </a:solidFill>
                <a:latin typeface="Arial"/>
                <a:ea typeface="Arial"/>
                <a:cs typeface="Arial"/>
                <a:sym typeface="Arial"/>
              </a:rPr>
              <a:t>white </a:t>
            </a:r>
          </a:p>
          <a:p>
            <a:pPr marL="914400" marR="0" lvl="1" indent="-457200" algn="l" rtl="0">
              <a:lnSpc>
                <a:spcPct val="100000"/>
              </a:lnSpc>
              <a:spcBef>
                <a:spcPts val="0"/>
              </a:spcBef>
              <a:spcAft>
                <a:spcPts val="0"/>
              </a:spcAft>
              <a:buClr>
                <a:schemeClr val="accent2"/>
              </a:buClr>
              <a:buSzPts val="3600"/>
              <a:buFont typeface="Arial"/>
              <a:buChar char="○"/>
            </a:pPr>
            <a:r>
              <a:rPr lang="en-US" sz="3600"/>
              <a:t>24.3% </a:t>
            </a:r>
            <a:r>
              <a:rPr lang="en-US" sz="3600" b="0" i="0" u="none" strike="noStrike" cap="none">
                <a:solidFill>
                  <a:schemeClr val="dk1"/>
                </a:solidFill>
                <a:latin typeface="Arial"/>
                <a:ea typeface="Arial"/>
                <a:cs typeface="Arial"/>
                <a:sym typeface="Arial"/>
              </a:rPr>
              <a:t>black </a:t>
            </a:r>
          </a:p>
          <a:p>
            <a:pPr marL="914400" marR="0" lvl="1" indent="-457200" algn="l" rtl="0">
              <a:lnSpc>
                <a:spcPct val="100000"/>
              </a:lnSpc>
              <a:spcBef>
                <a:spcPts val="0"/>
              </a:spcBef>
              <a:spcAft>
                <a:spcPts val="0"/>
              </a:spcAft>
              <a:buClr>
                <a:schemeClr val="accent2"/>
              </a:buClr>
              <a:buSzPts val="3600"/>
              <a:buFont typeface="Arial"/>
              <a:buChar char="○"/>
            </a:pPr>
            <a:r>
              <a:rPr lang="en-US" sz="3600"/>
              <a:t> 3% </a:t>
            </a:r>
            <a:r>
              <a:rPr lang="en-US" sz="3600" b="0" i="0" u="none" strike="noStrike" cap="none">
                <a:solidFill>
                  <a:schemeClr val="dk1"/>
                </a:solidFill>
                <a:latin typeface="Arial"/>
                <a:ea typeface="Arial"/>
                <a:cs typeface="Arial"/>
                <a:sym typeface="Arial"/>
              </a:rPr>
              <a:t>asian or pacific islander</a:t>
            </a:r>
          </a:p>
          <a:p>
            <a:pPr marL="914400" marR="0" lvl="1" indent="-317500" algn="l" rtl="0">
              <a:lnSpc>
                <a:spcPct val="100000"/>
              </a:lnSpc>
              <a:spcBef>
                <a:spcPts val="0"/>
              </a:spcBef>
              <a:spcAft>
                <a:spcPts val="0"/>
              </a:spcAft>
              <a:buClr>
                <a:schemeClr val="accent2"/>
              </a:buClr>
              <a:buSzPts val="1400"/>
              <a:buFont typeface="Arial"/>
              <a:buChar char="○"/>
            </a:pPr>
            <a:r>
              <a:rPr lang="en-US" sz="3600"/>
              <a:t>0.8% </a:t>
            </a:r>
            <a:r>
              <a:rPr lang="en-US" sz="3600" b="0" i="0" u="none" strike="noStrike" cap="none">
                <a:solidFill>
                  <a:schemeClr val="dk1"/>
                </a:solidFill>
                <a:latin typeface="Arial"/>
                <a:ea typeface="Arial"/>
                <a:cs typeface="Arial"/>
                <a:sym typeface="Arial"/>
              </a:rPr>
              <a:t>native american or alaskan native</a:t>
            </a:r>
            <a:r>
              <a:rPr lang="en-US" sz="3200" b="0" i="0" u="none" strike="noStrike" cap="none">
                <a:solidFill>
                  <a:schemeClr val="dk1"/>
                </a:solidFill>
                <a:latin typeface="Arial"/>
                <a:ea typeface="Arial"/>
                <a:cs typeface="Arial"/>
                <a:sym typeface="Arial"/>
              </a:rPr>
              <a:t> </a:t>
            </a:r>
          </a:p>
          <a:p>
            <a:pPr marL="457200" marR="0" lvl="0" indent="-457200" algn="l" rtl="0">
              <a:lnSpc>
                <a:spcPct val="100000"/>
              </a:lnSpc>
              <a:spcBef>
                <a:spcPts val="1200"/>
              </a:spcBef>
              <a:buClr>
                <a:schemeClr val="accent2"/>
              </a:buClr>
              <a:buSzPts val="3200"/>
              <a:buFont typeface="Arial"/>
              <a:buNone/>
            </a:pPr>
            <a:endParaRPr sz="3200" b="0" i="0" u="none" strike="noStrike" cap="none">
              <a:solidFill>
                <a:schemeClr val="dk1"/>
              </a:solidFill>
              <a:latin typeface="Arial"/>
              <a:ea typeface="Arial"/>
              <a:cs typeface="Arial"/>
              <a:sym typeface="Arial"/>
            </a:endParaRPr>
          </a:p>
        </p:txBody>
      </p:sp>
      <p:sp>
        <p:nvSpPr>
          <p:cNvPr id="57" name="Shape 57"/>
          <p:cNvSpPr txBox="1">
            <a:spLocks noGrp="1"/>
          </p:cNvSpPr>
          <p:nvPr>
            <p:ph type="body" idx="19"/>
          </p:nvPr>
        </p:nvSpPr>
        <p:spPr>
          <a:xfrm>
            <a:off x="29860925" y="17068801"/>
            <a:ext cx="12841500" cy="6422100"/>
          </a:xfrm>
          <a:prstGeom prst="rect">
            <a:avLst/>
          </a:prstGeom>
          <a:noFill/>
          <a:ln>
            <a:noFill/>
          </a:ln>
        </p:spPr>
        <p:txBody>
          <a:bodyPr wrap="square" lIns="365750" tIns="182875" rIns="91425" bIns="45700" anchor="t" anchorCtr="0">
            <a:noAutofit/>
          </a:bodyPr>
          <a:lstStyle/>
          <a:p>
            <a:pPr marL="571500" indent="-571500">
              <a:spcBef>
                <a:spcPts val="0"/>
              </a:spcBef>
              <a:buClr>
                <a:schemeClr val="dk1"/>
              </a:buClr>
              <a:buSzPts val="3600"/>
            </a:pPr>
            <a:r>
              <a:rPr lang="en-US" sz="3600" b="0" i="0" u="none" strike="noStrike" cap="none" dirty="0">
                <a:solidFill>
                  <a:schemeClr val="dk1"/>
                </a:solidFill>
                <a:latin typeface="Arial"/>
                <a:ea typeface="Arial"/>
                <a:cs typeface="Arial"/>
                <a:sym typeface="Arial"/>
              </a:rPr>
              <a:t>The knowledge that people with more education are less likely to have trouble with the law could be a great motivator for students, and those who work in education.</a:t>
            </a:r>
          </a:p>
          <a:p>
            <a:pPr marL="571500" indent="-571500">
              <a:spcBef>
                <a:spcPts val="0"/>
              </a:spcBef>
              <a:buClr>
                <a:srgbClr val="555555"/>
              </a:buClr>
              <a:buSzPts val="3600"/>
            </a:pPr>
            <a:r>
              <a:rPr lang="en-US" sz="3600" dirty="0"/>
              <a:t>Gender being a moderator indicates that efforts focused specifically on young males might be especially helpful.</a:t>
            </a:r>
          </a:p>
          <a:p>
            <a:pPr marL="571500" indent="-571500">
              <a:spcBef>
                <a:spcPts val="0"/>
              </a:spcBef>
              <a:buClr>
                <a:srgbClr val="555555"/>
              </a:buClr>
              <a:buSzPts val="3600"/>
            </a:pPr>
            <a:r>
              <a:rPr lang="en-US" sz="3600" b="0" i="0" u="none" strike="noStrike" cap="none" dirty="0">
                <a:solidFill>
                  <a:schemeClr val="dk1"/>
                </a:solidFill>
                <a:latin typeface="Arial"/>
                <a:ea typeface="Arial"/>
                <a:cs typeface="Arial"/>
                <a:sym typeface="Arial"/>
              </a:rPr>
              <a:t>Further research to solidify our topic could include; comparing the GPAs of students who have been arrested to those who haven’t, including data on the subjects’ upbringing, the further categorization of types of crimes committed.</a:t>
            </a:r>
          </a:p>
          <a:p>
            <a:pPr marL="0" marR="0" lvl="0" indent="-228600" algn="l" rtl="0">
              <a:lnSpc>
                <a:spcPct val="100000"/>
              </a:lnSpc>
              <a:spcBef>
                <a:spcPts val="1200"/>
              </a:spcBef>
              <a:buClr>
                <a:schemeClr val="accent2"/>
              </a:buClr>
              <a:buSzPts val="3600"/>
              <a:buFont typeface="Arial"/>
              <a:buNone/>
            </a:pPr>
            <a:endParaRPr sz="3600" b="0" i="0" u="none" strike="noStrike" cap="none" dirty="0">
              <a:solidFill>
                <a:schemeClr val="dk1"/>
              </a:solidFill>
              <a:latin typeface="Arial"/>
              <a:ea typeface="Arial"/>
              <a:cs typeface="Arial"/>
              <a:sym typeface="Arial"/>
            </a:endParaRPr>
          </a:p>
        </p:txBody>
      </p:sp>
      <p:sp>
        <p:nvSpPr>
          <p:cNvPr id="58" name="Shape 58"/>
          <p:cNvSpPr/>
          <p:nvPr/>
        </p:nvSpPr>
        <p:spPr>
          <a:xfrm>
            <a:off x="0" y="0"/>
            <a:ext cx="0" cy="0"/>
          </a:xfrm>
          <a:prstGeom prst="rect">
            <a:avLst/>
          </a:prstGeom>
          <a:noFill/>
          <a:ln>
            <a:noFill/>
          </a:ln>
        </p:spPr>
        <p:txBody>
          <a:bodyPr wrap="square" lIns="91425" tIns="45700" rIns="91425" bIns="45700" anchor="ctr" anchorCtr="0">
            <a:noAutofit/>
          </a:bodyPr>
          <a:lstStyle/>
          <a:p>
            <a:pPr marL="0" marR="0" lvl="0" indent="-57150" algn="l" rtl="0">
              <a:lnSpc>
                <a:spcPct val="100000"/>
              </a:lnSpc>
              <a:spcBef>
                <a:spcPts val="0"/>
              </a:spcBef>
              <a:spcAft>
                <a:spcPts val="0"/>
              </a:spcAft>
              <a:buClr>
                <a:srgbClr val="262626"/>
              </a:buClr>
              <a:buSzPts val="900"/>
              <a:buFont typeface="Arial"/>
              <a:buNone/>
            </a:pPr>
            <a:r>
              <a:rPr lang="en-US" sz="900" b="0" i="0" u="sng" strike="noStrike" cap="none">
                <a:solidFill>
                  <a:schemeClr val="hlink"/>
                </a:solidFill>
                <a:latin typeface="Arial"/>
                <a:ea typeface="Arial"/>
                <a:cs typeface="Arial"/>
                <a:sym typeface="Arial"/>
                <a:hlinkClick r:id="rId4"/>
              </a:rPr>
              <a:t>  </a:t>
            </a:r>
            <a:r>
              <a:rPr lang="en-US" sz="1900" b="0" i="0" u="none" strike="noStrike" cap="none">
                <a:solidFill>
                  <a:srgbClr val="262626"/>
                </a:solidFill>
                <a:latin typeface="Arial"/>
                <a:ea typeface="Arial"/>
                <a:cs typeface="Arial"/>
                <a:sym typeface="Arial"/>
              </a:rPr>
              <a:t> </a:t>
            </a:r>
            <a:r>
              <a:rPr lang="en-US" sz="900" b="0" i="0" u="none" strike="noStrike" cap="none">
                <a:solidFill>
                  <a:srgbClr val="262626"/>
                </a:solidFill>
                <a:latin typeface="Arial"/>
                <a:ea typeface="Arial"/>
                <a:cs typeface="Arial"/>
                <a:sym typeface="Arial"/>
              </a:rPr>
              <a:t>        </a:t>
            </a:r>
          </a:p>
          <a:p>
            <a:pPr marL="0" marR="0" lvl="0" indent="-57150" algn="l" rtl="0">
              <a:lnSpc>
                <a:spcPct val="100000"/>
              </a:lnSpc>
              <a:spcBef>
                <a:spcPts val="0"/>
              </a:spcBef>
              <a:spcAft>
                <a:spcPts val="0"/>
              </a:spcAft>
              <a:buClr>
                <a:srgbClr val="263238"/>
              </a:buClr>
              <a:buSzPts val="900"/>
              <a:buFont typeface="Arial"/>
              <a:buNone/>
            </a:pPr>
            <a:r>
              <a:rPr lang="en-US" sz="900" b="0" i="0" u="none" strike="noStrike" cap="none">
                <a:solidFill>
                  <a:srgbClr val="263238"/>
                </a:solidFill>
                <a:latin typeface="Arial"/>
                <a:ea typeface="Arial"/>
                <a:cs typeface="Arial"/>
                <a:sym typeface="Arial"/>
              </a:rPr>
              <a:t>Is it more likely for a person who graduated high school to stay out of trouble with the law, compared to someone who dropped out?  Are those who have been arrested more likely to have low income, as compared with those who haven’t? </a:t>
            </a:r>
            <a:br>
              <a:rPr lang="en-US" sz="900" b="0" i="0" u="none" strike="noStrike" cap="none">
                <a:solidFill>
                  <a:srgbClr val="263238"/>
                </a:solidFill>
                <a:latin typeface="Arial"/>
                <a:ea typeface="Arial"/>
                <a:cs typeface="Arial"/>
                <a:sym typeface="Arial"/>
              </a:rPr>
            </a:br>
            <a:r>
              <a:rPr lang="en-US" sz="900" b="0" i="0" u="none" strike="noStrike" cap="none">
                <a:solidFill>
                  <a:srgbClr val="263238"/>
                </a:solidFill>
                <a:latin typeface="Arial"/>
                <a:ea typeface="Arial"/>
                <a:cs typeface="Arial"/>
                <a:sym typeface="Arial"/>
              </a:rPr>
              <a:t>Our research looks into the connection between level of education, level of income, and overall education status for respondents to the AddHealth Wave IV study</a:t>
            </a:r>
          </a:p>
        </p:txBody>
      </p:sp>
      <p:pic>
        <p:nvPicPr>
          <p:cNvPr id="59" name="Shape 59" descr="Edward Brown (ebrown37@mail.csuchico.edu)">
            <a:hlinkClick r:id="rId4"/>
          </p:cNvPr>
          <p:cNvPicPr preferRelativeResize="0"/>
          <p:nvPr/>
        </p:nvPicPr>
        <p:blipFill rotWithShape="1">
          <a:blip r:embed="rId5">
            <a:alphaModFix/>
          </a:blip>
          <a:srcRect/>
          <a:stretch/>
        </p:blipFill>
        <p:spPr>
          <a:xfrm>
            <a:off x="123825" y="-280988"/>
            <a:ext cx="304800" cy="304801"/>
          </a:xfrm>
          <a:prstGeom prst="rect">
            <a:avLst/>
          </a:prstGeom>
          <a:noFill/>
          <a:ln>
            <a:noFill/>
          </a:ln>
        </p:spPr>
      </p:pic>
      <p:sp>
        <p:nvSpPr>
          <p:cNvPr id="60" name="Shape 60"/>
          <p:cNvSpPr txBox="1"/>
          <p:nvPr/>
        </p:nvSpPr>
        <p:spPr>
          <a:xfrm>
            <a:off x="520425" y="6863238"/>
            <a:ext cx="12709800" cy="50169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3600" b="0" i="0" u="none" strike="noStrike" cap="none">
                <a:solidFill>
                  <a:schemeClr val="dk1"/>
                </a:solidFill>
                <a:latin typeface="Arial"/>
                <a:ea typeface="Arial"/>
                <a:cs typeface="Arial"/>
                <a:sym typeface="Arial"/>
              </a:rPr>
              <a:t>Is it more likely for a person who graduated high school to stay out of trouble with the law, compared to someone who dropped out?  Are those who have been arrested more likely to have low income, as compared with those who haven’t? </a:t>
            </a:r>
          </a:p>
          <a:p>
            <a:pPr marL="0" marR="0" lvl="0" indent="0" algn="l" rtl="0">
              <a:spcBef>
                <a:spcPts val="0"/>
              </a:spcBef>
              <a:buNone/>
            </a:pPr>
            <a:br>
              <a:rPr lang="en-US" sz="3600">
                <a:solidFill>
                  <a:schemeClr val="dk1"/>
                </a:solidFill>
                <a:latin typeface="Arial"/>
                <a:ea typeface="Arial"/>
                <a:cs typeface="Arial"/>
                <a:sym typeface="Arial"/>
              </a:rPr>
            </a:br>
            <a:r>
              <a:rPr lang="en-US" sz="3600">
                <a:solidFill>
                  <a:schemeClr val="dk1"/>
                </a:solidFill>
                <a:latin typeface="Arial"/>
                <a:ea typeface="Arial"/>
                <a:cs typeface="Arial"/>
                <a:sym typeface="Arial"/>
              </a:rPr>
              <a:t>Our research looks into the connection between level of education, </a:t>
            </a:r>
            <a:r>
              <a:rPr lang="en-US" sz="3600">
                <a:solidFill>
                  <a:schemeClr val="dk1"/>
                </a:solidFill>
              </a:rPr>
              <a:t>personal</a:t>
            </a:r>
            <a:r>
              <a:rPr lang="en-US" sz="3600">
                <a:solidFill>
                  <a:schemeClr val="dk1"/>
                </a:solidFill>
                <a:latin typeface="Arial"/>
                <a:ea typeface="Arial"/>
                <a:cs typeface="Arial"/>
                <a:sym typeface="Arial"/>
              </a:rPr>
              <a:t> income, and overall education status for respondents to the AddHealth Wave IV study. </a:t>
            </a:r>
          </a:p>
        </p:txBody>
      </p:sp>
      <p:sp>
        <p:nvSpPr>
          <p:cNvPr id="61" name="Shape 61"/>
          <p:cNvSpPr txBox="1">
            <a:spLocks noGrp="1"/>
          </p:cNvSpPr>
          <p:nvPr>
            <p:ph type="body" idx="18"/>
          </p:nvPr>
        </p:nvSpPr>
        <p:spPr>
          <a:xfrm>
            <a:off x="29900881" y="6477010"/>
            <a:ext cx="12801600" cy="7315200"/>
          </a:xfrm>
          <a:prstGeom prst="rect">
            <a:avLst/>
          </a:prstGeom>
          <a:noFill/>
          <a:ln>
            <a:noFill/>
          </a:ln>
        </p:spPr>
        <p:txBody>
          <a:bodyPr wrap="square" lIns="365750" tIns="182875" rIns="91425" bIns="45700" anchor="t" anchorCtr="0">
            <a:noAutofit/>
          </a:bodyPr>
          <a:lstStyle/>
          <a:p>
            <a:pPr marL="457200" marR="0" lvl="0" indent="-317500" algn="l" rtl="0">
              <a:lnSpc>
                <a:spcPct val="100000"/>
              </a:lnSpc>
              <a:spcBef>
                <a:spcPts val="0"/>
              </a:spcBef>
              <a:spcAft>
                <a:spcPts val="0"/>
              </a:spcAft>
              <a:buClr>
                <a:srgbClr val="555555"/>
              </a:buClr>
              <a:buSzPts val="1400"/>
              <a:buFont typeface="Arial"/>
              <a:buChar char="●"/>
            </a:pPr>
            <a:r>
              <a:rPr lang="en-US" sz="3600" b="0" i="0" u="none" strike="noStrike" cap="none">
                <a:solidFill>
                  <a:schemeClr val="dk1"/>
                </a:solidFill>
                <a:latin typeface="Arial"/>
                <a:ea typeface="Arial"/>
                <a:cs typeface="Arial"/>
                <a:sym typeface="Arial"/>
              </a:rPr>
              <a:t>Our graphical and inferential results tell us that there is an association between number of arrests and personal income, and between high school graduation status and arrest record. This </a:t>
            </a:r>
            <a:r>
              <a:rPr lang="en-US" sz="3600"/>
              <a:t>association is significantly moderated by gender.</a:t>
            </a:r>
            <a:r>
              <a:rPr lang="en-US" sz="3600" b="0" i="0" u="none" strike="noStrike" cap="none">
                <a:solidFill>
                  <a:schemeClr val="dk1"/>
                </a:solidFill>
                <a:latin typeface="Arial"/>
                <a:ea typeface="Arial"/>
                <a:cs typeface="Arial"/>
                <a:sym typeface="Arial"/>
              </a:rPr>
              <a:t> </a:t>
            </a:r>
          </a:p>
          <a:p>
            <a:pPr marL="457200" marR="0" lvl="0" indent="-317500" algn="l" rtl="0">
              <a:lnSpc>
                <a:spcPct val="100000"/>
              </a:lnSpc>
              <a:spcBef>
                <a:spcPts val="0"/>
              </a:spcBef>
              <a:spcAft>
                <a:spcPts val="0"/>
              </a:spcAft>
              <a:buClr>
                <a:srgbClr val="555555"/>
              </a:buClr>
              <a:buSzPts val="1400"/>
              <a:buFont typeface="Arial"/>
              <a:buChar char="●"/>
            </a:pPr>
            <a:r>
              <a:rPr lang="en-US" sz="3600" b="0" i="0" u="none" strike="noStrike" cap="none">
                <a:solidFill>
                  <a:schemeClr val="dk1"/>
                </a:solidFill>
                <a:latin typeface="Arial"/>
                <a:ea typeface="Arial"/>
                <a:cs typeface="Arial"/>
                <a:sym typeface="Arial"/>
              </a:rPr>
              <a:t>Our research supports the hypothesis that population with more education, is less likely to be arrested. Those who have received a diploma have a much smaller chance of getting arrested (25%), than do dropouts (55%).</a:t>
            </a:r>
          </a:p>
          <a:p>
            <a:pPr marL="457200" marR="0" lvl="0" indent="-317500" algn="l" rtl="0">
              <a:lnSpc>
                <a:spcPct val="100000"/>
              </a:lnSpc>
              <a:spcBef>
                <a:spcPts val="0"/>
              </a:spcBef>
              <a:spcAft>
                <a:spcPts val="0"/>
              </a:spcAft>
              <a:buClr>
                <a:srgbClr val="555555"/>
              </a:buClr>
              <a:buSzPts val="1400"/>
              <a:buFont typeface="Arial"/>
              <a:buChar char="●"/>
            </a:pPr>
            <a:r>
              <a:rPr lang="en-US" sz="3600" b="0" i="0" u="none" strike="noStrike" cap="none">
                <a:solidFill>
                  <a:schemeClr val="dk1"/>
                </a:solidFill>
                <a:latin typeface="Arial"/>
                <a:ea typeface="Arial"/>
                <a:cs typeface="Arial"/>
                <a:sym typeface="Arial"/>
              </a:rPr>
              <a:t>The overall trend of the data, is that those who have received a high school diploma, have a smaller tendency to be arrested, and a better financial outlook, than those who dropped out, or earned a GED or certificate.</a:t>
            </a:r>
          </a:p>
          <a:p>
            <a:pPr marL="457200" marR="0" lvl="0" indent="-317500" algn="l" rtl="0">
              <a:lnSpc>
                <a:spcPct val="100000"/>
              </a:lnSpc>
              <a:spcBef>
                <a:spcPts val="0"/>
              </a:spcBef>
              <a:buClr>
                <a:srgbClr val="555555"/>
              </a:buClr>
              <a:buSzPts val="1400"/>
              <a:buFont typeface="Arial"/>
              <a:buChar char="●"/>
            </a:pPr>
            <a:r>
              <a:rPr lang="en-US" sz="3600" b="0" i="0" u="none" strike="noStrike" cap="none">
                <a:solidFill>
                  <a:schemeClr val="dk1"/>
                </a:solidFill>
                <a:latin typeface="Arial"/>
                <a:ea typeface="Arial"/>
                <a:cs typeface="Arial"/>
                <a:sym typeface="Arial"/>
              </a:rPr>
              <a:t>Previous research has shown that more education leads to reduced crime (Lang et al, 1989). </a:t>
            </a:r>
          </a:p>
        </p:txBody>
      </p:sp>
      <p:pic>
        <p:nvPicPr>
          <p:cNvPr id="62" name="Shape 62"/>
          <p:cNvPicPr preferRelativeResize="0"/>
          <p:nvPr/>
        </p:nvPicPr>
        <p:blipFill>
          <a:blip r:embed="rId6">
            <a:alphaModFix/>
          </a:blip>
          <a:stretch>
            <a:fillRect/>
          </a:stretch>
        </p:blipFill>
        <p:spPr>
          <a:xfrm>
            <a:off x="15190650" y="21555146"/>
            <a:ext cx="12709850" cy="11121119"/>
          </a:xfrm>
          <a:prstGeom prst="rect">
            <a:avLst/>
          </a:prstGeom>
          <a:noFill/>
          <a:ln>
            <a:noFill/>
          </a:ln>
        </p:spPr>
      </p:pic>
      <p:sp>
        <p:nvSpPr>
          <p:cNvPr id="63" name="Shape 63"/>
          <p:cNvSpPr txBox="1"/>
          <p:nvPr/>
        </p:nvSpPr>
        <p:spPr>
          <a:xfrm>
            <a:off x="15553550" y="6497050"/>
            <a:ext cx="6339600" cy="5310000"/>
          </a:xfrm>
          <a:prstGeom prst="rect">
            <a:avLst/>
          </a:prstGeom>
          <a:noFill/>
          <a:ln>
            <a:noFill/>
          </a:ln>
        </p:spPr>
        <p:txBody>
          <a:bodyPr wrap="square" lIns="91425" tIns="91425" rIns="91425" bIns="91425" anchor="t" anchorCtr="0">
            <a:noAutofit/>
          </a:bodyPr>
          <a:lstStyle/>
          <a:p>
            <a:pPr marL="457200" lvl="0" indent="-457200" rtl="0">
              <a:spcBef>
                <a:spcPts val="0"/>
              </a:spcBef>
              <a:buClr>
                <a:schemeClr val="accent2"/>
              </a:buClr>
              <a:buSzPts val="3600"/>
              <a:buChar char="●"/>
            </a:pPr>
            <a:r>
              <a:rPr lang="en-US" sz="3600">
                <a:solidFill>
                  <a:schemeClr val="dk1"/>
                </a:solidFill>
              </a:rPr>
              <a:t>How many people</a:t>
            </a:r>
          </a:p>
          <a:p>
            <a:pPr marL="914400" lvl="1" indent="-457200" rtl="0">
              <a:spcBef>
                <a:spcPts val="0"/>
              </a:spcBef>
              <a:buClr>
                <a:schemeClr val="accent2"/>
              </a:buClr>
              <a:buSzPts val="3600"/>
              <a:buChar char="○"/>
            </a:pPr>
            <a:r>
              <a:rPr lang="en-US" sz="3600">
                <a:solidFill>
                  <a:schemeClr val="dk1"/>
                </a:solidFill>
              </a:rPr>
              <a:t>The Add Health Wave IV data set contains survey responses from 6504 people.</a:t>
            </a:r>
          </a:p>
          <a:p>
            <a:pPr marL="457200" lvl="0" indent="-457200" rtl="0">
              <a:spcBef>
                <a:spcPts val="0"/>
              </a:spcBef>
              <a:buClr>
                <a:schemeClr val="accent2"/>
              </a:buClr>
              <a:buSzPts val="3600"/>
              <a:buChar char="●"/>
            </a:pPr>
            <a:r>
              <a:rPr lang="en-US" sz="3600">
                <a:solidFill>
                  <a:schemeClr val="dk1"/>
                </a:solidFill>
              </a:rPr>
              <a:t>What gender</a:t>
            </a:r>
          </a:p>
          <a:p>
            <a:pPr marL="914400" lvl="1" indent="-457200" rtl="0">
              <a:spcBef>
                <a:spcPts val="0"/>
              </a:spcBef>
              <a:buClr>
                <a:schemeClr val="accent2"/>
              </a:buClr>
              <a:buSzPts val="3600"/>
              <a:buChar char="○"/>
            </a:pPr>
            <a:r>
              <a:rPr lang="en-US" sz="3600">
                <a:solidFill>
                  <a:schemeClr val="dk1"/>
                </a:solidFill>
              </a:rPr>
              <a:t>2353 men (36.2%)</a:t>
            </a:r>
          </a:p>
          <a:p>
            <a:pPr marL="914400" lvl="1" indent="-457200" rtl="0">
              <a:spcBef>
                <a:spcPts val="0"/>
              </a:spcBef>
              <a:buClr>
                <a:schemeClr val="accent2"/>
              </a:buClr>
              <a:buSzPts val="3600"/>
              <a:buChar char="○"/>
            </a:pPr>
            <a:r>
              <a:rPr lang="en-US" sz="3600">
                <a:solidFill>
                  <a:schemeClr val="dk1"/>
                </a:solidFill>
              </a:rPr>
              <a:t>2761 women (42.5%)</a:t>
            </a:r>
          </a:p>
          <a:p>
            <a:pPr marL="914400" lvl="1" indent="-457200" rtl="0">
              <a:spcBef>
                <a:spcPts val="0"/>
              </a:spcBef>
              <a:buClr>
                <a:schemeClr val="accent2"/>
              </a:buClr>
              <a:buSzPts val="3600"/>
              <a:buChar char="○"/>
            </a:pPr>
            <a:r>
              <a:rPr lang="en-US" sz="3600">
                <a:solidFill>
                  <a:schemeClr val="dk1"/>
                </a:solidFill>
              </a:rPr>
              <a:t>1390 NA values (21.7%)</a:t>
            </a:r>
          </a:p>
        </p:txBody>
      </p:sp>
      <p:pic>
        <p:nvPicPr>
          <p:cNvPr id="64" name="Shape 64"/>
          <p:cNvPicPr preferRelativeResize="0"/>
          <p:nvPr/>
        </p:nvPicPr>
        <p:blipFill rotWithShape="1">
          <a:blip r:embed="rId7">
            <a:alphaModFix/>
          </a:blip>
          <a:srcRect t="8920" r="8625" b="13841"/>
          <a:stretch/>
        </p:blipFill>
        <p:spPr>
          <a:xfrm>
            <a:off x="38115325" y="990600"/>
            <a:ext cx="5001475" cy="2907624"/>
          </a:xfrm>
          <a:prstGeom prst="rect">
            <a:avLst/>
          </a:prstGeom>
          <a:noFill/>
          <a:ln>
            <a:noFill/>
          </a:ln>
        </p:spPr>
      </p:pic>
      <p:pic>
        <p:nvPicPr>
          <p:cNvPr id="65" name="Shape 65"/>
          <p:cNvPicPr preferRelativeResize="0"/>
          <p:nvPr/>
        </p:nvPicPr>
        <p:blipFill>
          <a:blip r:embed="rId8">
            <a:alphaModFix/>
          </a:blip>
          <a:stretch>
            <a:fillRect/>
          </a:stretch>
        </p:blipFill>
        <p:spPr>
          <a:xfrm>
            <a:off x="520425" y="876275"/>
            <a:ext cx="5486400" cy="2743200"/>
          </a:xfrm>
          <a:prstGeom prst="rect">
            <a:avLst/>
          </a:prstGeom>
          <a:noFill/>
          <a:ln>
            <a:noFill/>
          </a:ln>
        </p:spPr>
      </p:pic>
    </p:spTree>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742</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Medical Poster</vt:lpstr>
      <vt:lpstr>Associations Between Criminal Activity, Economic Status, and Education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Associations Between Criminal Activity, Economic Status, and Education </dc:title>
  <cp:lastModifiedBy>Jack Selzer</cp:lastModifiedBy>
  <cp:revision>1</cp:revision>
  <dcterms:modified xsi:type="dcterms:W3CDTF">2017-12-04T02:44:37Z</dcterms:modified>
</cp:coreProperties>
</file>