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 id="2147483652" r:id="rId2"/>
    <p:sldMasterId id="2147483653" r:id="rId3"/>
  </p:sldMasterIdLst>
  <p:notesMasterIdLst>
    <p:notesMasterId r:id="rId5"/>
  </p:notesMasterIdLst>
  <p:sldIdLst>
    <p:sldId id="256" r:id="rId4"/>
  </p:sldIdLst>
  <p:sldSz cx="27432000" cy="16459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8C21F72-CEC1-436C-89A6-A5935C894862}">
  <a:tblStyle styleId="{08C21F72-CEC1-436C-89A6-A5935C894862}" styleName="Table_0">
    <a:wholeTbl>
      <a:tcTxStyle b="off" i="off">
        <a:font>
          <a:latin typeface="Calibri"/>
          <a:ea typeface="Calibri"/>
          <a:cs typeface="Calibri"/>
        </a:font>
        <a:schemeClr val="lt1"/>
      </a:tcTxStyle>
      <a:tcStyle>
        <a:tcBdr>
          <a:left>
            <a:ln w="9525" cap="flat" cmpd="sng">
              <a:solidFill>
                <a:srgbClr val="F9D7BF"/>
              </a:solidFill>
              <a:prstDash val="solid"/>
              <a:round/>
              <a:headEnd type="none" w="med" len="med"/>
              <a:tailEnd type="none" w="med" len="med"/>
            </a:ln>
          </a:left>
          <a:right>
            <a:ln w="9525" cap="flat" cmpd="sng">
              <a:solidFill>
                <a:srgbClr val="F9D7BF"/>
              </a:solidFill>
              <a:prstDash val="solid"/>
              <a:round/>
              <a:headEnd type="none" w="med" len="med"/>
              <a:tailEnd type="none" w="med" len="med"/>
            </a:ln>
          </a:right>
          <a:top>
            <a:ln w="9525" cap="flat" cmpd="sng">
              <a:solidFill>
                <a:srgbClr val="F9D7BF"/>
              </a:solidFill>
              <a:prstDash val="solid"/>
              <a:round/>
              <a:headEnd type="none" w="med" len="med"/>
              <a:tailEnd type="none" w="med" len="med"/>
            </a:ln>
          </a:top>
          <a:bottom>
            <a:ln w="9525" cap="flat" cmpd="sng">
              <a:solidFill>
                <a:srgbClr val="F9D7BF"/>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TxStyle/>
      <a:tcStyle>
        <a:tcBdr/>
        <a:fill>
          <a:solidFill>
            <a:schemeClr val="lt1">
              <a:alpha val="20000"/>
            </a:schemeClr>
          </a:solidFill>
        </a:fill>
      </a:tcStyle>
    </a:band1H>
    <a:band2H>
      <a:tcTxStyle/>
      <a:tcStyle>
        <a:tcBdr/>
      </a:tcStyle>
    </a:band2H>
    <a:band1V>
      <a:tcTxStyle/>
      <a:tcStyle>
        <a:tcBdr/>
        <a:fill>
          <a:solidFill>
            <a:schemeClr val="lt1">
              <a:alpha val="20000"/>
            </a:schemeClr>
          </a:solidFill>
        </a:fill>
      </a:tcStyle>
    </a:band1V>
    <a:band2V>
      <a:tcTxStyle/>
      <a:tcStyle>
        <a:tcBdr/>
      </a:tcStyle>
    </a:band2V>
    <a:lastCol>
      <a:tcTxStyle b="on" i="off"/>
      <a:tcStyle>
        <a:tcBdr>
          <a:left>
            <a:ln w="9525" cap="flat" cmpd="sng">
              <a:solidFill>
                <a:schemeClr val="lt1"/>
              </a:solidFill>
              <a:prstDash val="solid"/>
              <a:round/>
              <a:headEnd type="none" w="med" len="med"/>
              <a:tailEnd type="none" w="med" len="med"/>
            </a:ln>
          </a:left>
        </a:tcBdr>
      </a:tcStyle>
    </a:lastCol>
    <a:firstCol>
      <a:tcTxStyle b="on" i="off"/>
      <a:tcStyle>
        <a:tcBdr>
          <a:right>
            <a:ln w="9525" cap="flat" cmpd="sng">
              <a:solidFill>
                <a:schemeClr val="lt1"/>
              </a:solidFill>
              <a:prstDash val="solid"/>
              <a:round/>
              <a:headEnd type="none" w="med" len="med"/>
              <a:tailEnd type="none" w="med" len="med"/>
            </a:ln>
          </a:right>
        </a:tcBdr>
      </a:tcStyle>
    </a:firstCol>
    <a:lastRow>
      <a:tcTxStyle b="on" i="off"/>
      <a:tcStyle>
        <a:tcBdr>
          <a:top>
            <a:ln w="9525" cap="flat" cmpd="sng">
              <a:solidFill>
                <a:schemeClr val="lt1"/>
              </a:solidFill>
              <a:prstDash val="solid"/>
              <a:round/>
              <a:headEnd type="none" w="med" len="med"/>
              <a:tailEnd type="none" w="med" len="med"/>
            </a:ln>
          </a:top>
        </a:tcBdr>
        <a:fill>
          <a:solidFill>
            <a:srgbClr val="FFFFFF">
              <a:alpha val="0"/>
            </a:srgbClr>
          </a:solidFill>
        </a:fill>
      </a:tcStyle>
    </a:lastRow>
    <a:seCell>
      <a:tcTxStyle/>
      <a:tcStyle>
        <a:tcBdr>
          <a:left>
            <a:ln w="9525" cap="flat" cmpd="sng">
              <a:solidFill>
                <a:srgbClr val="000000">
                  <a:alpha val="0"/>
                </a:srgbClr>
              </a:solidFill>
              <a:prstDash val="solid"/>
              <a:round/>
              <a:headEnd type="none" w="med" len="med"/>
              <a:tailEnd type="none" w="med" len="med"/>
            </a:ln>
          </a:left>
          <a:top>
            <a:ln w="9525" cap="flat" cmpd="sng">
              <a:solidFill>
                <a:srgbClr val="000000">
                  <a:alpha val="0"/>
                </a:srgbClr>
              </a:solidFill>
              <a:prstDash val="solid"/>
              <a:round/>
              <a:headEnd type="none" w="med" len="med"/>
              <a:tailEnd type="none" w="med" len="med"/>
            </a:ln>
          </a:top>
        </a:tcBdr>
      </a:tcStyle>
    </a:seCell>
    <a:swCell>
      <a:tcTxStyle/>
      <a:tcStyle>
        <a:tcBdr>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tcBdr>
      </a:tcStyle>
    </a:swCell>
    <a:firstRow>
      <a:tcTxStyle b="on" i="off"/>
      <a:tcStyle>
        <a:tcBdr>
          <a:bottom>
            <a:ln w="9525" cap="flat" cmpd="sng">
              <a:solidFill>
                <a:schemeClr val="lt1"/>
              </a:solidFill>
              <a:prstDash val="solid"/>
              <a:round/>
              <a:headEnd type="none" w="med" len="med"/>
              <a:tailEnd type="none" w="med" len="med"/>
            </a:ln>
          </a:bottom>
        </a:tcBdr>
        <a:fill>
          <a:solidFill>
            <a:srgbClr val="FFFFFF">
              <a:alpha val="0"/>
            </a:srgbClr>
          </a:solidFill>
        </a:fill>
      </a:tcStyle>
    </a:firstRow>
    <a:neCell>
      <a:tcTxStyle/>
      <a:tcStyle>
        <a:tcBdr>
          <a:bottom>
            <a:ln w="9525" cap="flat" cmpd="sng">
              <a:solidFill>
                <a:srgbClr val="000000">
                  <a:alpha val="0"/>
                </a:srgbClr>
              </a:solidFill>
              <a:prstDash val="solid"/>
              <a:round/>
              <a:headEnd type="none" w="med" len="med"/>
              <a:tailEnd type="none" w="med" len="med"/>
            </a:ln>
          </a:bottom>
        </a:tcBdr>
      </a:tcStyle>
    </a:neCell>
    <a:nwCell>
      <a:tcTxStyle/>
      <a:tcStyle>
        <a:tcBdr/>
      </a:tcStyle>
    </a:nwCell>
  </a:tblStyle>
  <a:tblStyle styleId="{C924672F-B648-4F42-8465-54CA0613A4FA}" styleName="Table_1">
    <a:wholeTbl>
      <a:tcTxStyle b="off" i="off">
        <a:font>
          <a:latin typeface="Calibri"/>
          <a:ea typeface="Calibri"/>
          <a:cs typeface="Calibri"/>
        </a:font>
        <a:schemeClr val="dk1"/>
      </a:tcTxStyle>
      <a:tcStyle>
        <a:tcBdr>
          <a:left>
            <a:ln w="9525" cap="flat" cmpd="sng">
              <a:solidFill>
                <a:schemeClr val="accent2"/>
              </a:solidFill>
              <a:prstDash val="solid"/>
              <a:round/>
              <a:headEnd type="none" w="med" len="med"/>
              <a:tailEnd type="none" w="med" len="med"/>
            </a:ln>
          </a:left>
          <a:right>
            <a:ln w="9525" cap="flat" cmpd="sng">
              <a:solidFill>
                <a:schemeClr val="accent2"/>
              </a:solidFill>
              <a:prstDash val="solid"/>
              <a:round/>
              <a:headEnd type="none" w="med" len="med"/>
              <a:tailEnd type="none" w="med" len="med"/>
            </a:ln>
          </a:right>
          <a:top>
            <a:ln w="9525" cap="flat" cmpd="sng">
              <a:solidFill>
                <a:schemeClr val="accent2"/>
              </a:solidFill>
              <a:prstDash val="solid"/>
              <a:round/>
              <a:headEnd type="none" w="med" len="med"/>
              <a:tailEnd type="none" w="med" len="med"/>
            </a:ln>
          </a:top>
          <a:bottom>
            <a:ln w="9525" cap="flat" cmpd="sng">
              <a:solidFill>
                <a:schemeClr val="accent2"/>
              </a:solidFill>
              <a:prstDash val="solid"/>
              <a:round/>
              <a:headEnd type="none" w="med" len="med"/>
              <a:tailEnd type="none" w="med" len="med"/>
            </a:ln>
          </a:bottom>
          <a:insideH>
            <a:ln w="9525" cap="flat" cmpd="sng">
              <a:solidFill>
                <a:schemeClr val="accent2"/>
              </a:solidFill>
              <a:prstDash val="solid"/>
              <a:round/>
              <a:headEnd type="none" w="med" len="med"/>
              <a:tailEnd type="none" w="med" len="med"/>
            </a:ln>
          </a:insideH>
          <a:insideV>
            <a:ln w="9525" cap="flat" cmpd="sng">
              <a:solidFill>
                <a:schemeClr val="accent2"/>
              </a:solidFill>
              <a:prstDash val="solid"/>
              <a:round/>
              <a:headEnd type="none" w="med" len="med"/>
              <a:tailEnd type="none" w="med" len="med"/>
            </a:ln>
          </a:insideV>
        </a:tcBdr>
        <a:fill>
          <a:solidFill>
            <a:srgbClr val="FFFFFF">
              <a:alpha val="0"/>
            </a:srgbClr>
          </a:solidFill>
        </a:fill>
      </a:tcStyle>
    </a:wholeTbl>
    <a:band1H>
      <a:tcTxStyle/>
      <a:tcStyle>
        <a:tcBdr/>
        <a:fill>
          <a:solidFill>
            <a:schemeClr val="accent2">
              <a:alpha val="40000"/>
            </a:schemeClr>
          </a:solidFill>
        </a:fill>
      </a:tcStyle>
    </a:band1H>
    <a:band2H>
      <a:tcTxStyle/>
      <a:tcStyle>
        <a:tcBdr/>
      </a:tcStyle>
    </a:band2H>
    <a:band1V>
      <a:tcTxStyle/>
      <a:tcStyle>
        <a:tcBdr>
          <a:top>
            <a:ln w="9525" cap="flat" cmpd="sng">
              <a:solidFill>
                <a:schemeClr val="accent2"/>
              </a:solidFill>
              <a:prstDash val="solid"/>
              <a:round/>
              <a:headEnd type="none" w="med" len="med"/>
              <a:tailEnd type="none" w="med" len="med"/>
            </a:ln>
          </a:top>
          <a:bottom>
            <a:ln w="9525" cap="flat" cmpd="sng">
              <a:solidFill>
                <a:schemeClr val="accent2"/>
              </a:solidFill>
              <a:prstDash val="solid"/>
              <a:round/>
              <a:headEnd type="none" w="med" len="med"/>
              <a:tailEnd type="none" w="med" len="med"/>
            </a:ln>
          </a:bottom>
        </a:tcBdr>
        <a:fill>
          <a:solidFill>
            <a:schemeClr val="accent2">
              <a:alpha val="40000"/>
            </a:schemeClr>
          </a:solidFill>
        </a:fill>
      </a:tcStyle>
    </a:band1V>
    <a:band2V>
      <a:tcTxStyle/>
      <a:tcStyle>
        <a:tcBdr/>
      </a:tcStyle>
    </a:band2V>
    <a:lastCol>
      <a:tcTxStyle b="on" i="off"/>
      <a:tcStyle>
        <a:tcBdr>
          <a:left>
            <a:ln w="9525" cap="flat" cmpd="sng">
              <a:solidFill>
                <a:schemeClr val="accent2"/>
              </a:solidFill>
              <a:prstDash val="solid"/>
              <a:round/>
              <a:headEnd type="none" w="med" len="med"/>
              <a:tailEnd type="none" w="med" len="med"/>
            </a:ln>
          </a:left>
          <a:right>
            <a:ln w="9525" cap="flat" cmpd="sng">
              <a:solidFill>
                <a:schemeClr val="accent2"/>
              </a:solidFill>
              <a:prstDash val="solid"/>
              <a:round/>
              <a:headEnd type="none" w="med" len="med"/>
              <a:tailEnd type="none" w="med" len="med"/>
            </a:ln>
          </a:right>
          <a:top>
            <a:ln w="9525" cap="flat" cmpd="sng">
              <a:solidFill>
                <a:schemeClr val="accent2"/>
              </a:solidFill>
              <a:prstDash val="solid"/>
              <a:round/>
              <a:headEnd type="none" w="med" len="med"/>
              <a:tailEnd type="none" w="med" len="med"/>
            </a:ln>
          </a:top>
          <a:bottom>
            <a:ln w="9525" cap="flat" cmpd="sng">
              <a:solidFill>
                <a:schemeClr val="accent2"/>
              </a:solidFill>
              <a:prstDash val="solid"/>
              <a:round/>
              <a:headEnd type="none" w="med" len="med"/>
              <a:tailEnd type="none" w="med" len="med"/>
            </a:ln>
          </a:bottom>
          <a:insideH>
            <a:ln w="9525" cap="flat" cmpd="sng">
              <a:solidFill>
                <a:schemeClr val="accent2"/>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tcStyle>
    </a:lastCol>
    <a:firstCol>
      <a:tcTxStyle b="on" i="off"/>
      <a:tcStyle>
        <a:tcBdr>
          <a:left>
            <a:ln w="9525" cap="flat" cmpd="sng">
              <a:solidFill>
                <a:schemeClr val="accent2"/>
              </a:solidFill>
              <a:prstDash val="solid"/>
              <a:round/>
              <a:headEnd type="none" w="med" len="med"/>
              <a:tailEnd type="none" w="med" len="med"/>
            </a:ln>
          </a:left>
          <a:right>
            <a:ln w="9525" cap="flat" cmpd="sng">
              <a:solidFill>
                <a:schemeClr val="accent2"/>
              </a:solidFill>
              <a:prstDash val="solid"/>
              <a:round/>
              <a:headEnd type="none" w="med" len="med"/>
              <a:tailEnd type="none" w="med" len="med"/>
            </a:ln>
          </a:right>
          <a:top>
            <a:ln w="9525" cap="flat" cmpd="sng">
              <a:solidFill>
                <a:schemeClr val="accent2"/>
              </a:solidFill>
              <a:prstDash val="solid"/>
              <a:round/>
              <a:headEnd type="none" w="med" len="med"/>
              <a:tailEnd type="none" w="med" len="med"/>
            </a:ln>
          </a:top>
          <a:bottom>
            <a:ln w="9525" cap="flat" cmpd="sng">
              <a:solidFill>
                <a:schemeClr val="accent2"/>
              </a:solidFill>
              <a:prstDash val="solid"/>
              <a:round/>
              <a:headEnd type="none" w="med" len="med"/>
              <a:tailEnd type="none" w="med" len="med"/>
            </a:ln>
          </a:bottom>
          <a:insideH>
            <a:ln w="9525" cap="flat" cmpd="sng">
              <a:solidFill>
                <a:schemeClr val="accent2"/>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tcStyle>
    </a:firstCol>
    <a:lastRow>
      <a:tcTxStyle b="on" i="off"/>
      <a:tcStyle>
        <a:tcBdr>
          <a:left>
            <a:ln w="9525" cap="flat" cmpd="sng">
              <a:solidFill>
                <a:schemeClr val="accent2"/>
              </a:solidFill>
              <a:prstDash val="solid"/>
              <a:round/>
              <a:headEnd type="none" w="med" len="med"/>
              <a:tailEnd type="none" w="med" len="med"/>
            </a:ln>
          </a:left>
          <a:right>
            <a:ln w="9525" cap="flat" cmpd="sng">
              <a:solidFill>
                <a:schemeClr val="accent2"/>
              </a:solidFill>
              <a:prstDash val="solid"/>
              <a:round/>
              <a:headEnd type="none" w="med" len="med"/>
              <a:tailEnd type="none" w="med" len="med"/>
            </a:ln>
          </a:right>
          <a:top>
            <a:ln w="9525" cap="flat" cmpd="sng">
              <a:solidFill>
                <a:schemeClr val="accent2"/>
              </a:solidFill>
              <a:prstDash val="solid"/>
              <a:round/>
              <a:headEnd type="none" w="med" len="med"/>
              <a:tailEnd type="none" w="med" len="med"/>
            </a:ln>
          </a:top>
          <a:bottom>
            <a:ln w="9525" cap="flat" cmpd="sng">
              <a:solidFill>
                <a:schemeClr val="accent2"/>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left>
            <a:ln w="9525" cap="flat" cmpd="sng">
              <a:solidFill>
                <a:schemeClr val="accent2"/>
              </a:solidFill>
              <a:prstDash val="solid"/>
              <a:round/>
              <a:headEnd type="none" w="med" len="med"/>
              <a:tailEnd type="none" w="med" len="med"/>
            </a:ln>
          </a:left>
          <a:right>
            <a:ln w="9525" cap="flat" cmpd="sng">
              <a:solidFill>
                <a:schemeClr val="accent2"/>
              </a:solidFill>
              <a:prstDash val="solid"/>
              <a:round/>
              <a:headEnd type="none" w="med" len="med"/>
              <a:tailEnd type="none" w="med" len="med"/>
            </a:ln>
          </a:right>
          <a:top>
            <a:ln w="9525" cap="flat" cmpd="sng">
              <a:solidFill>
                <a:schemeClr val="accent2"/>
              </a:solidFill>
              <a:prstDash val="solid"/>
              <a:round/>
              <a:headEnd type="none" w="med" len="med"/>
              <a:tailEnd type="none" w="med" len="med"/>
            </a:ln>
          </a:top>
          <a:bottom>
            <a:ln w="9525" cap="flat" cmpd="sng">
              <a:solidFill>
                <a:schemeClr val="l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chemeClr val="accent2"/>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77"/>
    <p:restoredTop sz="94599"/>
  </p:normalViewPr>
  <p:slideViewPr>
    <p:cSldViewPr snapToGrid="0" snapToObjects="1">
      <p:cViewPr varScale="1">
        <p:scale>
          <a:sx n="44" d="100"/>
          <a:sy n="44" d="100"/>
        </p:scale>
        <p:origin x="368"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commentAuthors" Target="commentAuthors.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7-12-01T11:29:00.681" idx="7">
    <p:pos x="6000" y="600"/>
    <p:text>Maybe include some citations for the "articles reviewed", am interested to see what the ones in your References section are talking about.
-MLIB450P49</p:text>
  </p:cm>
  <p:cm authorId="0" dt="2017-12-01T11:30:49.831" idx="4">
    <p:pos x="6000" y="300"/>
    <p:text>-Austin Tilton
-MLIB450P49</p:text>
  </p:cm>
  <p:cm authorId="0" dt="2017-12-01T11:33:41.614" idx="2">
    <p:pos x="6000" y="100"/>
    <p:text>-Austin Tilton
-MLIB450P49</p:text>
  </p:cm>
  <p:cm authorId="0" dt="2017-12-01T11:33:47.882" idx="10">
    <p:pos x="6000" y="900"/>
    <p:text>I really like the color scheme you are using, has a nice autumn/fall kind of feel, good job!
-MLIB450P49</p:text>
  </p:cm>
  <p:cm authorId="0" dt="2017-12-01T11:35:53.577" idx="8">
    <p:pos x="6000" y="700"/>
    <p:text>-Austin Tilton
-MLIB450P49</p:text>
  </p:cm>
  <p:cm authorId="0" dt="2017-12-01T11:35:56.690" idx="5">
    <p:pos x="6000" y="400"/>
    <p:text>I like the way your logo looks, but having 2 of them may be a bit overkill, maybe find a way to move it to the top corner &amp; maybe give it the red color of the university as well.
-MLIB450P49</p:text>
  </p:cm>
  <p:cm authorId="0" dt="2017-12-01T11:37:36.268" idx="9">
    <p:pos x="6000" y="800"/>
    <p:text>I think you may be a little off on what the implications are supposed to be about, they should focus on what the results of your research may mean to the audience or society at large, &amp; what we should all take away from it.
-MLIB450P49</p:text>
  </p:cm>
  <p:cm authorId="0" dt="2017-12-01T11:40:14.428" idx="1">
    <p:pos x="6000" y="0"/>
    <p:text>-Austin Tilton
-MLIB450P49</p:text>
  </p:cm>
  <p:cm authorId="0" dt="2017-12-01T11:40:19.585" idx="6">
    <p:pos x="6000" y="500"/>
    <p:text>-Austin Tilton
-MLIB450P49</p:text>
  </p:cm>
  <p:cm authorId="0" dt="2017-12-01T11:41:07.373" idx="3">
    <p:pos x="6000" y="200"/>
    <p:text>Good job on the conclusion! It is very clear and to the point, and still conveys the correlations and habits of gendered smoking habits very well.
-MLIB450P49</p:text>
  </p:cm>
  <p:cm authorId="0" dt="2017-12-01T11:43:50.567" idx="11">
    <p:pos x="6000" y="1000"/>
    <p:text>-Austin Tilton
-MLIB450P49</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wrap="square" lIns="91425" tIns="91425" rIns="91425" bIns="91425" anchor="t"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1253972" marR="0" lvl="1" indent="0" algn="l" rtl="0">
              <a:spcBef>
                <a:spcPts val="0"/>
              </a:spcBef>
              <a:buSzPts val="1400"/>
              <a:buNone/>
              <a:defRPr sz="4900" b="0" i="0" u="none" strike="noStrike" cap="none">
                <a:solidFill>
                  <a:schemeClr val="dk1"/>
                </a:solidFill>
                <a:latin typeface="Calibri"/>
                <a:ea typeface="Calibri"/>
                <a:cs typeface="Calibri"/>
                <a:sym typeface="Calibri"/>
              </a:defRPr>
            </a:lvl2pPr>
            <a:lvl3pPr marL="2507943" marR="0" lvl="2" indent="0" algn="l" rtl="0">
              <a:spcBef>
                <a:spcPts val="0"/>
              </a:spcBef>
              <a:buSzPts val="1400"/>
              <a:buNone/>
              <a:defRPr sz="4900" b="0" i="0" u="none" strike="noStrike" cap="none">
                <a:solidFill>
                  <a:schemeClr val="dk1"/>
                </a:solidFill>
                <a:latin typeface="Calibri"/>
                <a:ea typeface="Calibri"/>
                <a:cs typeface="Calibri"/>
                <a:sym typeface="Calibri"/>
              </a:defRPr>
            </a:lvl3pPr>
            <a:lvl4pPr marL="3761915" marR="0" lvl="3" indent="0" algn="l" rtl="0">
              <a:spcBef>
                <a:spcPts val="0"/>
              </a:spcBef>
              <a:buSzPts val="1400"/>
              <a:buNone/>
              <a:defRPr sz="4900" b="0" i="0" u="none" strike="noStrike" cap="none">
                <a:solidFill>
                  <a:schemeClr val="dk1"/>
                </a:solidFill>
                <a:latin typeface="Calibri"/>
                <a:ea typeface="Calibri"/>
                <a:cs typeface="Calibri"/>
                <a:sym typeface="Calibri"/>
              </a:defRPr>
            </a:lvl4pPr>
            <a:lvl5pPr marL="5015886" marR="0" lvl="4" indent="0" algn="l" rtl="0">
              <a:spcBef>
                <a:spcPts val="0"/>
              </a:spcBef>
              <a:buSzPts val="1400"/>
              <a:buNone/>
              <a:defRPr sz="4900" b="0" i="0" u="none" strike="noStrike" cap="none">
                <a:solidFill>
                  <a:schemeClr val="dk1"/>
                </a:solidFill>
                <a:latin typeface="Calibri"/>
                <a:ea typeface="Calibri"/>
                <a:cs typeface="Calibri"/>
                <a:sym typeface="Calibri"/>
              </a:defRPr>
            </a:lvl5pPr>
            <a:lvl6pPr marL="6269858" marR="0" lvl="5" indent="0" algn="l" rtl="0">
              <a:spcBef>
                <a:spcPts val="0"/>
              </a:spcBef>
              <a:buSzPts val="1400"/>
              <a:buNone/>
              <a:defRPr sz="4900" b="0" i="0" u="none" strike="noStrike" cap="none">
                <a:solidFill>
                  <a:schemeClr val="dk1"/>
                </a:solidFill>
                <a:latin typeface="Calibri"/>
                <a:ea typeface="Calibri"/>
                <a:cs typeface="Calibri"/>
                <a:sym typeface="Calibri"/>
              </a:defRPr>
            </a:lvl6pPr>
            <a:lvl7pPr marL="7523830" marR="0" lvl="6" indent="0" algn="l" rtl="0">
              <a:spcBef>
                <a:spcPts val="0"/>
              </a:spcBef>
              <a:buSzPts val="1400"/>
              <a:buNone/>
              <a:defRPr sz="4900" b="0" i="0" u="none" strike="noStrike" cap="none">
                <a:solidFill>
                  <a:schemeClr val="dk1"/>
                </a:solidFill>
                <a:latin typeface="Calibri"/>
                <a:ea typeface="Calibri"/>
                <a:cs typeface="Calibri"/>
                <a:sym typeface="Calibri"/>
              </a:defRPr>
            </a:lvl7pPr>
            <a:lvl8pPr marL="8777801" marR="0" lvl="7" indent="0" algn="l" rtl="0">
              <a:spcBef>
                <a:spcPts val="0"/>
              </a:spcBef>
              <a:buSzPts val="1400"/>
              <a:buNone/>
              <a:defRPr sz="4900" b="0" i="0" u="none" strike="noStrike" cap="none">
                <a:solidFill>
                  <a:schemeClr val="dk1"/>
                </a:solidFill>
                <a:latin typeface="Calibri"/>
                <a:ea typeface="Calibri"/>
                <a:cs typeface="Calibri"/>
                <a:sym typeface="Calibri"/>
              </a:defRPr>
            </a:lvl8pPr>
            <a:lvl9pPr marL="10031773" marR="0" lvl="8" indent="0" algn="l" rtl="0">
              <a:spcBef>
                <a:spcPts val="0"/>
              </a:spcBef>
              <a:buSzPts val="1400"/>
              <a:buNone/>
              <a:defRPr sz="49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7200"/>
          </a:xfrm>
          <a:prstGeom prst="rect">
            <a:avLst/>
          </a:prstGeom>
          <a:noFill/>
          <a:ln>
            <a:noFill/>
          </a:ln>
        </p:spPr>
        <p:txBody>
          <a:bodyPr wrap="square" lIns="91425" tIns="91425" rIns="91425" bIns="91425" anchor="t" anchorCtr="0"/>
          <a:lstStyle>
            <a:lvl1pPr marL="0" marR="0" lvl="0" indent="0" algn="r" rtl="0">
              <a:spcBef>
                <a:spcPts val="0"/>
              </a:spcBef>
              <a:buSzPts val="1400"/>
              <a:buNone/>
              <a:defRPr sz="1200" b="0" i="0" u="none" strike="noStrike" cap="none">
                <a:solidFill>
                  <a:schemeClr val="dk1"/>
                </a:solidFill>
                <a:latin typeface="Calibri"/>
                <a:ea typeface="Calibri"/>
                <a:cs typeface="Calibri"/>
                <a:sym typeface="Calibri"/>
              </a:defRPr>
            </a:lvl1pPr>
            <a:lvl2pPr marL="1253972" marR="0" lvl="1" indent="0" algn="l" rtl="0">
              <a:spcBef>
                <a:spcPts val="0"/>
              </a:spcBef>
              <a:buSzPts val="1400"/>
              <a:buNone/>
              <a:defRPr sz="4900" b="0" i="0" u="none" strike="noStrike" cap="none">
                <a:solidFill>
                  <a:schemeClr val="dk1"/>
                </a:solidFill>
                <a:latin typeface="Calibri"/>
                <a:ea typeface="Calibri"/>
                <a:cs typeface="Calibri"/>
                <a:sym typeface="Calibri"/>
              </a:defRPr>
            </a:lvl2pPr>
            <a:lvl3pPr marL="2507943" marR="0" lvl="2" indent="0" algn="l" rtl="0">
              <a:spcBef>
                <a:spcPts val="0"/>
              </a:spcBef>
              <a:buSzPts val="1400"/>
              <a:buNone/>
              <a:defRPr sz="4900" b="0" i="0" u="none" strike="noStrike" cap="none">
                <a:solidFill>
                  <a:schemeClr val="dk1"/>
                </a:solidFill>
                <a:latin typeface="Calibri"/>
                <a:ea typeface="Calibri"/>
                <a:cs typeface="Calibri"/>
                <a:sym typeface="Calibri"/>
              </a:defRPr>
            </a:lvl3pPr>
            <a:lvl4pPr marL="3761915" marR="0" lvl="3" indent="0" algn="l" rtl="0">
              <a:spcBef>
                <a:spcPts val="0"/>
              </a:spcBef>
              <a:buSzPts val="1400"/>
              <a:buNone/>
              <a:defRPr sz="4900" b="0" i="0" u="none" strike="noStrike" cap="none">
                <a:solidFill>
                  <a:schemeClr val="dk1"/>
                </a:solidFill>
                <a:latin typeface="Calibri"/>
                <a:ea typeface="Calibri"/>
                <a:cs typeface="Calibri"/>
                <a:sym typeface="Calibri"/>
              </a:defRPr>
            </a:lvl4pPr>
            <a:lvl5pPr marL="5015886" marR="0" lvl="4" indent="0" algn="l" rtl="0">
              <a:spcBef>
                <a:spcPts val="0"/>
              </a:spcBef>
              <a:buSzPts val="1400"/>
              <a:buNone/>
              <a:defRPr sz="4900" b="0" i="0" u="none" strike="noStrike" cap="none">
                <a:solidFill>
                  <a:schemeClr val="dk1"/>
                </a:solidFill>
                <a:latin typeface="Calibri"/>
                <a:ea typeface="Calibri"/>
                <a:cs typeface="Calibri"/>
                <a:sym typeface="Calibri"/>
              </a:defRPr>
            </a:lvl5pPr>
            <a:lvl6pPr marL="6269858" marR="0" lvl="5" indent="0" algn="l" rtl="0">
              <a:spcBef>
                <a:spcPts val="0"/>
              </a:spcBef>
              <a:buSzPts val="1400"/>
              <a:buNone/>
              <a:defRPr sz="4900" b="0" i="0" u="none" strike="noStrike" cap="none">
                <a:solidFill>
                  <a:schemeClr val="dk1"/>
                </a:solidFill>
                <a:latin typeface="Calibri"/>
                <a:ea typeface="Calibri"/>
                <a:cs typeface="Calibri"/>
                <a:sym typeface="Calibri"/>
              </a:defRPr>
            </a:lvl6pPr>
            <a:lvl7pPr marL="7523830" marR="0" lvl="6" indent="0" algn="l" rtl="0">
              <a:spcBef>
                <a:spcPts val="0"/>
              </a:spcBef>
              <a:buSzPts val="1400"/>
              <a:buNone/>
              <a:defRPr sz="4900" b="0" i="0" u="none" strike="noStrike" cap="none">
                <a:solidFill>
                  <a:schemeClr val="dk1"/>
                </a:solidFill>
                <a:latin typeface="Calibri"/>
                <a:ea typeface="Calibri"/>
                <a:cs typeface="Calibri"/>
                <a:sym typeface="Calibri"/>
              </a:defRPr>
            </a:lvl7pPr>
            <a:lvl8pPr marL="8777801" marR="0" lvl="7" indent="0" algn="l" rtl="0">
              <a:spcBef>
                <a:spcPts val="0"/>
              </a:spcBef>
              <a:buSzPts val="1400"/>
              <a:buNone/>
              <a:defRPr sz="4900" b="0" i="0" u="none" strike="noStrike" cap="none">
                <a:solidFill>
                  <a:schemeClr val="dk1"/>
                </a:solidFill>
                <a:latin typeface="Calibri"/>
                <a:ea typeface="Calibri"/>
                <a:cs typeface="Calibri"/>
                <a:sym typeface="Calibri"/>
              </a:defRPr>
            </a:lvl8pPr>
            <a:lvl9pPr marL="10031773" marR="0" lvl="8" indent="0" algn="l" rtl="0">
              <a:spcBef>
                <a:spcPts val="0"/>
              </a:spcBef>
              <a:buSzPts val="1400"/>
              <a:buNone/>
              <a:defRPr sz="49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571500" y="685800"/>
            <a:ext cx="5715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0" marR="0" lvl="0" indent="0" algn="l" rtl="0">
              <a:spcBef>
                <a:spcPts val="0"/>
              </a:spcBef>
              <a:buSzPts val="1400"/>
              <a:buNone/>
              <a:defRPr sz="3300" b="0" i="0" u="none" strike="noStrike" cap="none">
                <a:solidFill>
                  <a:schemeClr val="dk1"/>
                </a:solidFill>
                <a:latin typeface="Calibri"/>
                <a:ea typeface="Calibri"/>
                <a:cs typeface="Calibri"/>
                <a:sym typeface="Calibri"/>
              </a:defRPr>
            </a:lvl1pPr>
            <a:lvl2pPr marL="1253972" marR="0" lvl="1" indent="0" algn="l" rtl="0">
              <a:spcBef>
                <a:spcPts val="0"/>
              </a:spcBef>
              <a:buSzPts val="1400"/>
              <a:buNone/>
              <a:defRPr sz="3300" b="0" i="0" u="none" strike="noStrike" cap="none">
                <a:solidFill>
                  <a:schemeClr val="dk1"/>
                </a:solidFill>
                <a:latin typeface="Calibri"/>
                <a:ea typeface="Calibri"/>
                <a:cs typeface="Calibri"/>
                <a:sym typeface="Calibri"/>
              </a:defRPr>
            </a:lvl2pPr>
            <a:lvl3pPr marL="2507943" marR="0" lvl="2" indent="0" algn="l" rtl="0">
              <a:spcBef>
                <a:spcPts val="0"/>
              </a:spcBef>
              <a:buSzPts val="1400"/>
              <a:buNone/>
              <a:defRPr sz="3300" b="0" i="0" u="none" strike="noStrike" cap="none">
                <a:solidFill>
                  <a:schemeClr val="dk1"/>
                </a:solidFill>
                <a:latin typeface="Calibri"/>
                <a:ea typeface="Calibri"/>
                <a:cs typeface="Calibri"/>
                <a:sym typeface="Calibri"/>
              </a:defRPr>
            </a:lvl3pPr>
            <a:lvl4pPr marL="3761915" marR="0" lvl="3" indent="0" algn="l" rtl="0">
              <a:spcBef>
                <a:spcPts val="0"/>
              </a:spcBef>
              <a:buSzPts val="1400"/>
              <a:buNone/>
              <a:defRPr sz="3300" b="0" i="0" u="none" strike="noStrike" cap="none">
                <a:solidFill>
                  <a:schemeClr val="dk1"/>
                </a:solidFill>
                <a:latin typeface="Calibri"/>
                <a:ea typeface="Calibri"/>
                <a:cs typeface="Calibri"/>
                <a:sym typeface="Calibri"/>
              </a:defRPr>
            </a:lvl4pPr>
            <a:lvl5pPr marL="5015886" marR="0" lvl="4" indent="0" algn="l" rtl="0">
              <a:spcBef>
                <a:spcPts val="0"/>
              </a:spcBef>
              <a:buSzPts val="1400"/>
              <a:buNone/>
              <a:defRPr sz="3300" b="0" i="0" u="none" strike="noStrike" cap="none">
                <a:solidFill>
                  <a:schemeClr val="dk1"/>
                </a:solidFill>
                <a:latin typeface="Calibri"/>
                <a:ea typeface="Calibri"/>
                <a:cs typeface="Calibri"/>
                <a:sym typeface="Calibri"/>
              </a:defRPr>
            </a:lvl5pPr>
            <a:lvl6pPr marL="6269858" marR="0" lvl="5" indent="0" algn="l" rtl="0">
              <a:spcBef>
                <a:spcPts val="0"/>
              </a:spcBef>
              <a:buSzPts val="1400"/>
              <a:buNone/>
              <a:defRPr sz="3300" b="0" i="0" u="none" strike="noStrike" cap="none">
                <a:solidFill>
                  <a:schemeClr val="dk1"/>
                </a:solidFill>
                <a:latin typeface="Calibri"/>
                <a:ea typeface="Calibri"/>
                <a:cs typeface="Calibri"/>
                <a:sym typeface="Calibri"/>
              </a:defRPr>
            </a:lvl6pPr>
            <a:lvl7pPr marL="7523830" marR="0" lvl="6" indent="0" algn="l" rtl="0">
              <a:spcBef>
                <a:spcPts val="0"/>
              </a:spcBef>
              <a:buSzPts val="1400"/>
              <a:buNone/>
              <a:defRPr sz="3300" b="0" i="0" u="none" strike="noStrike" cap="none">
                <a:solidFill>
                  <a:schemeClr val="dk1"/>
                </a:solidFill>
                <a:latin typeface="Calibri"/>
                <a:ea typeface="Calibri"/>
                <a:cs typeface="Calibri"/>
                <a:sym typeface="Calibri"/>
              </a:defRPr>
            </a:lvl7pPr>
            <a:lvl8pPr marL="8777801" marR="0" lvl="7" indent="0" algn="l" rtl="0">
              <a:spcBef>
                <a:spcPts val="0"/>
              </a:spcBef>
              <a:buSzPts val="1400"/>
              <a:buNone/>
              <a:defRPr sz="3300" b="0" i="0" u="none" strike="noStrike" cap="none">
                <a:solidFill>
                  <a:schemeClr val="dk1"/>
                </a:solidFill>
                <a:latin typeface="Calibri"/>
                <a:ea typeface="Calibri"/>
                <a:cs typeface="Calibri"/>
                <a:sym typeface="Calibri"/>
              </a:defRPr>
            </a:lvl8pPr>
            <a:lvl9pPr marL="10031773" marR="0" lvl="8" indent="0" algn="l" rtl="0">
              <a:spcBef>
                <a:spcPts val="0"/>
              </a:spcBef>
              <a:buSzPts val="1400"/>
              <a:buNone/>
              <a:defRPr sz="33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wrap="square" lIns="91425" tIns="91425" rIns="91425" bIns="91425" anchor="b"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1253972" marR="0" lvl="1" indent="0" algn="l" rtl="0">
              <a:spcBef>
                <a:spcPts val="0"/>
              </a:spcBef>
              <a:buSzPts val="1400"/>
              <a:buNone/>
              <a:defRPr sz="4900" b="0" i="0" u="none" strike="noStrike" cap="none">
                <a:solidFill>
                  <a:schemeClr val="dk1"/>
                </a:solidFill>
                <a:latin typeface="Calibri"/>
                <a:ea typeface="Calibri"/>
                <a:cs typeface="Calibri"/>
                <a:sym typeface="Calibri"/>
              </a:defRPr>
            </a:lvl2pPr>
            <a:lvl3pPr marL="2507943" marR="0" lvl="2" indent="0" algn="l" rtl="0">
              <a:spcBef>
                <a:spcPts val="0"/>
              </a:spcBef>
              <a:buSzPts val="1400"/>
              <a:buNone/>
              <a:defRPr sz="4900" b="0" i="0" u="none" strike="noStrike" cap="none">
                <a:solidFill>
                  <a:schemeClr val="dk1"/>
                </a:solidFill>
                <a:latin typeface="Calibri"/>
                <a:ea typeface="Calibri"/>
                <a:cs typeface="Calibri"/>
                <a:sym typeface="Calibri"/>
              </a:defRPr>
            </a:lvl3pPr>
            <a:lvl4pPr marL="3761915" marR="0" lvl="3" indent="0" algn="l" rtl="0">
              <a:spcBef>
                <a:spcPts val="0"/>
              </a:spcBef>
              <a:buSzPts val="1400"/>
              <a:buNone/>
              <a:defRPr sz="4900" b="0" i="0" u="none" strike="noStrike" cap="none">
                <a:solidFill>
                  <a:schemeClr val="dk1"/>
                </a:solidFill>
                <a:latin typeface="Calibri"/>
                <a:ea typeface="Calibri"/>
                <a:cs typeface="Calibri"/>
                <a:sym typeface="Calibri"/>
              </a:defRPr>
            </a:lvl4pPr>
            <a:lvl5pPr marL="5015886" marR="0" lvl="4" indent="0" algn="l" rtl="0">
              <a:spcBef>
                <a:spcPts val="0"/>
              </a:spcBef>
              <a:buSzPts val="1400"/>
              <a:buNone/>
              <a:defRPr sz="4900" b="0" i="0" u="none" strike="noStrike" cap="none">
                <a:solidFill>
                  <a:schemeClr val="dk1"/>
                </a:solidFill>
                <a:latin typeface="Calibri"/>
                <a:ea typeface="Calibri"/>
                <a:cs typeface="Calibri"/>
                <a:sym typeface="Calibri"/>
              </a:defRPr>
            </a:lvl5pPr>
            <a:lvl6pPr marL="6269858" marR="0" lvl="5" indent="0" algn="l" rtl="0">
              <a:spcBef>
                <a:spcPts val="0"/>
              </a:spcBef>
              <a:buSzPts val="1400"/>
              <a:buNone/>
              <a:defRPr sz="4900" b="0" i="0" u="none" strike="noStrike" cap="none">
                <a:solidFill>
                  <a:schemeClr val="dk1"/>
                </a:solidFill>
                <a:latin typeface="Calibri"/>
                <a:ea typeface="Calibri"/>
                <a:cs typeface="Calibri"/>
                <a:sym typeface="Calibri"/>
              </a:defRPr>
            </a:lvl6pPr>
            <a:lvl7pPr marL="7523830" marR="0" lvl="6" indent="0" algn="l" rtl="0">
              <a:spcBef>
                <a:spcPts val="0"/>
              </a:spcBef>
              <a:buSzPts val="1400"/>
              <a:buNone/>
              <a:defRPr sz="4900" b="0" i="0" u="none" strike="noStrike" cap="none">
                <a:solidFill>
                  <a:schemeClr val="dk1"/>
                </a:solidFill>
                <a:latin typeface="Calibri"/>
                <a:ea typeface="Calibri"/>
                <a:cs typeface="Calibri"/>
                <a:sym typeface="Calibri"/>
              </a:defRPr>
            </a:lvl7pPr>
            <a:lvl8pPr marL="8777801" marR="0" lvl="7" indent="0" algn="l" rtl="0">
              <a:spcBef>
                <a:spcPts val="0"/>
              </a:spcBef>
              <a:buSzPts val="1400"/>
              <a:buNone/>
              <a:defRPr sz="4900" b="0" i="0" u="none" strike="noStrike" cap="none">
                <a:solidFill>
                  <a:schemeClr val="dk1"/>
                </a:solidFill>
                <a:latin typeface="Calibri"/>
                <a:ea typeface="Calibri"/>
                <a:cs typeface="Calibri"/>
                <a:sym typeface="Calibri"/>
              </a:defRPr>
            </a:lvl8pPr>
            <a:lvl9pPr marL="10031773" marR="0" lvl="8" indent="0" algn="l" rtl="0">
              <a:spcBef>
                <a:spcPts val="0"/>
              </a:spcBef>
              <a:buSzPts val="1400"/>
              <a:buNone/>
              <a:defRPr sz="49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571500" y="685800"/>
            <a:ext cx="5715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3300" b="0" i="0" u="none" strike="noStrike" cap="none">
              <a:solidFill>
                <a:schemeClr val="dk1"/>
              </a:solidFill>
              <a:latin typeface="Calibri"/>
              <a:ea typeface="Calibri"/>
              <a:cs typeface="Calibri"/>
              <a:sym typeface="Calibri"/>
            </a:endParaRPr>
          </a:p>
        </p:txBody>
      </p:sp>
      <p:sp>
        <p:nvSpPr>
          <p:cNvPr id="172" name="Shape 172"/>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1</a:t>
            </a:fld>
            <a:endParaRPr lang="en-US"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Wide center column">
    <p:spTree>
      <p:nvGrpSpPr>
        <p:cNvPr id="1" name="Shape 44"/>
        <p:cNvGrpSpPr/>
        <p:nvPr/>
      </p:nvGrpSpPr>
      <p:grpSpPr>
        <a:xfrm>
          <a:off x="0" y="0"/>
          <a:ext cx="0" cy="0"/>
          <a:chOff x="0" y="0"/>
          <a:chExt cx="0" cy="0"/>
        </a:xfrm>
      </p:grpSpPr>
      <p:sp>
        <p:nvSpPr>
          <p:cNvPr id="45" name="Shape 45"/>
          <p:cNvSpPr txBox="1">
            <a:spLocks noGrp="1"/>
          </p:cNvSpPr>
          <p:nvPr>
            <p:ph type="body" idx="1"/>
          </p:nvPr>
        </p:nvSpPr>
        <p:spPr>
          <a:xfrm>
            <a:off x="568308" y="3063161"/>
            <a:ext cx="6285508" cy="479239"/>
          </a:xfrm>
          <a:prstGeom prst="rect">
            <a:avLst/>
          </a:prstGeom>
          <a:noFill/>
          <a:ln>
            <a:noFill/>
          </a:ln>
        </p:spPr>
        <p:txBody>
          <a:bodyPr wrap="square" lIns="91425" tIns="91425" rIns="91425" bIns="91425" anchor="t" anchorCtr="0"/>
          <a:lstStyle>
            <a:lvl1pPr marL="0" marR="0" lvl="0" indent="0" algn="l" rtl="0">
              <a:spcBef>
                <a:spcPts val="280"/>
              </a:spcBef>
              <a:buClr>
                <a:srgbClr val="4B376B"/>
              </a:buClr>
              <a:buSzPts val="1400"/>
              <a:buFont typeface="Arial"/>
              <a:buNone/>
              <a:defRPr sz="1400" b="0" i="0" u="none" strike="noStrike" cap="none">
                <a:solidFill>
                  <a:srgbClr val="4B376B"/>
                </a:solidFill>
                <a:latin typeface="Times New Roman"/>
                <a:ea typeface="Times New Roman"/>
                <a:cs typeface="Times New Roman"/>
                <a:sym typeface="Times New Roman"/>
              </a:defRPr>
            </a:lvl1pPr>
            <a:lvl2pPr marL="849043" marR="0" lvl="1" indent="-237655"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2pPr>
            <a:lvl3pPr marL="1175598" marR="0" lvl="2" indent="-237654"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3pPr>
            <a:lvl4pPr marL="1534809" marR="0" lvl="3" indent="-270311"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4pPr>
            <a:lvl5pPr marL="1796053" marR="0" lvl="4" indent="-172343"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5pPr>
            <a:lvl6pPr marL="6896844" marR="0" lvl="5"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6pPr>
            <a:lvl7pPr marL="8150815" marR="0" lvl="6"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7pPr>
            <a:lvl8pPr marL="9404787" marR="0" lvl="7"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8pPr>
            <a:lvl9pPr marL="10658758" marR="0" lvl="8"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2"/>
          </p:nvPr>
        </p:nvSpPr>
        <p:spPr>
          <a:xfrm>
            <a:off x="570789" y="2632869"/>
            <a:ext cx="6280547" cy="428684"/>
          </a:xfrm>
          <a:prstGeom prst="rect">
            <a:avLst/>
          </a:prstGeom>
          <a:noFill/>
          <a:ln>
            <a:noFill/>
          </a:ln>
        </p:spPr>
        <p:txBody>
          <a:bodyPr wrap="square" lIns="91425" tIns="91425" rIns="91425" bIns="91425" anchor="ctr" anchorCtr="0"/>
          <a:lstStyle>
            <a:lvl1pPr marL="0" marR="0" lvl="0" indent="0" algn="ctr" rtl="0">
              <a:spcBef>
                <a:spcPts val="420"/>
              </a:spcBef>
              <a:buClr>
                <a:srgbClr val="4B376B"/>
              </a:buClr>
              <a:buSzPts val="2100"/>
              <a:buFont typeface="Arial"/>
              <a:buNone/>
              <a:defRPr sz="2100" b="1" i="0" u="sng" strike="noStrike" cap="none">
                <a:solidFill>
                  <a:srgbClr val="4B376B"/>
                </a:solidFill>
                <a:latin typeface="Calibri"/>
                <a:ea typeface="Calibri"/>
                <a:cs typeface="Calibri"/>
                <a:sym typeface="Calibri"/>
              </a:defRPr>
            </a:lvl1pPr>
            <a:lvl2pPr marL="2037703" marR="0" lvl="1" indent="-294782" algn="l" rtl="0">
              <a:spcBef>
                <a:spcPts val="1540"/>
              </a:spcBef>
              <a:buClr>
                <a:schemeClr val="dk1"/>
              </a:buClr>
              <a:buSzPts val="7700"/>
              <a:buFont typeface="Arial"/>
              <a:buChar char="–"/>
              <a:defRPr sz="7700" b="0" i="0" u="none" strike="noStrike" cap="none">
                <a:solidFill>
                  <a:schemeClr val="dk1"/>
                </a:solidFill>
                <a:latin typeface="Calibri"/>
                <a:ea typeface="Calibri"/>
                <a:cs typeface="Calibri"/>
                <a:sym typeface="Calibri"/>
              </a:defRPr>
            </a:lvl2pPr>
            <a:lvl3pPr marL="3134929" marR="0" lvl="2" indent="-207885" algn="l" rtl="0">
              <a:spcBef>
                <a:spcPts val="1320"/>
              </a:spcBef>
              <a:buClr>
                <a:schemeClr val="dk1"/>
              </a:buClr>
              <a:buSzPts val="6600"/>
              <a:buFont typeface="Arial"/>
              <a:buChar char="•"/>
              <a:defRPr sz="6600" b="0" i="0" u="none" strike="noStrike" cap="none">
                <a:solidFill>
                  <a:schemeClr val="dk1"/>
                </a:solidFill>
                <a:latin typeface="Calibri"/>
                <a:ea typeface="Calibri"/>
                <a:cs typeface="Calibri"/>
                <a:sym typeface="Calibri"/>
              </a:defRPr>
            </a:lvl3pPr>
            <a:lvl4pPr marL="4388901" marR="0" lvl="3"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4pPr>
            <a:lvl5pPr marL="5642872" marR="0" lvl="4"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5pPr>
            <a:lvl6pPr marL="6896844" marR="0" lvl="5"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6pPr>
            <a:lvl7pPr marL="8150815" marR="0" lvl="6"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7pPr>
            <a:lvl8pPr marL="9404787" marR="0" lvl="7"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8pPr>
            <a:lvl9pPr marL="10658758" marR="0" lvl="8"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body" idx="3"/>
          </p:nvPr>
        </p:nvSpPr>
        <p:spPr>
          <a:xfrm>
            <a:off x="567812" y="7540814"/>
            <a:ext cx="6286500" cy="479239"/>
          </a:xfrm>
          <a:prstGeom prst="rect">
            <a:avLst/>
          </a:prstGeom>
          <a:noFill/>
          <a:ln>
            <a:noFill/>
          </a:ln>
        </p:spPr>
        <p:txBody>
          <a:bodyPr wrap="square" lIns="91425" tIns="91425" rIns="91425" bIns="91425" anchor="t" anchorCtr="0"/>
          <a:lstStyle>
            <a:lvl1pPr marL="0" marR="0" lvl="0" indent="0" algn="l" rtl="0">
              <a:spcBef>
                <a:spcPts val="280"/>
              </a:spcBef>
              <a:buClr>
                <a:srgbClr val="4B376B"/>
              </a:buClr>
              <a:buSzPts val="1400"/>
              <a:buFont typeface="Arial"/>
              <a:buNone/>
              <a:defRPr sz="1400" b="0" i="0" u="none" strike="noStrike" cap="none">
                <a:solidFill>
                  <a:srgbClr val="4B376B"/>
                </a:solidFill>
                <a:latin typeface="Times New Roman"/>
                <a:ea typeface="Times New Roman"/>
                <a:cs typeface="Times New Roman"/>
                <a:sym typeface="Times New Roman"/>
              </a:defRPr>
            </a:lvl1pPr>
            <a:lvl2pPr marL="849043" marR="0" lvl="1" indent="-237655"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2pPr>
            <a:lvl3pPr marL="1175598" marR="0" lvl="2" indent="-237654"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3pPr>
            <a:lvl4pPr marL="1534809" marR="0" lvl="3" indent="-270311"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4pPr>
            <a:lvl5pPr marL="1796053" marR="0" lvl="4" indent="-172343"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5pPr>
            <a:lvl6pPr marL="6896844" marR="0" lvl="5"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6pPr>
            <a:lvl7pPr marL="8150815" marR="0" lvl="6"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7pPr>
            <a:lvl8pPr marL="9404787" marR="0" lvl="7"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8pPr>
            <a:lvl9pPr marL="10658758" marR="0" lvl="8"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body" idx="4"/>
          </p:nvPr>
        </p:nvSpPr>
        <p:spPr>
          <a:xfrm>
            <a:off x="570293" y="7106256"/>
            <a:ext cx="6281539" cy="428684"/>
          </a:xfrm>
          <a:prstGeom prst="rect">
            <a:avLst/>
          </a:prstGeom>
          <a:noFill/>
          <a:ln>
            <a:noFill/>
          </a:ln>
        </p:spPr>
        <p:txBody>
          <a:bodyPr wrap="square" lIns="91425" tIns="91425" rIns="91425" bIns="91425" anchor="ctr" anchorCtr="0"/>
          <a:lstStyle>
            <a:lvl1pPr marL="0" marR="0" lvl="0" indent="0" algn="ctr" rtl="0">
              <a:spcBef>
                <a:spcPts val="420"/>
              </a:spcBef>
              <a:buClr>
                <a:srgbClr val="4B376B"/>
              </a:buClr>
              <a:buSzPts val="2100"/>
              <a:buFont typeface="Arial"/>
              <a:buNone/>
              <a:defRPr sz="2100" b="1" i="0" u="sng" strike="noStrike" cap="none">
                <a:solidFill>
                  <a:srgbClr val="4B376B"/>
                </a:solidFill>
                <a:latin typeface="Calibri"/>
                <a:ea typeface="Calibri"/>
                <a:cs typeface="Calibri"/>
                <a:sym typeface="Calibri"/>
              </a:defRPr>
            </a:lvl1pPr>
            <a:lvl2pPr marL="2037703" marR="0" lvl="1" indent="-294782" algn="l" rtl="0">
              <a:spcBef>
                <a:spcPts val="1540"/>
              </a:spcBef>
              <a:buClr>
                <a:schemeClr val="dk1"/>
              </a:buClr>
              <a:buSzPts val="7700"/>
              <a:buFont typeface="Arial"/>
              <a:buChar char="–"/>
              <a:defRPr sz="7700" b="0" i="0" u="none" strike="noStrike" cap="none">
                <a:solidFill>
                  <a:schemeClr val="dk1"/>
                </a:solidFill>
                <a:latin typeface="Calibri"/>
                <a:ea typeface="Calibri"/>
                <a:cs typeface="Calibri"/>
                <a:sym typeface="Calibri"/>
              </a:defRPr>
            </a:lvl2pPr>
            <a:lvl3pPr marL="3134929" marR="0" lvl="2" indent="-207885" algn="l" rtl="0">
              <a:spcBef>
                <a:spcPts val="1320"/>
              </a:spcBef>
              <a:buClr>
                <a:schemeClr val="dk1"/>
              </a:buClr>
              <a:buSzPts val="6600"/>
              <a:buFont typeface="Arial"/>
              <a:buChar char="•"/>
              <a:defRPr sz="6600" b="0" i="0" u="none" strike="noStrike" cap="none">
                <a:solidFill>
                  <a:schemeClr val="dk1"/>
                </a:solidFill>
                <a:latin typeface="Calibri"/>
                <a:ea typeface="Calibri"/>
                <a:cs typeface="Calibri"/>
                <a:sym typeface="Calibri"/>
              </a:defRPr>
            </a:lvl3pPr>
            <a:lvl4pPr marL="4388901" marR="0" lvl="3"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4pPr>
            <a:lvl5pPr marL="5642872" marR="0" lvl="4"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5pPr>
            <a:lvl6pPr marL="6896844" marR="0" lvl="5"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6pPr>
            <a:lvl7pPr marL="8150815" marR="0" lvl="6"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7pPr>
            <a:lvl8pPr marL="9404787" marR="0" lvl="7"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8pPr>
            <a:lvl9pPr marL="10658758" marR="0" lvl="8"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5"/>
          </p:nvPr>
        </p:nvSpPr>
        <p:spPr>
          <a:xfrm>
            <a:off x="7241977" y="3079512"/>
            <a:ext cx="12950030" cy="479239"/>
          </a:xfrm>
          <a:prstGeom prst="rect">
            <a:avLst/>
          </a:prstGeom>
          <a:noFill/>
          <a:ln>
            <a:noFill/>
          </a:ln>
        </p:spPr>
        <p:txBody>
          <a:bodyPr wrap="square" lIns="91425" tIns="91425" rIns="91425" bIns="91425" anchor="t" anchorCtr="0"/>
          <a:lstStyle>
            <a:lvl1pPr marL="0" marR="0" lvl="0" indent="0" algn="l" rtl="0">
              <a:spcBef>
                <a:spcPts val="280"/>
              </a:spcBef>
              <a:buClr>
                <a:srgbClr val="4B376B"/>
              </a:buClr>
              <a:buSzPts val="1400"/>
              <a:buFont typeface="Arial"/>
              <a:buNone/>
              <a:defRPr sz="1400" b="0" i="0" u="none" strike="noStrike" cap="none">
                <a:solidFill>
                  <a:srgbClr val="4B376B"/>
                </a:solidFill>
                <a:latin typeface="Times New Roman"/>
                <a:ea typeface="Times New Roman"/>
                <a:cs typeface="Times New Roman"/>
                <a:sym typeface="Times New Roman"/>
              </a:defRPr>
            </a:lvl1pPr>
            <a:lvl2pPr marL="849043" marR="0" lvl="1" indent="-237655"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2pPr>
            <a:lvl3pPr marL="1175598" marR="0" lvl="2" indent="-237654"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3pPr>
            <a:lvl4pPr marL="1534809" marR="0" lvl="3" indent="-270311"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4pPr>
            <a:lvl5pPr marL="1796053" marR="0" lvl="4" indent="-172343"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5pPr>
            <a:lvl6pPr marL="6896844" marR="0" lvl="5"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6pPr>
            <a:lvl7pPr marL="8150815" marR="0" lvl="6"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7pPr>
            <a:lvl8pPr marL="9404787" marR="0" lvl="7"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8pPr>
            <a:lvl9pPr marL="10658758" marR="0" lvl="8"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body" idx="6"/>
          </p:nvPr>
        </p:nvSpPr>
        <p:spPr>
          <a:xfrm>
            <a:off x="7241977" y="2632869"/>
            <a:ext cx="12950031" cy="428684"/>
          </a:xfrm>
          <a:prstGeom prst="rect">
            <a:avLst/>
          </a:prstGeom>
          <a:noFill/>
          <a:ln>
            <a:noFill/>
          </a:ln>
        </p:spPr>
        <p:txBody>
          <a:bodyPr wrap="square" lIns="91425" tIns="91425" rIns="91425" bIns="91425" anchor="ctr" anchorCtr="0"/>
          <a:lstStyle>
            <a:lvl1pPr marL="0" marR="0" lvl="0" indent="0" algn="ctr" rtl="0">
              <a:spcBef>
                <a:spcPts val="420"/>
              </a:spcBef>
              <a:buClr>
                <a:srgbClr val="4B376B"/>
              </a:buClr>
              <a:buSzPts val="2100"/>
              <a:buFont typeface="Arial"/>
              <a:buNone/>
              <a:defRPr sz="2100" b="1" i="0" u="sng" strike="noStrike" cap="none">
                <a:solidFill>
                  <a:srgbClr val="4B376B"/>
                </a:solidFill>
                <a:latin typeface="Calibri"/>
                <a:ea typeface="Calibri"/>
                <a:cs typeface="Calibri"/>
                <a:sym typeface="Calibri"/>
              </a:defRPr>
            </a:lvl1pPr>
            <a:lvl2pPr marL="2037703" marR="0" lvl="1" indent="-294782" algn="l" rtl="0">
              <a:spcBef>
                <a:spcPts val="1540"/>
              </a:spcBef>
              <a:buClr>
                <a:schemeClr val="dk1"/>
              </a:buClr>
              <a:buSzPts val="7700"/>
              <a:buFont typeface="Arial"/>
              <a:buChar char="–"/>
              <a:defRPr sz="7700" b="0" i="0" u="none" strike="noStrike" cap="none">
                <a:solidFill>
                  <a:schemeClr val="dk1"/>
                </a:solidFill>
                <a:latin typeface="Calibri"/>
                <a:ea typeface="Calibri"/>
                <a:cs typeface="Calibri"/>
                <a:sym typeface="Calibri"/>
              </a:defRPr>
            </a:lvl2pPr>
            <a:lvl3pPr marL="3134929" marR="0" lvl="2" indent="-207885" algn="l" rtl="0">
              <a:spcBef>
                <a:spcPts val="1320"/>
              </a:spcBef>
              <a:buClr>
                <a:schemeClr val="dk1"/>
              </a:buClr>
              <a:buSzPts val="6600"/>
              <a:buFont typeface="Arial"/>
              <a:buChar char="•"/>
              <a:defRPr sz="6600" b="0" i="0" u="none" strike="noStrike" cap="none">
                <a:solidFill>
                  <a:schemeClr val="dk1"/>
                </a:solidFill>
                <a:latin typeface="Calibri"/>
                <a:ea typeface="Calibri"/>
                <a:cs typeface="Calibri"/>
                <a:sym typeface="Calibri"/>
              </a:defRPr>
            </a:lvl3pPr>
            <a:lvl4pPr marL="4388901" marR="0" lvl="3"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4pPr>
            <a:lvl5pPr marL="5642872" marR="0" lvl="4"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5pPr>
            <a:lvl6pPr marL="6896844" marR="0" lvl="5"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6pPr>
            <a:lvl7pPr marL="8150815" marR="0" lvl="6"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7pPr>
            <a:lvl8pPr marL="9404787" marR="0" lvl="7"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8pPr>
            <a:lvl9pPr marL="10658758" marR="0" lvl="8"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body" idx="7"/>
          </p:nvPr>
        </p:nvSpPr>
        <p:spPr>
          <a:xfrm>
            <a:off x="7241977" y="10987984"/>
            <a:ext cx="12950031" cy="479239"/>
          </a:xfrm>
          <a:prstGeom prst="rect">
            <a:avLst/>
          </a:prstGeom>
          <a:noFill/>
          <a:ln>
            <a:noFill/>
          </a:ln>
        </p:spPr>
        <p:txBody>
          <a:bodyPr wrap="square" lIns="91425" tIns="91425" rIns="91425" bIns="91425" anchor="t" anchorCtr="0"/>
          <a:lstStyle>
            <a:lvl1pPr marL="0" marR="0" lvl="0" indent="0" algn="l" rtl="0">
              <a:spcBef>
                <a:spcPts val="280"/>
              </a:spcBef>
              <a:buClr>
                <a:srgbClr val="4B376B"/>
              </a:buClr>
              <a:buSzPts val="1400"/>
              <a:buFont typeface="Arial"/>
              <a:buNone/>
              <a:defRPr sz="1400" b="0" i="0" u="none" strike="noStrike" cap="none">
                <a:solidFill>
                  <a:srgbClr val="4B376B"/>
                </a:solidFill>
                <a:latin typeface="Times New Roman"/>
                <a:ea typeface="Times New Roman"/>
                <a:cs typeface="Times New Roman"/>
                <a:sym typeface="Times New Roman"/>
              </a:defRPr>
            </a:lvl1pPr>
            <a:lvl2pPr marL="849043" marR="0" lvl="1" indent="-237655"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2pPr>
            <a:lvl3pPr marL="1175598" marR="0" lvl="2" indent="-237654"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3pPr>
            <a:lvl4pPr marL="1534809" marR="0" lvl="3" indent="-270311"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4pPr>
            <a:lvl5pPr marL="1796053" marR="0" lvl="4" indent="-172343"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5pPr>
            <a:lvl6pPr marL="6896844" marR="0" lvl="5"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6pPr>
            <a:lvl7pPr marL="8150815" marR="0" lvl="6"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7pPr>
            <a:lvl8pPr marL="9404787" marR="0" lvl="7"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8pPr>
            <a:lvl9pPr marL="10658758" marR="0" lvl="8"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8"/>
          </p:nvPr>
        </p:nvSpPr>
        <p:spPr>
          <a:xfrm>
            <a:off x="7241977" y="10537372"/>
            <a:ext cx="12950031" cy="428684"/>
          </a:xfrm>
          <a:prstGeom prst="rect">
            <a:avLst/>
          </a:prstGeom>
          <a:noFill/>
          <a:ln>
            <a:noFill/>
          </a:ln>
        </p:spPr>
        <p:txBody>
          <a:bodyPr wrap="square" lIns="91425" tIns="91425" rIns="91425" bIns="91425" anchor="ctr" anchorCtr="0"/>
          <a:lstStyle>
            <a:lvl1pPr marL="0" marR="0" lvl="0" indent="0" algn="ctr" rtl="0">
              <a:spcBef>
                <a:spcPts val="420"/>
              </a:spcBef>
              <a:buClr>
                <a:srgbClr val="4B376B"/>
              </a:buClr>
              <a:buSzPts val="2100"/>
              <a:buFont typeface="Arial"/>
              <a:buNone/>
              <a:defRPr sz="2100" b="1" i="0" u="sng" strike="noStrike" cap="none">
                <a:solidFill>
                  <a:srgbClr val="4B376B"/>
                </a:solidFill>
                <a:latin typeface="Calibri"/>
                <a:ea typeface="Calibri"/>
                <a:cs typeface="Calibri"/>
                <a:sym typeface="Calibri"/>
              </a:defRPr>
            </a:lvl1pPr>
            <a:lvl2pPr marL="2037703" marR="0" lvl="1" indent="-294782" algn="l" rtl="0">
              <a:spcBef>
                <a:spcPts val="1540"/>
              </a:spcBef>
              <a:buClr>
                <a:schemeClr val="dk1"/>
              </a:buClr>
              <a:buSzPts val="7700"/>
              <a:buFont typeface="Arial"/>
              <a:buChar char="–"/>
              <a:defRPr sz="7700" b="0" i="0" u="none" strike="noStrike" cap="none">
                <a:solidFill>
                  <a:schemeClr val="dk1"/>
                </a:solidFill>
                <a:latin typeface="Calibri"/>
                <a:ea typeface="Calibri"/>
                <a:cs typeface="Calibri"/>
                <a:sym typeface="Calibri"/>
              </a:defRPr>
            </a:lvl2pPr>
            <a:lvl3pPr marL="3134929" marR="0" lvl="2" indent="-207885" algn="l" rtl="0">
              <a:spcBef>
                <a:spcPts val="1320"/>
              </a:spcBef>
              <a:buClr>
                <a:schemeClr val="dk1"/>
              </a:buClr>
              <a:buSzPts val="6600"/>
              <a:buFont typeface="Arial"/>
              <a:buChar char="•"/>
              <a:defRPr sz="6600" b="0" i="0" u="none" strike="noStrike" cap="none">
                <a:solidFill>
                  <a:schemeClr val="dk1"/>
                </a:solidFill>
                <a:latin typeface="Calibri"/>
                <a:ea typeface="Calibri"/>
                <a:cs typeface="Calibri"/>
                <a:sym typeface="Calibri"/>
              </a:defRPr>
            </a:lvl3pPr>
            <a:lvl4pPr marL="4388901" marR="0" lvl="3"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4pPr>
            <a:lvl5pPr marL="5642872" marR="0" lvl="4"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5pPr>
            <a:lvl6pPr marL="6896844" marR="0" lvl="5"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6pPr>
            <a:lvl7pPr marL="8150815" marR="0" lvl="6"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7pPr>
            <a:lvl8pPr marL="9404787" marR="0" lvl="7"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8pPr>
            <a:lvl9pPr marL="10658758" marR="0" lvl="8"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body" idx="9"/>
          </p:nvPr>
        </p:nvSpPr>
        <p:spPr>
          <a:xfrm>
            <a:off x="20600583" y="2632869"/>
            <a:ext cx="6279386" cy="428684"/>
          </a:xfrm>
          <a:prstGeom prst="rect">
            <a:avLst/>
          </a:prstGeom>
          <a:noFill/>
          <a:ln>
            <a:noFill/>
          </a:ln>
        </p:spPr>
        <p:txBody>
          <a:bodyPr wrap="square" lIns="91425" tIns="91425" rIns="91425" bIns="91425" anchor="ctr" anchorCtr="0"/>
          <a:lstStyle>
            <a:lvl1pPr marL="0" marR="0" lvl="0" indent="0" algn="ctr" rtl="0">
              <a:spcBef>
                <a:spcPts val="420"/>
              </a:spcBef>
              <a:buClr>
                <a:srgbClr val="4B376B"/>
              </a:buClr>
              <a:buSzPts val="2100"/>
              <a:buFont typeface="Arial"/>
              <a:buNone/>
              <a:defRPr sz="2100" b="1" i="0" u="sng" strike="noStrike" cap="none">
                <a:solidFill>
                  <a:srgbClr val="4B376B"/>
                </a:solidFill>
                <a:latin typeface="Calibri"/>
                <a:ea typeface="Calibri"/>
                <a:cs typeface="Calibri"/>
                <a:sym typeface="Calibri"/>
              </a:defRPr>
            </a:lvl1pPr>
            <a:lvl2pPr marL="2037703" marR="0" lvl="1" indent="-294782" algn="l" rtl="0">
              <a:spcBef>
                <a:spcPts val="1540"/>
              </a:spcBef>
              <a:buClr>
                <a:schemeClr val="dk1"/>
              </a:buClr>
              <a:buSzPts val="7700"/>
              <a:buFont typeface="Arial"/>
              <a:buChar char="–"/>
              <a:defRPr sz="7700" b="0" i="0" u="none" strike="noStrike" cap="none">
                <a:solidFill>
                  <a:schemeClr val="dk1"/>
                </a:solidFill>
                <a:latin typeface="Calibri"/>
                <a:ea typeface="Calibri"/>
                <a:cs typeface="Calibri"/>
                <a:sym typeface="Calibri"/>
              </a:defRPr>
            </a:lvl2pPr>
            <a:lvl3pPr marL="3134929" marR="0" lvl="2" indent="-207885" algn="l" rtl="0">
              <a:spcBef>
                <a:spcPts val="1320"/>
              </a:spcBef>
              <a:buClr>
                <a:schemeClr val="dk1"/>
              </a:buClr>
              <a:buSzPts val="6600"/>
              <a:buFont typeface="Arial"/>
              <a:buChar char="•"/>
              <a:defRPr sz="6600" b="0" i="0" u="none" strike="noStrike" cap="none">
                <a:solidFill>
                  <a:schemeClr val="dk1"/>
                </a:solidFill>
                <a:latin typeface="Calibri"/>
                <a:ea typeface="Calibri"/>
                <a:cs typeface="Calibri"/>
                <a:sym typeface="Calibri"/>
              </a:defRPr>
            </a:lvl3pPr>
            <a:lvl4pPr marL="4388901" marR="0" lvl="3"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4pPr>
            <a:lvl5pPr marL="5642872" marR="0" lvl="4"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5pPr>
            <a:lvl6pPr marL="6896844" marR="0" lvl="5"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6pPr>
            <a:lvl7pPr marL="8150815" marR="0" lvl="6"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7pPr>
            <a:lvl8pPr marL="9404787" marR="0" lvl="7"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8pPr>
            <a:lvl9pPr marL="10658758" marR="0" lvl="8"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body" idx="13"/>
          </p:nvPr>
        </p:nvSpPr>
        <p:spPr>
          <a:xfrm>
            <a:off x="20600583" y="3083481"/>
            <a:ext cx="6279386" cy="479239"/>
          </a:xfrm>
          <a:prstGeom prst="rect">
            <a:avLst/>
          </a:prstGeom>
          <a:noFill/>
          <a:ln>
            <a:noFill/>
          </a:ln>
        </p:spPr>
        <p:txBody>
          <a:bodyPr wrap="square" lIns="91425" tIns="91425" rIns="91425" bIns="91425" anchor="t" anchorCtr="0"/>
          <a:lstStyle>
            <a:lvl1pPr marL="0" marR="0" lvl="0" indent="0" algn="l" rtl="0">
              <a:spcBef>
                <a:spcPts val="280"/>
              </a:spcBef>
              <a:buClr>
                <a:srgbClr val="4B376B"/>
              </a:buClr>
              <a:buSzPts val="1400"/>
              <a:buFont typeface="Arial"/>
              <a:buNone/>
              <a:defRPr sz="1400" b="0" i="0" u="none" strike="noStrike" cap="none">
                <a:solidFill>
                  <a:srgbClr val="4B376B"/>
                </a:solidFill>
                <a:latin typeface="Times New Roman"/>
                <a:ea typeface="Times New Roman"/>
                <a:cs typeface="Times New Roman"/>
                <a:sym typeface="Times New Roman"/>
              </a:defRPr>
            </a:lvl1pPr>
            <a:lvl2pPr marL="849043" marR="0" lvl="1" indent="-237655"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2pPr>
            <a:lvl3pPr marL="1175598" marR="0" lvl="2" indent="-237654"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3pPr>
            <a:lvl4pPr marL="1534809" marR="0" lvl="3" indent="-270311"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4pPr>
            <a:lvl5pPr marL="1796053" marR="0" lvl="4" indent="-172343"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5pPr>
            <a:lvl6pPr marL="6896844" marR="0" lvl="5"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6pPr>
            <a:lvl7pPr marL="8150815" marR="0" lvl="6"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7pPr>
            <a:lvl8pPr marL="9404787" marR="0" lvl="7"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8pPr>
            <a:lvl9pPr marL="10658758" marR="0" lvl="8"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body" idx="14"/>
          </p:nvPr>
        </p:nvSpPr>
        <p:spPr>
          <a:xfrm>
            <a:off x="20600583" y="7136368"/>
            <a:ext cx="6279386" cy="428684"/>
          </a:xfrm>
          <a:prstGeom prst="rect">
            <a:avLst/>
          </a:prstGeom>
          <a:noFill/>
          <a:ln>
            <a:noFill/>
          </a:ln>
        </p:spPr>
        <p:txBody>
          <a:bodyPr wrap="square" lIns="91425" tIns="91425" rIns="91425" bIns="91425" anchor="ctr" anchorCtr="0"/>
          <a:lstStyle>
            <a:lvl1pPr marL="0" marR="0" lvl="0" indent="0" algn="ctr" rtl="0">
              <a:spcBef>
                <a:spcPts val="420"/>
              </a:spcBef>
              <a:buClr>
                <a:srgbClr val="4B376B"/>
              </a:buClr>
              <a:buSzPts val="2100"/>
              <a:buFont typeface="Arial"/>
              <a:buNone/>
              <a:defRPr sz="2100" b="1" i="0" u="sng" strike="noStrike" cap="none">
                <a:solidFill>
                  <a:srgbClr val="4B376B"/>
                </a:solidFill>
                <a:latin typeface="Calibri"/>
                <a:ea typeface="Calibri"/>
                <a:cs typeface="Calibri"/>
                <a:sym typeface="Calibri"/>
              </a:defRPr>
            </a:lvl1pPr>
            <a:lvl2pPr marL="2037703" marR="0" lvl="1" indent="-294782" algn="l" rtl="0">
              <a:spcBef>
                <a:spcPts val="1540"/>
              </a:spcBef>
              <a:buClr>
                <a:schemeClr val="dk1"/>
              </a:buClr>
              <a:buSzPts val="7700"/>
              <a:buFont typeface="Arial"/>
              <a:buChar char="–"/>
              <a:defRPr sz="7700" b="0" i="0" u="none" strike="noStrike" cap="none">
                <a:solidFill>
                  <a:schemeClr val="dk1"/>
                </a:solidFill>
                <a:latin typeface="Calibri"/>
                <a:ea typeface="Calibri"/>
                <a:cs typeface="Calibri"/>
                <a:sym typeface="Calibri"/>
              </a:defRPr>
            </a:lvl2pPr>
            <a:lvl3pPr marL="3134929" marR="0" lvl="2" indent="-207885" algn="l" rtl="0">
              <a:spcBef>
                <a:spcPts val="1320"/>
              </a:spcBef>
              <a:buClr>
                <a:schemeClr val="dk1"/>
              </a:buClr>
              <a:buSzPts val="6600"/>
              <a:buFont typeface="Arial"/>
              <a:buChar char="•"/>
              <a:defRPr sz="6600" b="0" i="0" u="none" strike="noStrike" cap="none">
                <a:solidFill>
                  <a:schemeClr val="dk1"/>
                </a:solidFill>
                <a:latin typeface="Calibri"/>
                <a:ea typeface="Calibri"/>
                <a:cs typeface="Calibri"/>
                <a:sym typeface="Calibri"/>
              </a:defRPr>
            </a:lvl3pPr>
            <a:lvl4pPr marL="4388901" marR="0" lvl="3"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4pPr>
            <a:lvl5pPr marL="5642872" marR="0" lvl="4"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5pPr>
            <a:lvl6pPr marL="6896844" marR="0" lvl="5"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6pPr>
            <a:lvl7pPr marL="8150815" marR="0" lvl="6"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7pPr>
            <a:lvl8pPr marL="9404787" marR="0" lvl="7"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8pPr>
            <a:lvl9pPr marL="10658758" marR="0" lvl="8"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body" idx="15"/>
          </p:nvPr>
        </p:nvSpPr>
        <p:spPr>
          <a:xfrm>
            <a:off x="20599011" y="7586980"/>
            <a:ext cx="6282531" cy="479239"/>
          </a:xfrm>
          <a:prstGeom prst="rect">
            <a:avLst/>
          </a:prstGeom>
          <a:noFill/>
          <a:ln>
            <a:noFill/>
          </a:ln>
        </p:spPr>
        <p:txBody>
          <a:bodyPr wrap="square" lIns="91425" tIns="91425" rIns="91425" bIns="91425" anchor="t" anchorCtr="0"/>
          <a:lstStyle>
            <a:lvl1pPr marL="0" marR="0" lvl="0" indent="0" algn="l" rtl="0">
              <a:spcBef>
                <a:spcPts val="280"/>
              </a:spcBef>
              <a:buClr>
                <a:srgbClr val="4B376B"/>
              </a:buClr>
              <a:buSzPts val="1400"/>
              <a:buFont typeface="Arial"/>
              <a:buNone/>
              <a:defRPr sz="1400" b="0" i="0" u="none" strike="noStrike" cap="none">
                <a:solidFill>
                  <a:srgbClr val="4B376B"/>
                </a:solidFill>
                <a:latin typeface="Times New Roman"/>
                <a:ea typeface="Times New Roman"/>
                <a:cs typeface="Times New Roman"/>
                <a:sym typeface="Times New Roman"/>
              </a:defRPr>
            </a:lvl1pPr>
            <a:lvl2pPr marL="849043" marR="0" lvl="1" indent="-237655"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2pPr>
            <a:lvl3pPr marL="1175598" marR="0" lvl="2" indent="-237654"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3pPr>
            <a:lvl4pPr marL="1534809" marR="0" lvl="3" indent="-270311"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4pPr>
            <a:lvl5pPr marL="1796053" marR="0" lvl="4" indent="-172343"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5pPr>
            <a:lvl6pPr marL="6896844" marR="0" lvl="5"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6pPr>
            <a:lvl7pPr marL="8150815" marR="0" lvl="6"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7pPr>
            <a:lvl8pPr marL="9404787" marR="0" lvl="7"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8pPr>
            <a:lvl9pPr marL="10658758" marR="0" lvl="8"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16"/>
          </p:nvPr>
        </p:nvSpPr>
        <p:spPr>
          <a:xfrm>
            <a:off x="20600583" y="12839700"/>
            <a:ext cx="6279386" cy="428684"/>
          </a:xfrm>
          <a:prstGeom prst="rect">
            <a:avLst/>
          </a:prstGeom>
          <a:noFill/>
          <a:ln>
            <a:noFill/>
          </a:ln>
        </p:spPr>
        <p:txBody>
          <a:bodyPr wrap="square" lIns="91425" tIns="91425" rIns="91425" bIns="91425" anchor="ctr" anchorCtr="0"/>
          <a:lstStyle>
            <a:lvl1pPr marL="0" marR="0" lvl="0" indent="0" algn="ctr" rtl="0">
              <a:spcBef>
                <a:spcPts val="420"/>
              </a:spcBef>
              <a:buClr>
                <a:srgbClr val="4B376B"/>
              </a:buClr>
              <a:buSzPts val="2100"/>
              <a:buFont typeface="Arial"/>
              <a:buNone/>
              <a:defRPr sz="2100" b="1" i="0" u="sng" strike="noStrike" cap="none">
                <a:solidFill>
                  <a:srgbClr val="4B376B"/>
                </a:solidFill>
                <a:latin typeface="Calibri"/>
                <a:ea typeface="Calibri"/>
                <a:cs typeface="Calibri"/>
                <a:sym typeface="Calibri"/>
              </a:defRPr>
            </a:lvl1pPr>
            <a:lvl2pPr marL="2037703" marR="0" lvl="1" indent="-294782" algn="l" rtl="0">
              <a:spcBef>
                <a:spcPts val="1540"/>
              </a:spcBef>
              <a:buClr>
                <a:schemeClr val="dk1"/>
              </a:buClr>
              <a:buSzPts val="7700"/>
              <a:buFont typeface="Arial"/>
              <a:buChar char="–"/>
              <a:defRPr sz="7700" b="0" i="0" u="none" strike="noStrike" cap="none">
                <a:solidFill>
                  <a:schemeClr val="dk1"/>
                </a:solidFill>
                <a:latin typeface="Calibri"/>
                <a:ea typeface="Calibri"/>
                <a:cs typeface="Calibri"/>
                <a:sym typeface="Calibri"/>
              </a:defRPr>
            </a:lvl2pPr>
            <a:lvl3pPr marL="3134929" marR="0" lvl="2" indent="-207885" algn="l" rtl="0">
              <a:spcBef>
                <a:spcPts val="1320"/>
              </a:spcBef>
              <a:buClr>
                <a:schemeClr val="dk1"/>
              </a:buClr>
              <a:buSzPts val="6600"/>
              <a:buFont typeface="Arial"/>
              <a:buChar char="•"/>
              <a:defRPr sz="6600" b="0" i="0" u="none" strike="noStrike" cap="none">
                <a:solidFill>
                  <a:schemeClr val="dk1"/>
                </a:solidFill>
                <a:latin typeface="Calibri"/>
                <a:ea typeface="Calibri"/>
                <a:cs typeface="Calibri"/>
                <a:sym typeface="Calibri"/>
              </a:defRPr>
            </a:lvl3pPr>
            <a:lvl4pPr marL="4388901" marR="0" lvl="3"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4pPr>
            <a:lvl5pPr marL="5642872" marR="0" lvl="4"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5pPr>
            <a:lvl6pPr marL="6896844" marR="0" lvl="5"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6pPr>
            <a:lvl7pPr marL="8150815" marR="0" lvl="6"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7pPr>
            <a:lvl8pPr marL="9404787" marR="0" lvl="7"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8pPr>
            <a:lvl9pPr marL="10658758" marR="0" lvl="8"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body" idx="17"/>
          </p:nvPr>
        </p:nvSpPr>
        <p:spPr>
          <a:xfrm>
            <a:off x="20599011" y="13290313"/>
            <a:ext cx="6282531" cy="479239"/>
          </a:xfrm>
          <a:prstGeom prst="rect">
            <a:avLst/>
          </a:prstGeom>
          <a:noFill/>
          <a:ln>
            <a:noFill/>
          </a:ln>
        </p:spPr>
        <p:txBody>
          <a:bodyPr wrap="square" lIns="91425" tIns="91425" rIns="91425" bIns="91425" anchor="t" anchorCtr="0"/>
          <a:lstStyle>
            <a:lvl1pPr marL="0" marR="0" lvl="0" indent="0" algn="l" rtl="0">
              <a:spcBef>
                <a:spcPts val="280"/>
              </a:spcBef>
              <a:buClr>
                <a:srgbClr val="4B376B"/>
              </a:buClr>
              <a:buSzPts val="1400"/>
              <a:buFont typeface="Arial"/>
              <a:buNone/>
              <a:defRPr sz="1400" b="0" i="0" u="none" strike="noStrike" cap="none">
                <a:solidFill>
                  <a:srgbClr val="4B376B"/>
                </a:solidFill>
                <a:latin typeface="Times New Roman"/>
                <a:ea typeface="Times New Roman"/>
                <a:cs typeface="Times New Roman"/>
                <a:sym typeface="Times New Roman"/>
              </a:defRPr>
            </a:lvl1pPr>
            <a:lvl2pPr marL="849043" marR="0" lvl="1" indent="-237655"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2pPr>
            <a:lvl3pPr marL="1175598" marR="0" lvl="2" indent="-237654"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3pPr>
            <a:lvl4pPr marL="1534809" marR="0" lvl="3" indent="-270311"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4pPr>
            <a:lvl5pPr marL="1796053" marR="0" lvl="4" indent="-172343"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5pPr>
            <a:lvl6pPr marL="6896844" marR="0" lvl="5"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6pPr>
            <a:lvl7pPr marL="8150815" marR="0" lvl="6"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7pPr>
            <a:lvl8pPr marL="9404787" marR="0" lvl="7"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8pPr>
            <a:lvl9pPr marL="10658758" marR="0" lvl="8"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body" idx="18"/>
          </p:nvPr>
        </p:nvSpPr>
        <p:spPr>
          <a:xfrm>
            <a:off x="3662362" y="1078170"/>
            <a:ext cx="20107276" cy="598230"/>
          </a:xfrm>
          <a:prstGeom prst="rect">
            <a:avLst/>
          </a:prstGeom>
          <a:noFill/>
          <a:ln>
            <a:noFill/>
          </a:ln>
        </p:spPr>
        <p:txBody>
          <a:bodyPr wrap="square" lIns="91425" tIns="91425" rIns="91425" bIns="91425" anchor="t" anchorCtr="0"/>
          <a:lstStyle>
            <a:lvl1pPr marL="0" marR="0" lvl="0" indent="0" algn="ctr" rtl="0">
              <a:spcBef>
                <a:spcPts val="720"/>
              </a:spcBef>
              <a:buClr>
                <a:srgbClr val="4B376B"/>
              </a:buClr>
              <a:buSzPts val="3600"/>
              <a:buFont typeface="Arial"/>
              <a:buNone/>
              <a:defRPr sz="3600" b="0" i="0" u="none" strike="noStrike" cap="none">
                <a:solidFill>
                  <a:srgbClr val="4B376B"/>
                </a:solidFill>
                <a:latin typeface="Calibri"/>
                <a:ea typeface="Calibri"/>
                <a:cs typeface="Calibri"/>
                <a:sym typeface="Calibri"/>
              </a:defRPr>
            </a:lvl1pPr>
            <a:lvl2pPr marL="2037703" marR="0" lvl="1" indent="-783731" algn="l" rtl="0">
              <a:spcBef>
                <a:spcPts val="1440"/>
              </a:spcBef>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3134929" marR="0" lvl="2" indent="-626985" algn="l" rtl="0">
              <a:spcBef>
                <a:spcPts val="1440"/>
              </a:spcBef>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4388901" marR="0" lvl="3" indent="-626986" algn="l" rtl="0">
              <a:spcBef>
                <a:spcPts val="1440"/>
              </a:spcBef>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5642872" marR="0" lvl="4" indent="-626985" algn="l" rtl="0">
              <a:spcBef>
                <a:spcPts val="1440"/>
              </a:spcBef>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6896844" marR="0" lvl="5"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6pPr>
            <a:lvl7pPr marL="8150815" marR="0" lvl="6"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7pPr>
            <a:lvl8pPr marL="9404787" marR="0" lvl="7"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8pPr>
            <a:lvl9pPr marL="10658758" marR="0" lvl="8"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body" idx="19"/>
          </p:nvPr>
        </p:nvSpPr>
        <p:spPr>
          <a:xfrm>
            <a:off x="3662362" y="1676399"/>
            <a:ext cx="20107276" cy="634555"/>
          </a:xfrm>
          <a:prstGeom prst="rect">
            <a:avLst/>
          </a:prstGeom>
          <a:noFill/>
          <a:ln>
            <a:noFill/>
          </a:ln>
        </p:spPr>
        <p:txBody>
          <a:bodyPr wrap="square" lIns="91425" tIns="91425" rIns="91425" bIns="91425" anchor="t" anchorCtr="0"/>
          <a:lstStyle>
            <a:lvl1pPr marL="0" marR="0" lvl="0" indent="0" algn="ctr" rtl="0">
              <a:spcBef>
                <a:spcPts val="560"/>
              </a:spcBef>
              <a:buClr>
                <a:srgbClr val="4B376B"/>
              </a:buClr>
              <a:buSzPts val="2800"/>
              <a:buFont typeface="Arial"/>
              <a:buNone/>
              <a:defRPr sz="2800" b="0" i="0" u="none" strike="noStrike" cap="none">
                <a:solidFill>
                  <a:srgbClr val="4B376B"/>
                </a:solidFill>
                <a:latin typeface="Calibri"/>
                <a:ea typeface="Calibri"/>
                <a:cs typeface="Calibri"/>
                <a:sym typeface="Calibri"/>
              </a:defRPr>
            </a:lvl1pPr>
            <a:lvl2pPr marL="2037703" marR="0" lvl="1" indent="-783731" algn="l" rtl="0">
              <a:spcBef>
                <a:spcPts val="1440"/>
              </a:spcBef>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3134929" marR="0" lvl="2" indent="-626985" algn="l" rtl="0">
              <a:spcBef>
                <a:spcPts val="1440"/>
              </a:spcBef>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4388901" marR="0" lvl="3" indent="-626986" algn="l" rtl="0">
              <a:spcBef>
                <a:spcPts val="1440"/>
              </a:spcBef>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5642872" marR="0" lvl="4" indent="-626985" algn="l" rtl="0">
              <a:spcBef>
                <a:spcPts val="1440"/>
              </a:spcBef>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6896844" marR="0" lvl="5"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6pPr>
            <a:lvl7pPr marL="8150815" marR="0" lvl="6"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7pPr>
            <a:lvl8pPr marL="9404787" marR="0" lvl="7"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8pPr>
            <a:lvl9pPr marL="10658758" marR="0" lvl="8"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0"/>
          </p:nvPr>
        </p:nvSpPr>
        <p:spPr>
          <a:xfrm>
            <a:off x="3662362" y="232386"/>
            <a:ext cx="20107276" cy="834414"/>
          </a:xfrm>
          <a:prstGeom prst="rect">
            <a:avLst/>
          </a:prstGeom>
          <a:noFill/>
          <a:ln>
            <a:noFill/>
          </a:ln>
        </p:spPr>
        <p:txBody>
          <a:bodyPr wrap="square" lIns="91425" tIns="91425" rIns="91425" bIns="91425" anchor="t" anchorCtr="0"/>
          <a:lstStyle>
            <a:lvl1pPr marL="0" marR="0" lvl="0" indent="0" algn="ctr" rtl="0">
              <a:spcBef>
                <a:spcPts val="960"/>
              </a:spcBef>
              <a:buClr>
                <a:srgbClr val="4B376B"/>
              </a:buClr>
              <a:buSzPts val="4800"/>
              <a:buFont typeface="Arial"/>
              <a:buNone/>
              <a:defRPr sz="4800" b="1" i="0" u="none" strike="noStrike" cap="none">
                <a:solidFill>
                  <a:srgbClr val="4B376B"/>
                </a:solidFill>
                <a:latin typeface="Calibri"/>
                <a:ea typeface="Calibri"/>
                <a:cs typeface="Calibri"/>
                <a:sym typeface="Calibri"/>
              </a:defRPr>
            </a:lvl1pPr>
            <a:lvl2pPr marL="2037703" marR="0" lvl="1" indent="-783731" algn="l" rtl="0">
              <a:spcBef>
                <a:spcPts val="1440"/>
              </a:spcBef>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3134929" marR="0" lvl="2" indent="-626985" algn="l" rtl="0">
              <a:spcBef>
                <a:spcPts val="1440"/>
              </a:spcBef>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4388901" marR="0" lvl="3" indent="-626986" algn="l" rtl="0">
              <a:spcBef>
                <a:spcPts val="1440"/>
              </a:spcBef>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5642872" marR="0" lvl="4" indent="-626985" algn="l" rtl="0">
              <a:spcBef>
                <a:spcPts val="1440"/>
              </a:spcBef>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6896844" marR="0" lvl="5"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6pPr>
            <a:lvl7pPr marL="8150815" marR="0" lvl="6"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7pPr>
            <a:lvl8pPr marL="9404787" marR="0" lvl="7"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8pPr>
            <a:lvl9pPr marL="10658758" marR="0" lvl="8"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tandard 4 columns">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565116" y="3063161"/>
            <a:ext cx="6285508" cy="479239"/>
          </a:xfrm>
          <a:prstGeom prst="rect">
            <a:avLst/>
          </a:prstGeom>
          <a:noFill/>
          <a:ln>
            <a:noFill/>
          </a:ln>
        </p:spPr>
        <p:txBody>
          <a:bodyPr wrap="square" lIns="91425" tIns="91425" rIns="91425" bIns="91425" anchor="t" anchorCtr="0"/>
          <a:lstStyle>
            <a:lvl1pPr marL="0" marR="0" lvl="0" indent="0" algn="l" rtl="0">
              <a:spcBef>
                <a:spcPts val="280"/>
              </a:spcBef>
              <a:buClr>
                <a:srgbClr val="4B376B"/>
              </a:buClr>
              <a:buSzPts val="1400"/>
              <a:buFont typeface="Arial"/>
              <a:buNone/>
              <a:defRPr sz="1400" b="0" i="0" u="none" strike="noStrike" cap="none">
                <a:solidFill>
                  <a:srgbClr val="4B376B"/>
                </a:solidFill>
                <a:latin typeface="Times New Roman"/>
                <a:ea typeface="Times New Roman"/>
                <a:cs typeface="Times New Roman"/>
                <a:sym typeface="Times New Roman"/>
              </a:defRPr>
            </a:lvl1pPr>
            <a:lvl2pPr marL="849043" marR="0" lvl="1" indent="-237655"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2pPr>
            <a:lvl3pPr marL="1175598" marR="0" lvl="2" indent="-237654"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3pPr>
            <a:lvl4pPr marL="1534809" marR="0" lvl="3" indent="-270311"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4pPr>
            <a:lvl5pPr marL="1796053" marR="0" lvl="4" indent="-172343"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5pPr>
            <a:lvl6pPr marL="6896844" marR="0" lvl="5"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6pPr>
            <a:lvl7pPr marL="8150815" marR="0" lvl="6"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7pPr>
            <a:lvl8pPr marL="9404787" marR="0" lvl="7"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8pPr>
            <a:lvl9pPr marL="10658758" marR="0" lvl="8"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100" name="Shape 100"/>
          <p:cNvSpPr txBox="1">
            <a:spLocks noGrp="1"/>
          </p:cNvSpPr>
          <p:nvPr>
            <p:ph type="body" idx="2"/>
          </p:nvPr>
        </p:nvSpPr>
        <p:spPr>
          <a:xfrm>
            <a:off x="576461" y="2649220"/>
            <a:ext cx="6280547" cy="428684"/>
          </a:xfrm>
          <a:prstGeom prst="rect">
            <a:avLst/>
          </a:prstGeom>
          <a:noFill/>
          <a:ln>
            <a:noFill/>
          </a:ln>
        </p:spPr>
        <p:txBody>
          <a:bodyPr wrap="square" lIns="91425" tIns="91425" rIns="91425" bIns="91425" anchor="ctr" anchorCtr="0"/>
          <a:lstStyle>
            <a:lvl1pPr marL="0" marR="0" lvl="0" indent="0" algn="ctr" rtl="0">
              <a:spcBef>
                <a:spcPts val="420"/>
              </a:spcBef>
              <a:buClr>
                <a:srgbClr val="4B376B"/>
              </a:buClr>
              <a:buSzPts val="2100"/>
              <a:buFont typeface="Arial"/>
              <a:buNone/>
              <a:defRPr sz="2100" b="1" i="0" u="sng" strike="noStrike" cap="none">
                <a:solidFill>
                  <a:srgbClr val="4B376B"/>
                </a:solidFill>
                <a:latin typeface="Calibri"/>
                <a:ea typeface="Calibri"/>
                <a:cs typeface="Calibri"/>
                <a:sym typeface="Calibri"/>
              </a:defRPr>
            </a:lvl1pPr>
            <a:lvl2pPr marL="2037703" marR="0" lvl="1" indent="-294782" algn="l" rtl="0">
              <a:spcBef>
                <a:spcPts val="1540"/>
              </a:spcBef>
              <a:buClr>
                <a:schemeClr val="dk1"/>
              </a:buClr>
              <a:buSzPts val="7700"/>
              <a:buFont typeface="Arial"/>
              <a:buChar char="–"/>
              <a:defRPr sz="7700" b="0" i="0" u="none" strike="noStrike" cap="none">
                <a:solidFill>
                  <a:schemeClr val="dk1"/>
                </a:solidFill>
                <a:latin typeface="Calibri"/>
                <a:ea typeface="Calibri"/>
                <a:cs typeface="Calibri"/>
                <a:sym typeface="Calibri"/>
              </a:defRPr>
            </a:lvl2pPr>
            <a:lvl3pPr marL="3134929" marR="0" lvl="2" indent="-207885" algn="l" rtl="0">
              <a:spcBef>
                <a:spcPts val="1320"/>
              </a:spcBef>
              <a:buClr>
                <a:schemeClr val="dk1"/>
              </a:buClr>
              <a:buSzPts val="6600"/>
              <a:buFont typeface="Arial"/>
              <a:buChar char="•"/>
              <a:defRPr sz="6600" b="0" i="0" u="none" strike="noStrike" cap="none">
                <a:solidFill>
                  <a:schemeClr val="dk1"/>
                </a:solidFill>
                <a:latin typeface="Calibri"/>
                <a:ea typeface="Calibri"/>
                <a:cs typeface="Calibri"/>
                <a:sym typeface="Calibri"/>
              </a:defRPr>
            </a:lvl3pPr>
            <a:lvl4pPr marL="4388901" marR="0" lvl="3"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4pPr>
            <a:lvl5pPr marL="5642872" marR="0" lvl="4"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5pPr>
            <a:lvl6pPr marL="6896844" marR="0" lvl="5"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6pPr>
            <a:lvl7pPr marL="8150815" marR="0" lvl="6"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7pPr>
            <a:lvl8pPr marL="9404787" marR="0" lvl="7"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8pPr>
            <a:lvl9pPr marL="10658758" marR="0" lvl="8"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101" name="Shape 101"/>
          <p:cNvSpPr txBox="1">
            <a:spLocks noGrp="1"/>
          </p:cNvSpPr>
          <p:nvPr>
            <p:ph type="body" idx="3"/>
          </p:nvPr>
        </p:nvSpPr>
        <p:spPr>
          <a:xfrm>
            <a:off x="576461" y="7268816"/>
            <a:ext cx="6281539" cy="428684"/>
          </a:xfrm>
          <a:prstGeom prst="rect">
            <a:avLst/>
          </a:prstGeom>
          <a:noFill/>
          <a:ln>
            <a:noFill/>
          </a:ln>
        </p:spPr>
        <p:txBody>
          <a:bodyPr wrap="square" lIns="91425" tIns="91425" rIns="91425" bIns="91425" anchor="ctr" anchorCtr="0"/>
          <a:lstStyle>
            <a:lvl1pPr marL="0" marR="0" lvl="0" indent="0" algn="ctr" rtl="0">
              <a:spcBef>
                <a:spcPts val="420"/>
              </a:spcBef>
              <a:buClr>
                <a:srgbClr val="4B376B"/>
              </a:buClr>
              <a:buSzPts val="2100"/>
              <a:buFont typeface="Arial"/>
              <a:buNone/>
              <a:defRPr sz="2100" b="1" i="0" u="sng" strike="noStrike" cap="none">
                <a:solidFill>
                  <a:srgbClr val="4B376B"/>
                </a:solidFill>
                <a:latin typeface="Calibri"/>
                <a:ea typeface="Calibri"/>
                <a:cs typeface="Calibri"/>
                <a:sym typeface="Calibri"/>
              </a:defRPr>
            </a:lvl1pPr>
            <a:lvl2pPr marL="2037703" marR="0" lvl="1" indent="-294782" algn="l" rtl="0">
              <a:spcBef>
                <a:spcPts val="1540"/>
              </a:spcBef>
              <a:buClr>
                <a:schemeClr val="dk1"/>
              </a:buClr>
              <a:buSzPts val="7700"/>
              <a:buFont typeface="Arial"/>
              <a:buChar char="–"/>
              <a:defRPr sz="7700" b="0" i="0" u="none" strike="noStrike" cap="none">
                <a:solidFill>
                  <a:schemeClr val="dk1"/>
                </a:solidFill>
                <a:latin typeface="Calibri"/>
                <a:ea typeface="Calibri"/>
                <a:cs typeface="Calibri"/>
                <a:sym typeface="Calibri"/>
              </a:defRPr>
            </a:lvl2pPr>
            <a:lvl3pPr marL="3134929" marR="0" lvl="2" indent="-207885" algn="l" rtl="0">
              <a:spcBef>
                <a:spcPts val="1320"/>
              </a:spcBef>
              <a:buClr>
                <a:schemeClr val="dk1"/>
              </a:buClr>
              <a:buSzPts val="6600"/>
              <a:buFont typeface="Arial"/>
              <a:buChar char="•"/>
              <a:defRPr sz="6600" b="0" i="0" u="none" strike="noStrike" cap="none">
                <a:solidFill>
                  <a:schemeClr val="dk1"/>
                </a:solidFill>
                <a:latin typeface="Calibri"/>
                <a:ea typeface="Calibri"/>
                <a:cs typeface="Calibri"/>
                <a:sym typeface="Calibri"/>
              </a:defRPr>
            </a:lvl3pPr>
            <a:lvl4pPr marL="4388901" marR="0" lvl="3"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4pPr>
            <a:lvl5pPr marL="5642872" marR="0" lvl="4"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5pPr>
            <a:lvl6pPr marL="6896844" marR="0" lvl="5"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6pPr>
            <a:lvl7pPr marL="8150815" marR="0" lvl="6"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7pPr>
            <a:lvl8pPr marL="9404787" marR="0" lvl="7"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8pPr>
            <a:lvl9pPr marL="10658758" marR="0" lvl="8"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102" name="Shape 102"/>
          <p:cNvSpPr txBox="1">
            <a:spLocks noGrp="1"/>
          </p:cNvSpPr>
          <p:nvPr>
            <p:ph type="body" idx="4"/>
          </p:nvPr>
        </p:nvSpPr>
        <p:spPr>
          <a:xfrm>
            <a:off x="7241978" y="3063161"/>
            <a:ext cx="6280546" cy="479239"/>
          </a:xfrm>
          <a:prstGeom prst="rect">
            <a:avLst/>
          </a:prstGeom>
          <a:noFill/>
          <a:ln>
            <a:noFill/>
          </a:ln>
        </p:spPr>
        <p:txBody>
          <a:bodyPr wrap="square" lIns="91425" tIns="91425" rIns="91425" bIns="91425" anchor="t" anchorCtr="0"/>
          <a:lstStyle>
            <a:lvl1pPr marL="0" marR="0" lvl="0" indent="0" algn="l" rtl="0">
              <a:spcBef>
                <a:spcPts val="280"/>
              </a:spcBef>
              <a:buClr>
                <a:srgbClr val="4B376B"/>
              </a:buClr>
              <a:buSzPts val="1400"/>
              <a:buFont typeface="Arial"/>
              <a:buNone/>
              <a:defRPr sz="1400" b="0" i="0" u="none" strike="noStrike" cap="none">
                <a:solidFill>
                  <a:srgbClr val="4B376B"/>
                </a:solidFill>
                <a:latin typeface="Times New Roman"/>
                <a:ea typeface="Times New Roman"/>
                <a:cs typeface="Times New Roman"/>
                <a:sym typeface="Times New Roman"/>
              </a:defRPr>
            </a:lvl1pPr>
            <a:lvl2pPr marL="849043" marR="0" lvl="1" indent="-237655"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2pPr>
            <a:lvl3pPr marL="1175598" marR="0" lvl="2" indent="-237654"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3pPr>
            <a:lvl4pPr marL="1534809" marR="0" lvl="3" indent="-270311"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4pPr>
            <a:lvl5pPr marL="1796053" marR="0" lvl="4" indent="-172343"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5pPr>
            <a:lvl6pPr marL="6896844" marR="0" lvl="5"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6pPr>
            <a:lvl7pPr marL="8150815" marR="0" lvl="6"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7pPr>
            <a:lvl8pPr marL="9404787" marR="0" lvl="7"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8pPr>
            <a:lvl9pPr marL="10658758" marR="0" lvl="8"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103" name="Shape 103"/>
          <p:cNvSpPr txBox="1">
            <a:spLocks noGrp="1"/>
          </p:cNvSpPr>
          <p:nvPr>
            <p:ph type="body" idx="5"/>
          </p:nvPr>
        </p:nvSpPr>
        <p:spPr>
          <a:xfrm>
            <a:off x="7241977" y="2649220"/>
            <a:ext cx="6280547" cy="428684"/>
          </a:xfrm>
          <a:prstGeom prst="rect">
            <a:avLst/>
          </a:prstGeom>
          <a:noFill/>
          <a:ln>
            <a:noFill/>
          </a:ln>
        </p:spPr>
        <p:txBody>
          <a:bodyPr wrap="square" lIns="91425" tIns="91425" rIns="91425" bIns="91425" anchor="ctr" anchorCtr="0"/>
          <a:lstStyle>
            <a:lvl1pPr marL="0" marR="0" lvl="0" indent="0" algn="ctr" rtl="0">
              <a:spcBef>
                <a:spcPts val="420"/>
              </a:spcBef>
              <a:buClr>
                <a:srgbClr val="4B376B"/>
              </a:buClr>
              <a:buSzPts val="2100"/>
              <a:buFont typeface="Arial"/>
              <a:buNone/>
              <a:defRPr sz="2100" b="1" i="0" u="sng" strike="noStrike" cap="none">
                <a:solidFill>
                  <a:srgbClr val="4B376B"/>
                </a:solidFill>
                <a:latin typeface="Calibri"/>
                <a:ea typeface="Calibri"/>
                <a:cs typeface="Calibri"/>
                <a:sym typeface="Calibri"/>
              </a:defRPr>
            </a:lvl1pPr>
            <a:lvl2pPr marL="2037703" marR="0" lvl="1" indent="-294782" algn="l" rtl="0">
              <a:spcBef>
                <a:spcPts val="1540"/>
              </a:spcBef>
              <a:buClr>
                <a:schemeClr val="dk1"/>
              </a:buClr>
              <a:buSzPts val="7700"/>
              <a:buFont typeface="Arial"/>
              <a:buChar char="–"/>
              <a:defRPr sz="7700" b="0" i="0" u="none" strike="noStrike" cap="none">
                <a:solidFill>
                  <a:schemeClr val="dk1"/>
                </a:solidFill>
                <a:latin typeface="Calibri"/>
                <a:ea typeface="Calibri"/>
                <a:cs typeface="Calibri"/>
                <a:sym typeface="Calibri"/>
              </a:defRPr>
            </a:lvl2pPr>
            <a:lvl3pPr marL="3134929" marR="0" lvl="2" indent="-207885" algn="l" rtl="0">
              <a:spcBef>
                <a:spcPts val="1320"/>
              </a:spcBef>
              <a:buClr>
                <a:schemeClr val="dk1"/>
              </a:buClr>
              <a:buSzPts val="6600"/>
              <a:buFont typeface="Arial"/>
              <a:buChar char="•"/>
              <a:defRPr sz="6600" b="0" i="0" u="none" strike="noStrike" cap="none">
                <a:solidFill>
                  <a:schemeClr val="dk1"/>
                </a:solidFill>
                <a:latin typeface="Calibri"/>
                <a:ea typeface="Calibri"/>
                <a:cs typeface="Calibri"/>
                <a:sym typeface="Calibri"/>
              </a:defRPr>
            </a:lvl3pPr>
            <a:lvl4pPr marL="4388901" marR="0" lvl="3"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4pPr>
            <a:lvl5pPr marL="5642872" marR="0" lvl="4"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5pPr>
            <a:lvl6pPr marL="6896844" marR="0" lvl="5"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6pPr>
            <a:lvl7pPr marL="8150815" marR="0" lvl="6"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7pPr>
            <a:lvl8pPr marL="9404787" marR="0" lvl="7"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8pPr>
            <a:lvl9pPr marL="10658758" marR="0" lvl="8"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104" name="Shape 104"/>
          <p:cNvSpPr txBox="1">
            <a:spLocks noGrp="1"/>
          </p:cNvSpPr>
          <p:nvPr>
            <p:ph type="body" idx="6"/>
          </p:nvPr>
        </p:nvSpPr>
        <p:spPr>
          <a:xfrm>
            <a:off x="13911463" y="3063161"/>
            <a:ext cx="6280546" cy="479239"/>
          </a:xfrm>
          <a:prstGeom prst="rect">
            <a:avLst/>
          </a:prstGeom>
          <a:noFill/>
          <a:ln>
            <a:noFill/>
          </a:ln>
        </p:spPr>
        <p:txBody>
          <a:bodyPr wrap="square" lIns="91425" tIns="91425" rIns="91425" bIns="91425" anchor="t" anchorCtr="0"/>
          <a:lstStyle>
            <a:lvl1pPr marL="0" marR="0" lvl="0" indent="0" algn="l" rtl="0">
              <a:spcBef>
                <a:spcPts val="280"/>
              </a:spcBef>
              <a:buClr>
                <a:srgbClr val="4B376B"/>
              </a:buClr>
              <a:buSzPts val="1400"/>
              <a:buFont typeface="Arial"/>
              <a:buNone/>
              <a:defRPr sz="1400" b="0" i="0" u="none" strike="noStrike" cap="none">
                <a:solidFill>
                  <a:srgbClr val="4B376B"/>
                </a:solidFill>
                <a:latin typeface="Times New Roman"/>
                <a:ea typeface="Times New Roman"/>
                <a:cs typeface="Times New Roman"/>
                <a:sym typeface="Times New Roman"/>
              </a:defRPr>
            </a:lvl1pPr>
            <a:lvl2pPr marL="849043" marR="0" lvl="1" indent="-237655"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2pPr>
            <a:lvl3pPr marL="1175598" marR="0" lvl="2" indent="-237654"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3pPr>
            <a:lvl4pPr marL="1534809" marR="0" lvl="3" indent="-270311"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4pPr>
            <a:lvl5pPr marL="1796053" marR="0" lvl="4" indent="-172343"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5pPr>
            <a:lvl6pPr marL="6896844" marR="0" lvl="5"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6pPr>
            <a:lvl7pPr marL="8150815" marR="0" lvl="6"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7pPr>
            <a:lvl8pPr marL="9404787" marR="0" lvl="7"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8pPr>
            <a:lvl9pPr marL="10658758" marR="0" lvl="8"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105" name="Shape 105"/>
          <p:cNvSpPr txBox="1">
            <a:spLocks noGrp="1"/>
          </p:cNvSpPr>
          <p:nvPr>
            <p:ph type="body" idx="7"/>
          </p:nvPr>
        </p:nvSpPr>
        <p:spPr>
          <a:xfrm>
            <a:off x="13906500" y="2649220"/>
            <a:ext cx="6286500" cy="428684"/>
          </a:xfrm>
          <a:prstGeom prst="rect">
            <a:avLst/>
          </a:prstGeom>
          <a:noFill/>
          <a:ln>
            <a:noFill/>
          </a:ln>
        </p:spPr>
        <p:txBody>
          <a:bodyPr wrap="square" lIns="91425" tIns="91425" rIns="91425" bIns="91425" anchor="ctr" anchorCtr="0"/>
          <a:lstStyle>
            <a:lvl1pPr marL="0" marR="0" lvl="0" indent="0" algn="ctr" rtl="0">
              <a:spcBef>
                <a:spcPts val="420"/>
              </a:spcBef>
              <a:buClr>
                <a:srgbClr val="4B376B"/>
              </a:buClr>
              <a:buSzPts val="2100"/>
              <a:buFont typeface="Arial"/>
              <a:buNone/>
              <a:defRPr sz="2100" b="1" i="0" u="sng" strike="noStrike" cap="none">
                <a:solidFill>
                  <a:srgbClr val="4B376B"/>
                </a:solidFill>
                <a:latin typeface="Calibri"/>
                <a:ea typeface="Calibri"/>
                <a:cs typeface="Calibri"/>
                <a:sym typeface="Calibri"/>
              </a:defRPr>
            </a:lvl1pPr>
            <a:lvl2pPr marL="2037703" marR="0" lvl="1" indent="-294782" algn="l" rtl="0">
              <a:spcBef>
                <a:spcPts val="1540"/>
              </a:spcBef>
              <a:buClr>
                <a:schemeClr val="dk1"/>
              </a:buClr>
              <a:buSzPts val="7700"/>
              <a:buFont typeface="Arial"/>
              <a:buChar char="–"/>
              <a:defRPr sz="7700" b="0" i="0" u="none" strike="noStrike" cap="none">
                <a:solidFill>
                  <a:schemeClr val="dk1"/>
                </a:solidFill>
                <a:latin typeface="Calibri"/>
                <a:ea typeface="Calibri"/>
                <a:cs typeface="Calibri"/>
                <a:sym typeface="Calibri"/>
              </a:defRPr>
            </a:lvl2pPr>
            <a:lvl3pPr marL="3134929" marR="0" lvl="2" indent="-207885" algn="l" rtl="0">
              <a:spcBef>
                <a:spcPts val="1320"/>
              </a:spcBef>
              <a:buClr>
                <a:schemeClr val="dk1"/>
              </a:buClr>
              <a:buSzPts val="6600"/>
              <a:buFont typeface="Arial"/>
              <a:buChar char="•"/>
              <a:defRPr sz="6600" b="0" i="0" u="none" strike="noStrike" cap="none">
                <a:solidFill>
                  <a:schemeClr val="dk1"/>
                </a:solidFill>
                <a:latin typeface="Calibri"/>
                <a:ea typeface="Calibri"/>
                <a:cs typeface="Calibri"/>
                <a:sym typeface="Calibri"/>
              </a:defRPr>
            </a:lvl3pPr>
            <a:lvl4pPr marL="4388901" marR="0" lvl="3"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4pPr>
            <a:lvl5pPr marL="5642872" marR="0" lvl="4"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5pPr>
            <a:lvl6pPr marL="6896844" marR="0" lvl="5"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6pPr>
            <a:lvl7pPr marL="8150815" marR="0" lvl="6"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7pPr>
            <a:lvl8pPr marL="9404787" marR="0" lvl="7"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8pPr>
            <a:lvl9pPr marL="10658758" marR="0" lvl="8"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106" name="Shape 106"/>
          <p:cNvSpPr txBox="1">
            <a:spLocks noGrp="1"/>
          </p:cNvSpPr>
          <p:nvPr>
            <p:ph type="body" idx="8"/>
          </p:nvPr>
        </p:nvSpPr>
        <p:spPr>
          <a:xfrm>
            <a:off x="20575984" y="2649220"/>
            <a:ext cx="6279386" cy="428684"/>
          </a:xfrm>
          <a:prstGeom prst="rect">
            <a:avLst/>
          </a:prstGeom>
          <a:noFill/>
          <a:ln>
            <a:noFill/>
          </a:ln>
        </p:spPr>
        <p:txBody>
          <a:bodyPr wrap="square" lIns="91425" tIns="91425" rIns="91425" bIns="91425" anchor="ctr" anchorCtr="0"/>
          <a:lstStyle>
            <a:lvl1pPr marL="0" marR="0" lvl="0" indent="0" algn="ctr" rtl="0">
              <a:spcBef>
                <a:spcPts val="420"/>
              </a:spcBef>
              <a:buClr>
                <a:srgbClr val="4B376B"/>
              </a:buClr>
              <a:buSzPts val="2100"/>
              <a:buFont typeface="Arial"/>
              <a:buNone/>
              <a:defRPr sz="2100" b="1" i="0" u="sng" strike="noStrike" cap="none">
                <a:solidFill>
                  <a:srgbClr val="4B376B"/>
                </a:solidFill>
                <a:latin typeface="Calibri"/>
                <a:ea typeface="Calibri"/>
                <a:cs typeface="Calibri"/>
                <a:sym typeface="Calibri"/>
              </a:defRPr>
            </a:lvl1pPr>
            <a:lvl2pPr marL="2037703" marR="0" lvl="1" indent="-294782" algn="l" rtl="0">
              <a:spcBef>
                <a:spcPts val="1540"/>
              </a:spcBef>
              <a:buClr>
                <a:schemeClr val="dk1"/>
              </a:buClr>
              <a:buSzPts val="7700"/>
              <a:buFont typeface="Arial"/>
              <a:buChar char="–"/>
              <a:defRPr sz="7700" b="0" i="0" u="none" strike="noStrike" cap="none">
                <a:solidFill>
                  <a:schemeClr val="dk1"/>
                </a:solidFill>
                <a:latin typeface="Calibri"/>
                <a:ea typeface="Calibri"/>
                <a:cs typeface="Calibri"/>
                <a:sym typeface="Calibri"/>
              </a:defRPr>
            </a:lvl2pPr>
            <a:lvl3pPr marL="3134929" marR="0" lvl="2" indent="-207885" algn="l" rtl="0">
              <a:spcBef>
                <a:spcPts val="1320"/>
              </a:spcBef>
              <a:buClr>
                <a:schemeClr val="dk1"/>
              </a:buClr>
              <a:buSzPts val="6600"/>
              <a:buFont typeface="Arial"/>
              <a:buChar char="•"/>
              <a:defRPr sz="6600" b="0" i="0" u="none" strike="noStrike" cap="none">
                <a:solidFill>
                  <a:schemeClr val="dk1"/>
                </a:solidFill>
                <a:latin typeface="Calibri"/>
                <a:ea typeface="Calibri"/>
                <a:cs typeface="Calibri"/>
                <a:sym typeface="Calibri"/>
              </a:defRPr>
            </a:lvl3pPr>
            <a:lvl4pPr marL="4388901" marR="0" lvl="3"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4pPr>
            <a:lvl5pPr marL="5642872" marR="0" lvl="4"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5pPr>
            <a:lvl6pPr marL="6896844" marR="0" lvl="5"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6pPr>
            <a:lvl7pPr marL="8150815" marR="0" lvl="6"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7pPr>
            <a:lvl8pPr marL="9404787" marR="0" lvl="7"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8pPr>
            <a:lvl9pPr marL="10658758" marR="0" lvl="8"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107" name="Shape 107"/>
          <p:cNvSpPr txBox="1">
            <a:spLocks noGrp="1"/>
          </p:cNvSpPr>
          <p:nvPr>
            <p:ph type="body" idx="9"/>
          </p:nvPr>
        </p:nvSpPr>
        <p:spPr>
          <a:xfrm>
            <a:off x="20575984" y="3063161"/>
            <a:ext cx="6279386" cy="479239"/>
          </a:xfrm>
          <a:prstGeom prst="rect">
            <a:avLst/>
          </a:prstGeom>
          <a:noFill/>
          <a:ln>
            <a:noFill/>
          </a:ln>
        </p:spPr>
        <p:txBody>
          <a:bodyPr wrap="square" lIns="91425" tIns="91425" rIns="91425" bIns="91425" anchor="t" anchorCtr="0"/>
          <a:lstStyle>
            <a:lvl1pPr marL="0" marR="0" lvl="0" indent="0" algn="l" rtl="0">
              <a:spcBef>
                <a:spcPts val="280"/>
              </a:spcBef>
              <a:buClr>
                <a:srgbClr val="4B376B"/>
              </a:buClr>
              <a:buSzPts val="1400"/>
              <a:buFont typeface="Arial"/>
              <a:buNone/>
              <a:defRPr sz="1400" b="0" i="0" u="none" strike="noStrike" cap="none">
                <a:solidFill>
                  <a:srgbClr val="4B376B"/>
                </a:solidFill>
                <a:latin typeface="Times New Roman"/>
                <a:ea typeface="Times New Roman"/>
                <a:cs typeface="Times New Roman"/>
                <a:sym typeface="Times New Roman"/>
              </a:defRPr>
            </a:lvl1pPr>
            <a:lvl2pPr marL="849043" marR="0" lvl="1" indent="-237655"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2pPr>
            <a:lvl3pPr marL="1175598" marR="0" lvl="2" indent="-237654"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3pPr>
            <a:lvl4pPr marL="1534809" marR="0" lvl="3" indent="-270311"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4pPr>
            <a:lvl5pPr marL="1796053" marR="0" lvl="4" indent="-172343"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5pPr>
            <a:lvl6pPr marL="6896844" marR="0" lvl="5"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6pPr>
            <a:lvl7pPr marL="8150815" marR="0" lvl="6"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7pPr>
            <a:lvl8pPr marL="9404787" marR="0" lvl="7"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8pPr>
            <a:lvl9pPr marL="10658758" marR="0" lvl="8"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108" name="Shape 108"/>
          <p:cNvSpPr txBox="1">
            <a:spLocks noGrp="1"/>
          </p:cNvSpPr>
          <p:nvPr>
            <p:ph type="body" idx="13"/>
          </p:nvPr>
        </p:nvSpPr>
        <p:spPr>
          <a:xfrm>
            <a:off x="20575984" y="7298928"/>
            <a:ext cx="6279386" cy="428684"/>
          </a:xfrm>
          <a:prstGeom prst="rect">
            <a:avLst/>
          </a:prstGeom>
          <a:noFill/>
          <a:ln>
            <a:noFill/>
          </a:ln>
        </p:spPr>
        <p:txBody>
          <a:bodyPr wrap="square" lIns="91425" tIns="91425" rIns="91425" bIns="91425" anchor="ctr" anchorCtr="0"/>
          <a:lstStyle>
            <a:lvl1pPr marL="0" marR="0" lvl="0" indent="0" algn="ctr" rtl="0">
              <a:spcBef>
                <a:spcPts val="420"/>
              </a:spcBef>
              <a:buClr>
                <a:srgbClr val="4B376B"/>
              </a:buClr>
              <a:buSzPts val="2100"/>
              <a:buFont typeface="Arial"/>
              <a:buNone/>
              <a:defRPr sz="2100" b="1" i="0" u="sng" strike="noStrike" cap="none">
                <a:solidFill>
                  <a:srgbClr val="4B376B"/>
                </a:solidFill>
                <a:latin typeface="Calibri"/>
                <a:ea typeface="Calibri"/>
                <a:cs typeface="Calibri"/>
                <a:sym typeface="Calibri"/>
              </a:defRPr>
            </a:lvl1pPr>
            <a:lvl2pPr marL="2037703" marR="0" lvl="1" indent="-294782" algn="l" rtl="0">
              <a:spcBef>
                <a:spcPts val="1540"/>
              </a:spcBef>
              <a:buClr>
                <a:schemeClr val="dk1"/>
              </a:buClr>
              <a:buSzPts val="7700"/>
              <a:buFont typeface="Arial"/>
              <a:buChar char="–"/>
              <a:defRPr sz="7700" b="0" i="0" u="none" strike="noStrike" cap="none">
                <a:solidFill>
                  <a:schemeClr val="dk1"/>
                </a:solidFill>
                <a:latin typeface="Calibri"/>
                <a:ea typeface="Calibri"/>
                <a:cs typeface="Calibri"/>
                <a:sym typeface="Calibri"/>
              </a:defRPr>
            </a:lvl2pPr>
            <a:lvl3pPr marL="3134929" marR="0" lvl="2" indent="-207885" algn="l" rtl="0">
              <a:spcBef>
                <a:spcPts val="1320"/>
              </a:spcBef>
              <a:buClr>
                <a:schemeClr val="dk1"/>
              </a:buClr>
              <a:buSzPts val="6600"/>
              <a:buFont typeface="Arial"/>
              <a:buChar char="•"/>
              <a:defRPr sz="6600" b="0" i="0" u="none" strike="noStrike" cap="none">
                <a:solidFill>
                  <a:schemeClr val="dk1"/>
                </a:solidFill>
                <a:latin typeface="Calibri"/>
                <a:ea typeface="Calibri"/>
                <a:cs typeface="Calibri"/>
                <a:sym typeface="Calibri"/>
              </a:defRPr>
            </a:lvl3pPr>
            <a:lvl4pPr marL="4388901" marR="0" lvl="3"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4pPr>
            <a:lvl5pPr marL="5642872" marR="0" lvl="4"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5pPr>
            <a:lvl6pPr marL="6896844" marR="0" lvl="5"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6pPr>
            <a:lvl7pPr marL="8150815" marR="0" lvl="6"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7pPr>
            <a:lvl8pPr marL="9404787" marR="0" lvl="7"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8pPr>
            <a:lvl9pPr marL="10658758" marR="0" lvl="8"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109" name="Shape 109"/>
          <p:cNvSpPr txBox="1">
            <a:spLocks noGrp="1"/>
          </p:cNvSpPr>
          <p:nvPr>
            <p:ph type="body" idx="14"/>
          </p:nvPr>
        </p:nvSpPr>
        <p:spPr>
          <a:xfrm>
            <a:off x="20574413" y="7749540"/>
            <a:ext cx="6282531" cy="479239"/>
          </a:xfrm>
          <a:prstGeom prst="rect">
            <a:avLst/>
          </a:prstGeom>
          <a:noFill/>
          <a:ln>
            <a:noFill/>
          </a:ln>
        </p:spPr>
        <p:txBody>
          <a:bodyPr wrap="square" lIns="91425" tIns="91425" rIns="91425" bIns="91425" anchor="t" anchorCtr="0"/>
          <a:lstStyle>
            <a:lvl1pPr marL="0" marR="0" lvl="0" indent="0" algn="l" rtl="0">
              <a:spcBef>
                <a:spcPts val="280"/>
              </a:spcBef>
              <a:buClr>
                <a:srgbClr val="4B376B"/>
              </a:buClr>
              <a:buSzPts val="1400"/>
              <a:buFont typeface="Arial"/>
              <a:buNone/>
              <a:defRPr sz="1400" b="0" i="0" u="none" strike="noStrike" cap="none">
                <a:solidFill>
                  <a:srgbClr val="4B376B"/>
                </a:solidFill>
                <a:latin typeface="Times New Roman"/>
                <a:ea typeface="Times New Roman"/>
                <a:cs typeface="Times New Roman"/>
                <a:sym typeface="Times New Roman"/>
              </a:defRPr>
            </a:lvl1pPr>
            <a:lvl2pPr marL="849043" marR="0" lvl="1" indent="-237655"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2pPr>
            <a:lvl3pPr marL="1175598" marR="0" lvl="2" indent="-237654"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3pPr>
            <a:lvl4pPr marL="1534809" marR="0" lvl="3" indent="-270311"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4pPr>
            <a:lvl5pPr marL="1796053" marR="0" lvl="4" indent="-172343"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5pPr>
            <a:lvl6pPr marL="6896844" marR="0" lvl="5"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6pPr>
            <a:lvl7pPr marL="8150815" marR="0" lvl="6"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7pPr>
            <a:lvl8pPr marL="9404787" marR="0" lvl="7"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8pPr>
            <a:lvl9pPr marL="10658758" marR="0" lvl="8"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110" name="Shape 110"/>
          <p:cNvSpPr txBox="1">
            <a:spLocks noGrp="1"/>
          </p:cNvSpPr>
          <p:nvPr>
            <p:ph type="body" idx="15"/>
          </p:nvPr>
        </p:nvSpPr>
        <p:spPr>
          <a:xfrm>
            <a:off x="20575984" y="13002260"/>
            <a:ext cx="6279386" cy="428684"/>
          </a:xfrm>
          <a:prstGeom prst="rect">
            <a:avLst/>
          </a:prstGeom>
          <a:noFill/>
          <a:ln>
            <a:noFill/>
          </a:ln>
        </p:spPr>
        <p:txBody>
          <a:bodyPr wrap="square" lIns="91425" tIns="91425" rIns="91425" bIns="91425" anchor="ctr" anchorCtr="0"/>
          <a:lstStyle>
            <a:lvl1pPr marL="0" marR="0" lvl="0" indent="0" algn="ctr" rtl="0">
              <a:spcBef>
                <a:spcPts val="420"/>
              </a:spcBef>
              <a:buClr>
                <a:srgbClr val="4B376B"/>
              </a:buClr>
              <a:buSzPts val="2100"/>
              <a:buFont typeface="Arial"/>
              <a:buNone/>
              <a:defRPr sz="2100" b="1" i="0" u="sng" strike="noStrike" cap="none">
                <a:solidFill>
                  <a:srgbClr val="4B376B"/>
                </a:solidFill>
                <a:latin typeface="Calibri"/>
                <a:ea typeface="Calibri"/>
                <a:cs typeface="Calibri"/>
                <a:sym typeface="Calibri"/>
              </a:defRPr>
            </a:lvl1pPr>
            <a:lvl2pPr marL="2037703" marR="0" lvl="1" indent="-294782" algn="l" rtl="0">
              <a:spcBef>
                <a:spcPts val="1540"/>
              </a:spcBef>
              <a:buClr>
                <a:schemeClr val="dk1"/>
              </a:buClr>
              <a:buSzPts val="7700"/>
              <a:buFont typeface="Arial"/>
              <a:buChar char="–"/>
              <a:defRPr sz="7700" b="0" i="0" u="none" strike="noStrike" cap="none">
                <a:solidFill>
                  <a:schemeClr val="dk1"/>
                </a:solidFill>
                <a:latin typeface="Calibri"/>
                <a:ea typeface="Calibri"/>
                <a:cs typeface="Calibri"/>
                <a:sym typeface="Calibri"/>
              </a:defRPr>
            </a:lvl2pPr>
            <a:lvl3pPr marL="3134929" marR="0" lvl="2" indent="-207885" algn="l" rtl="0">
              <a:spcBef>
                <a:spcPts val="1320"/>
              </a:spcBef>
              <a:buClr>
                <a:schemeClr val="dk1"/>
              </a:buClr>
              <a:buSzPts val="6600"/>
              <a:buFont typeface="Arial"/>
              <a:buChar char="•"/>
              <a:defRPr sz="6600" b="0" i="0" u="none" strike="noStrike" cap="none">
                <a:solidFill>
                  <a:schemeClr val="dk1"/>
                </a:solidFill>
                <a:latin typeface="Calibri"/>
                <a:ea typeface="Calibri"/>
                <a:cs typeface="Calibri"/>
                <a:sym typeface="Calibri"/>
              </a:defRPr>
            </a:lvl3pPr>
            <a:lvl4pPr marL="4388901" marR="0" lvl="3"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4pPr>
            <a:lvl5pPr marL="5642872" marR="0" lvl="4"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5pPr>
            <a:lvl6pPr marL="6896844" marR="0" lvl="5"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6pPr>
            <a:lvl7pPr marL="8150815" marR="0" lvl="6"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7pPr>
            <a:lvl8pPr marL="9404787" marR="0" lvl="7"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8pPr>
            <a:lvl9pPr marL="10658758" marR="0" lvl="8"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111" name="Shape 111"/>
          <p:cNvSpPr txBox="1">
            <a:spLocks noGrp="1"/>
          </p:cNvSpPr>
          <p:nvPr>
            <p:ph type="body" idx="16"/>
          </p:nvPr>
        </p:nvSpPr>
        <p:spPr>
          <a:xfrm>
            <a:off x="20574413" y="13432552"/>
            <a:ext cx="6282531" cy="479239"/>
          </a:xfrm>
          <a:prstGeom prst="rect">
            <a:avLst/>
          </a:prstGeom>
          <a:noFill/>
          <a:ln>
            <a:noFill/>
          </a:ln>
        </p:spPr>
        <p:txBody>
          <a:bodyPr wrap="square" lIns="91425" tIns="91425" rIns="91425" bIns="91425" anchor="t" anchorCtr="0"/>
          <a:lstStyle>
            <a:lvl1pPr marL="0" marR="0" lvl="0" indent="0" algn="l" rtl="0">
              <a:spcBef>
                <a:spcPts val="280"/>
              </a:spcBef>
              <a:buClr>
                <a:srgbClr val="4B376B"/>
              </a:buClr>
              <a:buSzPts val="1400"/>
              <a:buFont typeface="Arial"/>
              <a:buNone/>
              <a:defRPr sz="1400" b="0" i="0" u="none" strike="noStrike" cap="none">
                <a:solidFill>
                  <a:srgbClr val="4B376B"/>
                </a:solidFill>
                <a:latin typeface="Times New Roman"/>
                <a:ea typeface="Times New Roman"/>
                <a:cs typeface="Times New Roman"/>
                <a:sym typeface="Times New Roman"/>
              </a:defRPr>
            </a:lvl1pPr>
            <a:lvl2pPr marL="849043" marR="0" lvl="1" indent="-237655"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2pPr>
            <a:lvl3pPr marL="1175598" marR="0" lvl="2" indent="-237654"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3pPr>
            <a:lvl4pPr marL="1534809" marR="0" lvl="3" indent="-270311"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4pPr>
            <a:lvl5pPr marL="1796053" marR="0" lvl="4" indent="-172343"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5pPr>
            <a:lvl6pPr marL="6896844" marR="0" lvl="5"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6pPr>
            <a:lvl7pPr marL="8150815" marR="0" lvl="6"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7pPr>
            <a:lvl8pPr marL="9404787" marR="0" lvl="7"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8pPr>
            <a:lvl9pPr marL="10658758" marR="0" lvl="8"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112" name="Shape 112"/>
          <p:cNvSpPr txBox="1">
            <a:spLocks noGrp="1"/>
          </p:cNvSpPr>
          <p:nvPr>
            <p:ph type="body" idx="17"/>
          </p:nvPr>
        </p:nvSpPr>
        <p:spPr>
          <a:xfrm>
            <a:off x="565116" y="7699295"/>
            <a:ext cx="6285508" cy="479239"/>
          </a:xfrm>
          <a:prstGeom prst="rect">
            <a:avLst/>
          </a:prstGeom>
          <a:noFill/>
          <a:ln>
            <a:noFill/>
          </a:ln>
        </p:spPr>
        <p:txBody>
          <a:bodyPr wrap="square" lIns="91425" tIns="91425" rIns="91425" bIns="91425" anchor="t" anchorCtr="0"/>
          <a:lstStyle>
            <a:lvl1pPr marL="0" marR="0" lvl="0" indent="0" algn="l" rtl="0">
              <a:spcBef>
                <a:spcPts val="280"/>
              </a:spcBef>
              <a:buClr>
                <a:srgbClr val="4B376B"/>
              </a:buClr>
              <a:buSzPts val="1400"/>
              <a:buFont typeface="Arial"/>
              <a:buNone/>
              <a:defRPr sz="1400" b="0" i="0" u="none" strike="noStrike" cap="none">
                <a:solidFill>
                  <a:srgbClr val="4B376B"/>
                </a:solidFill>
                <a:latin typeface="Times New Roman"/>
                <a:ea typeface="Times New Roman"/>
                <a:cs typeface="Times New Roman"/>
                <a:sym typeface="Times New Roman"/>
              </a:defRPr>
            </a:lvl1pPr>
            <a:lvl2pPr marL="849043" marR="0" lvl="1" indent="-237655"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2pPr>
            <a:lvl3pPr marL="1175598" marR="0" lvl="2" indent="-237654"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3pPr>
            <a:lvl4pPr marL="1534809" marR="0" lvl="3" indent="-270311"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4pPr>
            <a:lvl5pPr marL="1796053" marR="0" lvl="4" indent="-172343"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5pPr>
            <a:lvl6pPr marL="6896844" marR="0" lvl="5"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6pPr>
            <a:lvl7pPr marL="8150815" marR="0" lvl="6"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7pPr>
            <a:lvl8pPr marL="9404787" marR="0" lvl="7"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8pPr>
            <a:lvl9pPr marL="10658758" marR="0" lvl="8"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113" name="Shape 113"/>
          <p:cNvSpPr txBox="1">
            <a:spLocks noGrp="1"/>
          </p:cNvSpPr>
          <p:nvPr>
            <p:ph type="body" idx="18"/>
          </p:nvPr>
        </p:nvSpPr>
        <p:spPr>
          <a:xfrm>
            <a:off x="3662362" y="1078170"/>
            <a:ext cx="20107276" cy="598230"/>
          </a:xfrm>
          <a:prstGeom prst="rect">
            <a:avLst/>
          </a:prstGeom>
          <a:noFill/>
          <a:ln>
            <a:noFill/>
          </a:ln>
        </p:spPr>
        <p:txBody>
          <a:bodyPr wrap="square" lIns="91425" tIns="91425" rIns="91425" bIns="91425" anchor="t" anchorCtr="0"/>
          <a:lstStyle>
            <a:lvl1pPr marL="0" marR="0" lvl="0" indent="0" algn="ctr" rtl="0">
              <a:spcBef>
                <a:spcPts val="720"/>
              </a:spcBef>
              <a:buClr>
                <a:srgbClr val="4B376B"/>
              </a:buClr>
              <a:buSzPts val="3600"/>
              <a:buFont typeface="Arial"/>
              <a:buNone/>
              <a:defRPr sz="3600" b="0" i="0" u="none" strike="noStrike" cap="none">
                <a:solidFill>
                  <a:srgbClr val="4B376B"/>
                </a:solidFill>
                <a:latin typeface="Calibri"/>
                <a:ea typeface="Calibri"/>
                <a:cs typeface="Calibri"/>
                <a:sym typeface="Calibri"/>
              </a:defRPr>
            </a:lvl1pPr>
            <a:lvl2pPr marL="2037703" marR="0" lvl="1" indent="-783731" algn="l" rtl="0">
              <a:spcBef>
                <a:spcPts val="1440"/>
              </a:spcBef>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3134929" marR="0" lvl="2" indent="-626985" algn="l" rtl="0">
              <a:spcBef>
                <a:spcPts val="1440"/>
              </a:spcBef>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4388901" marR="0" lvl="3" indent="-626986" algn="l" rtl="0">
              <a:spcBef>
                <a:spcPts val="1440"/>
              </a:spcBef>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5642872" marR="0" lvl="4" indent="-626985" algn="l" rtl="0">
              <a:spcBef>
                <a:spcPts val="1440"/>
              </a:spcBef>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6896844" marR="0" lvl="5"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6pPr>
            <a:lvl7pPr marL="8150815" marR="0" lvl="6"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7pPr>
            <a:lvl8pPr marL="9404787" marR="0" lvl="7"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8pPr>
            <a:lvl9pPr marL="10658758" marR="0" lvl="8"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114" name="Shape 114"/>
          <p:cNvSpPr txBox="1">
            <a:spLocks noGrp="1"/>
          </p:cNvSpPr>
          <p:nvPr>
            <p:ph type="body" idx="19"/>
          </p:nvPr>
        </p:nvSpPr>
        <p:spPr>
          <a:xfrm>
            <a:off x="3662362" y="1676399"/>
            <a:ext cx="20107276" cy="634555"/>
          </a:xfrm>
          <a:prstGeom prst="rect">
            <a:avLst/>
          </a:prstGeom>
          <a:noFill/>
          <a:ln>
            <a:noFill/>
          </a:ln>
        </p:spPr>
        <p:txBody>
          <a:bodyPr wrap="square" lIns="91425" tIns="91425" rIns="91425" bIns="91425" anchor="t" anchorCtr="0"/>
          <a:lstStyle>
            <a:lvl1pPr marL="0" marR="0" lvl="0" indent="0" algn="ctr" rtl="0">
              <a:spcBef>
                <a:spcPts val="560"/>
              </a:spcBef>
              <a:buClr>
                <a:srgbClr val="4B376B"/>
              </a:buClr>
              <a:buSzPts val="2800"/>
              <a:buFont typeface="Arial"/>
              <a:buNone/>
              <a:defRPr sz="2800" b="0" i="0" u="none" strike="noStrike" cap="none">
                <a:solidFill>
                  <a:srgbClr val="4B376B"/>
                </a:solidFill>
                <a:latin typeface="Calibri"/>
                <a:ea typeface="Calibri"/>
                <a:cs typeface="Calibri"/>
                <a:sym typeface="Calibri"/>
              </a:defRPr>
            </a:lvl1pPr>
            <a:lvl2pPr marL="2037703" marR="0" lvl="1" indent="-783731" algn="l" rtl="0">
              <a:spcBef>
                <a:spcPts val="1440"/>
              </a:spcBef>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3134929" marR="0" lvl="2" indent="-626985" algn="l" rtl="0">
              <a:spcBef>
                <a:spcPts val="1440"/>
              </a:spcBef>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4388901" marR="0" lvl="3" indent="-626986" algn="l" rtl="0">
              <a:spcBef>
                <a:spcPts val="1440"/>
              </a:spcBef>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5642872" marR="0" lvl="4" indent="-626985" algn="l" rtl="0">
              <a:spcBef>
                <a:spcPts val="1440"/>
              </a:spcBef>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6896844" marR="0" lvl="5"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6pPr>
            <a:lvl7pPr marL="8150815" marR="0" lvl="6"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7pPr>
            <a:lvl8pPr marL="9404787" marR="0" lvl="7"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8pPr>
            <a:lvl9pPr marL="10658758" marR="0" lvl="8"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115" name="Shape 115"/>
          <p:cNvSpPr txBox="1">
            <a:spLocks noGrp="1"/>
          </p:cNvSpPr>
          <p:nvPr>
            <p:ph type="body" idx="20"/>
          </p:nvPr>
        </p:nvSpPr>
        <p:spPr>
          <a:xfrm>
            <a:off x="3662362" y="232386"/>
            <a:ext cx="20107276" cy="834414"/>
          </a:xfrm>
          <a:prstGeom prst="rect">
            <a:avLst/>
          </a:prstGeom>
          <a:noFill/>
          <a:ln>
            <a:noFill/>
          </a:ln>
        </p:spPr>
        <p:txBody>
          <a:bodyPr wrap="square" lIns="91425" tIns="91425" rIns="91425" bIns="91425" anchor="t" anchorCtr="0"/>
          <a:lstStyle>
            <a:lvl1pPr marL="0" marR="0" lvl="0" indent="0" algn="ctr" rtl="0">
              <a:spcBef>
                <a:spcPts val="960"/>
              </a:spcBef>
              <a:buClr>
                <a:srgbClr val="4B376B"/>
              </a:buClr>
              <a:buSzPts val="4800"/>
              <a:buFont typeface="Arial"/>
              <a:buNone/>
              <a:defRPr sz="4800" b="1" i="0" u="none" strike="noStrike" cap="none">
                <a:solidFill>
                  <a:srgbClr val="4B376B"/>
                </a:solidFill>
                <a:latin typeface="Calibri"/>
                <a:ea typeface="Calibri"/>
                <a:cs typeface="Calibri"/>
                <a:sym typeface="Calibri"/>
              </a:defRPr>
            </a:lvl1pPr>
            <a:lvl2pPr marL="2037703" marR="0" lvl="1" indent="-783731" algn="l" rtl="0">
              <a:spcBef>
                <a:spcPts val="1440"/>
              </a:spcBef>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3134929" marR="0" lvl="2" indent="-626985" algn="l" rtl="0">
              <a:spcBef>
                <a:spcPts val="1440"/>
              </a:spcBef>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4388901" marR="0" lvl="3" indent="-626986" algn="l" rtl="0">
              <a:spcBef>
                <a:spcPts val="1440"/>
              </a:spcBef>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5642872" marR="0" lvl="4" indent="-626985" algn="l" rtl="0">
              <a:spcBef>
                <a:spcPts val="1440"/>
              </a:spcBef>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6896844" marR="0" lvl="5"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6pPr>
            <a:lvl7pPr marL="8150815" marR="0" lvl="6"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7pPr>
            <a:lvl8pPr marL="9404787" marR="0" lvl="7"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8pPr>
            <a:lvl9pPr marL="10658758" marR="0" lvl="8"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tandard 3 columns">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565116" y="3063161"/>
            <a:ext cx="8494548" cy="479239"/>
          </a:xfrm>
          <a:prstGeom prst="rect">
            <a:avLst/>
          </a:prstGeom>
          <a:noFill/>
          <a:ln>
            <a:noFill/>
          </a:ln>
        </p:spPr>
        <p:txBody>
          <a:bodyPr wrap="square" lIns="91425" tIns="91425" rIns="91425" bIns="91425" anchor="t" anchorCtr="0"/>
          <a:lstStyle>
            <a:lvl1pPr marL="0" marR="0" lvl="0" indent="0" algn="l" rtl="0">
              <a:spcBef>
                <a:spcPts val="280"/>
              </a:spcBef>
              <a:buClr>
                <a:srgbClr val="4B376B"/>
              </a:buClr>
              <a:buSzPts val="1400"/>
              <a:buFont typeface="Arial"/>
              <a:buNone/>
              <a:defRPr sz="1400" b="0" i="0" u="none" strike="noStrike" cap="none">
                <a:solidFill>
                  <a:srgbClr val="4B376B"/>
                </a:solidFill>
                <a:latin typeface="Times New Roman"/>
                <a:ea typeface="Times New Roman"/>
                <a:cs typeface="Times New Roman"/>
                <a:sym typeface="Times New Roman"/>
              </a:defRPr>
            </a:lvl1pPr>
            <a:lvl2pPr marL="849043" marR="0" lvl="1" indent="-237655"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2pPr>
            <a:lvl3pPr marL="1175598" marR="0" lvl="2" indent="-237654"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3pPr>
            <a:lvl4pPr marL="1534809" marR="0" lvl="3" indent="-270311"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4pPr>
            <a:lvl5pPr marL="1796053" marR="0" lvl="4" indent="-172343"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5pPr>
            <a:lvl6pPr marL="6896844" marR="0" lvl="5"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6pPr>
            <a:lvl7pPr marL="8150815" marR="0" lvl="6"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7pPr>
            <a:lvl8pPr marL="9404787" marR="0" lvl="7"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8pPr>
            <a:lvl9pPr marL="10658758" marR="0" lvl="8"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153" name="Shape 153"/>
          <p:cNvSpPr txBox="1">
            <a:spLocks noGrp="1"/>
          </p:cNvSpPr>
          <p:nvPr>
            <p:ph type="body" idx="2"/>
          </p:nvPr>
        </p:nvSpPr>
        <p:spPr>
          <a:xfrm>
            <a:off x="576461" y="2632869"/>
            <a:ext cx="8483204" cy="428684"/>
          </a:xfrm>
          <a:prstGeom prst="rect">
            <a:avLst/>
          </a:prstGeom>
          <a:noFill/>
          <a:ln>
            <a:noFill/>
          </a:ln>
        </p:spPr>
        <p:txBody>
          <a:bodyPr wrap="square" lIns="91425" tIns="91425" rIns="91425" bIns="91425" anchor="ctr" anchorCtr="0"/>
          <a:lstStyle>
            <a:lvl1pPr marL="0" marR="0" lvl="0" indent="0" algn="ctr" rtl="0">
              <a:spcBef>
                <a:spcPts val="420"/>
              </a:spcBef>
              <a:buClr>
                <a:srgbClr val="4B376B"/>
              </a:buClr>
              <a:buSzPts val="2100"/>
              <a:buFont typeface="Arial"/>
              <a:buNone/>
              <a:defRPr sz="2100" b="1" i="0" u="sng" strike="noStrike" cap="none">
                <a:solidFill>
                  <a:srgbClr val="4B376B"/>
                </a:solidFill>
                <a:latin typeface="Calibri"/>
                <a:ea typeface="Calibri"/>
                <a:cs typeface="Calibri"/>
                <a:sym typeface="Calibri"/>
              </a:defRPr>
            </a:lvl1pPr>
            <a:lvl2pPr marL="2037703" marR="0" lvl="1" indent="-294782" algn="l" rtl="0">
              <a:spcBef>
                <a:spcPts val="1540"/>
              </a:spcBef>
              <a:buClr>
                <a:schemeClr val="dk1"/>
              </a:buClr>
              <a:buSzPts val="7700"/>
              <a:buFont typeface="Arial"/>
              <a:buChar char="–"/>
              <a:defRPr sz="7700" b="0" i="0" u="none" strike="noStrike" cap="none">
                <a:solidFill>
                  <a:schemeClr val="dk1"/>
                </a:solidFill>
                <a:latin typeface="Calibri"/>
                <a:ea typeface="Calibri"/>
                <a:cs typeface="Calibri"/>
                <a:sym typeface="Calibri"/>
              </a:defRPr>
            </a:lvl2pPr>
            <a:lvl3pPr marL="3134929" marR="0" lvl="2" indent="-207885" algn="l" rtl="0">
              <a:spcBef>
                <a:spcPts val="1320"/>
              </a:spcBef>
              <a:buClr>
                <a:schemeClr val="dk1"/>
              </a:buClr>
              <a:buSzPts val="6600"/>
              <a:buFont typeface="Arial"/>
              <a:buChar char="•"/>
              <a:defRPr sz="6600" b="0" i="0" u="none" strike="noStrike" cap="none">
                <a:solidFill>
                  <a:schemeClr val="dk1"/>
                </a:solidFill>
                <a:latin typeface="Calibri"/>
                <a:ea typeface="Calibri"/>
                <a:cs typeface="Calibri"/>
                <a:sym typeface="Calibri"/>
              </a:defRPr>
            </a:lvl3pPr>
            <a:lvl4pPr marL="4388901" marR="0" lvl="3"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4pPr>
            <a:lvl5pPr marL="5642872" marR="0" lvl="4"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5pPr>
            <a:lvl6pPr marL="6896844" marR="0" lvl="5"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6pPr>
            <a:lvl7pPr marL="8150815" marR="0" lvl="6"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7pPr>
            <a:lvl8pPr marL="9404787" marR="0" lvl="7"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8pPr>
            <a:lvl9pPr marL="10658758" marR="0" lvl="8"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154" name="Shape 154"/>
          <p:cNvSpPr txBox="1">
            <a:spLocks noGrp="1"/>
          </p:cNvSpPr>
          <p:nvPr>
            <p:ph type="body" idx="3"/>
          </p:nvPr>
        </p:nvSpPr>
        <p:spPr>
          <a:xfrm>
            <a:off x="576461" y="9035724"/>
            <a:ext cx="8495540" cy="479239"/>
          </a:xfrm>
          <a:prstGeom prst="rect">
            <a:avLst/>
          </a:prstGeom>
          <a:noFill/>
          <a:ln>
            <a:noFill/>
          </a:ln>
        </p:spPr>
        <p:txBody>
          <a:bodyPr wrap="square" lIns="91425" tIns="91425" rIns="91425" bIns="91425" anchor="t" anchorCtr="0"/>
          <a:lstStyle>
            <a:lvl1pPr marL="0" marR="0" lvl="0" indent="0" algn="l" rtl="0">
              <a:spcBef>
                <a:spcPts val="280"/>
              </a:spcBef>
              <a:buClr>
                <a:srgbClr val="4B376B"/>
              </a:buClr>
              <a:buSzPts val="1400"/>
              <a:buFont typeface="Arial"/>
              <a:buNone/>
              <a:defRPr sz="1400" b="0" i="0" u="none" strike="noStrike" cap="none">
                <a:solidFill>
                  <a:srgbClr val="4B376B"/>
                </a:solidFill>
                <a:latin typeface="Times New Roman"/>
                <a:ea typeface="Times New Roman"/>
                <a:cs typeface="Times New Roman"/>
                <a:sym typeface="Times New Roman"/>
              </a:defRPr>
            </a:lvl1pPr>
            <a:lvl2pPr marL="849043" marR="0" lvl="1" indent="-237655"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2pPr>
            <a:lvl3pPr marL="1175598" marR="0" lvl="2" indent="-237654"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3pPr>
            <a:lvl4pPr marL="1534809" marR="0" lvl="3" indent="-270311"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4pPr>
            <a:lvl5pPr marL="1796053" marR="0" lvl="4" indent="-172343"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5pPr>
            <a:lvl6pPr marL="6896844" marR="0" lvl="5"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6pPr>
            <a:lvl7pPr marL="8150815" marR="0" lvl="6"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7pPr>
            <a:lvl8pPr marL="9404787" marR="0" lvl="7"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8pPr>
            <a:lvl9pPr marL="10658758" marR="0" lvl="8"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155" name="Shape 155"/>
          <p:cNvSpPr txBox="1">
            <a:spLocks noGrp="1"/>
          </p:cNvSpPr>
          <p:nvPr>
            <p:ph type="body" idx="4"/>
          </p:nvPr>
        </p:nvSpPr>
        <p:spPr>
          <a:xfrm>
            <a:off x="588799" y="8621486"/>
            <a:ext cx="8483203" cy="428684"/>
          </a:xfrm>
          <a:prstGeom prst="rect">
            <a:avLst/>
          </a:prstGeom>
          <a:noFill/>
          <a:ln>
            <a:noFill/>
          </a:ln>
        </p:spPr>
        <p:txBody>
          <a:bodyPr wrap="square" lIns="91425" tIns="91425" rIns="91425" bIns="91425" anchor="ctr" anchorCtr="0"/>
          <a:lstStyle>
            <a:lvl1pPr marL="0" marR="0" lvl="0" indent="0" algn="ctr" rtl="0">
              <a:spcBef>
                <a:spcPts val="420"/>
              </a:spcBef>
              <a:buClr>
                <a:srgbClr val="4B376B"/>
              </a:buClr>
              <a:buSzPts val="2100"/>
              <a:buFont typeface="Arial"/>
              <a:buNone/>
              <a:defRPr sz="2100" b="1" i="0" u="sng" strike="noStrike" cap="none">
                <a:solidFill>
                  <a:srgbClr val="4B376B"/>
                </a:solidFill>
                <a:latin typeface="Calibri"/>
                <a:ea typeface="Calibri"/>
                <a:cs typeface="Calibri"/>
                <a:sym typeface="Calibri"/>
              </a:defRPr>
            </a:lvl1pPr>
            <a:lvl2pPr marL="2037703" marR="0" lvl="1" indent="-294782" algn="l" rtl="0">
              <a:spcBef>
                <a:spcPts val="1540"/>
              </a:spcBef>
              <a:buClr>
                <a:schemeClr val="dk1"/>
              </a:buClr>
              <a:buSzPts val="7700"/>
              <a:buFont typeface="Arial"/>
              <a:buChar char="–"/>
              <a:defRPr sz="7700" b="0" i="0" u="none" strike="noStrike" cap="none">
                <a:solidFill>
                  <a:schemeClr val="dk1"/>
                </a:solidFill>
                <a:latin typeface="Calibri"/>
                <a:ea typeface="Calibri"/>
                <a:cs typeface="Calibri"/>
                <a:sym typeface="Calibri"/>
              </a:defRPr>
            </a:lvl2pPr>
            <a:lvl3pPr marL="3134929" marR="0" lvl="2" indent="-207885" algn="l" rtl="0">
              <a:spcBef>
                <a:spcPts val="1320"/>
              </a:spcBef>
              <a:buClr>
                <a:schemeClr val="dk1"/>
              </a:buClr>
              <a:buSzPts val="6600"/>
              <a:buFont typeface="Arial"/>
              <a:buChar char="•"/>
              <a:defRPr sz="6600" b="0" i="0" u="none" strike="noStrike" cap="none">
                <a:solidFill>
                  <a:schemeClr val="dk1"/>
                </a:solidFill>
                <a:latin typeface="Calibri"/>
                <a:ea typeface="Calibri"/>
                <a:cs typeface="Calibri"/>
                <a:sym typeface="Calibri"/>
              </a:defRPr>
            </a:lvl3pPr>
            <a:lvl4pPr marL="4388901" marR="0" lvl="3"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4pPr>
            <a:lvl5pPr marL="5642872" marR="0" lvl="4"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5pPr>
            <a:lvl6pPr marL="6896844" marR="0" lvl="5"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6pPr>
            <a:lvl7pPr marL="8150815" marR="0" lvl="6"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7pPr>
            <a:lvl8pPr marL="9404787" marR="0" lvl="7"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8pPr>
            <a:lvl9pPr marL="10658758" marR="0" lvl="8"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156" name="Shape 156"/>
          <p:cNvSpPr txBox="1">
            <a:spLocks noGrp="1"/>
          </p:cNvSpPr>
          <p:nvPr>
            <p:ph type="body" idx="5"/>
          </p:nvPr>
        </p:nvSpPr>
        <p:spPr>
          <a:xfrm>
            <a:off x="9471422" y="10733346"/>
            <a:ext cx="8482209" cy="479239"/>
          </a:xfrm>
          <a:prstGeom prst="rect">
            <a:avLst/>
          </a:prstGeom>
          <a:noFill/>
          <a:ln>
            <a:noFill/>
          </a:ln>
        </p:spPr>
        <p:txBody>
          <a:bodyPr wrap="square" lIns="91425" tIns="91425" rIns="91425" bIns="91425" anchor="t" anchorCtr="0"/>
          <a:lstStyle>
            <a:lvl1pPr marL="0" marR="0" lvl="0" indent="0" algn="l" rtl="0">
              <a:spcBef>
                <a:spcPts val="280"/>
              </a:spcBef>
              <a:buClr>
                <a:srgbClr val="4B376B"/>
              </a:buClr>
              <a:buSzPts val="1400"/>
              <a:buFont typeface="Arial"/>
              <a:buNone/>
              <a:defRPr sz="1400" b="0" i="0" u="none" strike="noStrike" cap="none">
                <a:solidFill>
                  <a:srgbClr val="4B376B"/>
                </a:solidFill>
                <a:latin typeface="Times New Roman"/>
                <a:ea typeface="Times New Roman"/>
                <a:cs typeface="Times New Roman"/>
                <a:sym typeface="Times New Roman"/>
              </a:defRPr>
            </a:lvl1pPr>
            <a:lvl2pPr marL="849043" marR="0" lvl="1" indent="-237655"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2pPr>
            <a:lvl3pPr marL="1175598" marR="0" lvl="2" indent="-237654"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3pPr>
            <a:lvl4pPr marL="1534809" marR="0" lvl="3" indent="-270311"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4pPr>
            <a:lvl5pPr marL="1796053" marR="0" lvl="4" indent="-172343"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5pPr>
            <a:lvl6pPr marL="6896844" marR="0" lvl="5"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6pPr>
            <a:lvl7pPr marL="8150815" marR="0" lvl="6"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7pPr>
            <a:lvl8pPr marL="9404787" marR="0" lvl="7"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8pPr>
            <a:lvl9pPr marL="10658758" marR="0" lvl="8"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157" name="Shape 157"/>
          <p:cNvSpPr txBox="1">
            <a:spLocks noGrp="1"/>
          </p:cNvSpPr>
          <p:nvPr>
            <p:ph type="body" idx="6"/>
          </p:nvPr>
        </p:nvSpPr>
        <p:spPr>
          <a:xfrm>
            <a:off x="9471422" y="10286703"/>
            <a:ext cx="8482209" cy="428684"/>
          </a:xfrm>
          <a:prstGeom prst="rect">
            <a:avLst/>
          </a:prstGeom>
          <a:noFill/>
          <a:ln>
            <a:noFill/>
          </a:ln>
        </p:spPr>
        <p:txBody>
          <a:bodyPr wrap="square" lIns="91425" tIns="91425" rIns="91425" bIns="91425" anchor="ctr" anchorCtr="0"/>
          <a:lstStyle>
            <a:lvl1pPr marL="0" marR="0" lvl="0" indent="0" algn="ctr" rtl="0">
              <a:spcBef>
                <a:spcPts val="420"/>
              </a:spcBef>
              <a:buClr>
                <a:srgbClr val="4B376B"/>
              </a:buClr>
              <a:buSzPts val="2100"/>
              <a:buFont typeface="Arial"/>
              <a:buNone/>
              <a:defRPr sz="2100" b="1" i="0" u="sng" strike="noStrike" cap="none">
                <a:solidFill>
                  <a:srgbClr val="4B376B"/>
                </a:solidFill>
                <a:latin typeface="Calibri"/>
                <a:ea typeface="Calibri"/>
                <a:cs typeface="Calibri"/>
                <a:sym typeface="Calibri"/>
              </a:defRPr>
            </a:lvl1pPr>
            <a:lvl2pPr marL="2037703" marR="0" lvl="1" indent="-294782" algn="l" rtl="0">
              <a:spcBef>
                <a:spcPts val="1540"/>
              </a:spcBef>
              <a:buClr>
                <a:schemeClr val="dk1"/>
              </a:buClr>
              <a:buSzPts val="7700"/>
              <a:buFont typeface="Arial"/>
              <a:buChar char="–"/>
              <a:defRPr sz="7700" b="0" i="0" u="none" strike="noStrike" cap="none">
                <a:solidFill>
                  <a:schemeClr val="dk1"/>
                </a:solidFill>
                <a:latin typeface="Calibri"/>
                <a:ea typeface="Calibri"/>
                <a:cs typeface="Calibri"/>
                <a:sym typeface="Calibri"/>
              </a:defRPr>
            </a:lvl2pPr>
            <a:lvl3pPr marL="3134929" marR="0" lvl="2" indent="-207885" algn="l" rtl="0">
              <a:spcBef>
                <a:spcPts val="1320"/>
              </a:spcBef>
              <a:buClr>
                <a:schemeClr val="dk1"/>
              </a:buClr>
              <a:buSzPts val="6600"/>
              <a:buFont typeface="Arial"/>
              <a:buChar char="•"/>
              <a:defRPr sz="6600" b="0" i="0" u="none" strike="noStrike" cap="none">
                <a:solidFill>
                  <a:schemeClr val="dk1"/>
                </a:solidFill>
                <a:latin typeface="Calibri"/>
                <a:ea typeface="Calibri"/>
                <a:cs typeface="Calibri"/>
                <a:sym typeface="Calibri"/>
              </a:defRPr>
            </a:lvl3pPr>
            <a:lvl4pPr marL="4388901" marR="0" lvl="3"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4pPr>
            <a:lvl5pPr marL="5642872" marR="0" lvl="4"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5pPr>
            <a:lvl6pPr marL="6896844" marR="0" lvl="5"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6pPr>
            <a:lvl7pPr marL="8150815" marR="0" lvl="6"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7pPr>
            <a:lvl8pPr marL="9404787" marR="0" lvl="7"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8pPr>
            <a:lvl9pPr marL="10658758" marR="0" lvl="8"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158" name="Shape 158"/>
          <p:cNvSpPr txBox="1">
            <a:spLocks noGrp="1"/>
          </p:cNvSpPr>
          <p:nvPr>
            <p:ph type="body" idx="7"/>
          </p:nvPr>
        </p:nvSpPr>
        <p:spPr>
          <a:xfrm>
            <a:off x="9476384" y="3087450"/>
            <a:ext cx="8482209" cy="479239"/>
          </a:xfrm>
          <a:prstGeom prst="rect">
            <a:avLst/>
          </a:prstGeom>
          <a:noFill/>
          <a:ln>
            <a:noFill/>
          </a:ln>
        </p:spPr>
        <p:txBody>
          <a:bodyPr wrap="square" lIns="91425" tIns="91425" rIns="91425" bIns="91425" anchor="t" anchorCtr="0"/>
          <a:lstStyle>
            <a:lvl1pPr marL="0" marR="0" lvl="0" indent="0" algn="l" rtl="0">
              <a:spcBef>
                <a:spcPts val="280"/>
              </a:spcBef>
              <a:buClr>
                <a:srgbClr val="4B376B"/>
              </a:buClr>
              <a:buSzPts val="1400"/>
              <a:buFont typeface="Arial"/>
              <a:buNone/>
              <a:defRPr sz="1400" b="0" i="0" u="none" strike="noStrike" cap="none">
                <a:solidFill>
                  <a:srgbClr val="4B376B"/>
                </a:solidFill>
                <a:latin typeface="Times New Roman"/>
                <a:ea typeface="Times New Roman"/>
                <a:cs typeface="Times New Roman"/>
                <a:sym typeface="Times New Roman"/>
              </a:defRPr>
            </a:lvl1pPr>
            <a:lvl2pPr marL="849043" marR="0" lvl="1" indent="-237655"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2pPr>
            <a:lvl3pPr marL="1175598" marR="0" lvl="2" indent="-237654"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3pPr>
            <a:lvl4pPr marL="1534809" marR="0" lvl="3" indent="-270311"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4pPr>
            <a:lvl5pPr marL="1796053" marR="0" lvl="4" indent="-172343"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5pPr>
            <a:lvl6pPr marL="6896844" marR="0" lvl="5"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6pPr>
            <a:lvl7pPr marL="8150815" marR="0" lvl="6"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7pPr>
            <a:lvl8pPr marL="9404787" marR="0" lvl="7"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8pPr>
            <a:lvl9pPr marL="10658758" marR="0" lvl="8"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159" name="Shape 159"/>
          <p:cNvSpPr txBox="1">
            <a:spLocks noGrp="1"/>
          </p:cNvSpPr>
          <p:nvPr>
            <p:ph type="body" idx="8"/>
          </p:nvPr>
        </p:nvSpPr>
        <p:spPr>
          <a:xfrm>
            <a:off x="9471422" y="2632869"/>
            <a:ext cx="8487172" cy="428684"/>
          </a:xfrm>
          <a:prstGeom prst="rect">
            <a:avLst/>
          </a:prstGeom>
          <a:noFill/>
          <a:ln>
            <a:noFill/>
          </a:ln>
        </p:spPr>
        <p:txBody>
          <a:bodyPr wrap="square" lIns="91425" tIns="91425" rIns="91425" bIns="91425" anchor="ctr" anchorCtr="0"/>
          <a:lstStyle>
            <a:lvl1pPr marL="0" marR="0" lvl="0" indent="0" algn="ctr" rtl="0">
              <a:spcBef>
                <a:spcPts val="420"/>
              </a:spcBef>
              <a:buClr>
                <a:srgbClr val="4B376B"/>
              </a:buClr>
              <a:buSzPts val="2100"/>
              <a:buFont typeface="Arial"/>
              <a:buNone/>
              <a:defRPr sz="2100" b="1" i="0" u="sng" strike="noStrike" cap="none">
                <a:solidFill>
                  <a:srgbClr val="4B376B"/>
                </a:solidFill>
                <a:latin typeface="Calibri"/>
                <a:ea typeface="Calibri"/>
                <a:cs typeface="Calibri"/>
                <a:sym typeface="Calibri"/>
              </a:defRPr>
            </a:lvl1pPr>
            <a:lvl2pPr marL="2037703" marR="0" lvl="1" indent="-294782" algn="l" rtl="0">
              <a:spcBef>
                <a:spcPts val="1540"/>
              </a:spcBef>
              <a:buClr>
                <a:schemeClr val="dk1"/>
              </a:buClr>
              <a:buSzPts val="7700"/>
              <a:buFont typeface="Arial"/>
              <a:buChar char="–"/>
              <a:defRPr sz="7700" b="0" i="0" u="none" strike="noStrike" cap="none">
                <a:solidFill>
                  <a:schemeClr val="dk1"/>
                </a:solidFill>
                <a:latin typeface="Calibri"/>
                <a:ea typeface="Calibri"/>
                <a:cs typeface="Calibri"/>
                <a:sym typeface="Calibri"/>
              </a:defRPr>
            </a:lvl2pPr>
            <a:lvl3pPr marL="3134929" marR="0" lvl="2" indent="-207885" algn="l" rtl="0">
              <a:spcBef>
                <a:spcPts val="1320"/>
              </a:spcBef>
              <a:buClr>
                <a:schemeClr val="dk1"/>
              </a:buClr>
              <a:buSzPts val="6600"/>
              <a:buFont typeface="Arial"/>
              <a:buChar char="•"/>
              <a:defRPr sz="6600" b="0" i="0" u="none" strike="noStrike" cap="none">
                <a:solidFill>
                  <a:schemeClr val="dk1"/>
                </a:solidFill>
                <a:latin typeface="Calibri"/>
                <a:ea typeface="Calibri"/>
                <a:cs typeface="Calibri"/>
                <a:sym typeface="Calibri"/>
              </a:defRPr>
            </a:lvl3pPr>
            <a:lvl4pPr marL="4388901" marR="0" lvl="3"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4pPr>
            <a:lvl5pPr marL="5642872" marR="0" lvl="4"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5pPr>
            <a:lvl6pPr marL="6896844" marR="0" lvl="5"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6pPr>
            <a:lvl7pPr marL="8150815" marR="0" lvl="6"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7pPr>
            <a:lvl8pPr marL="9404787" marR="0" lvl="7"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8pPr>
            <a:lvl9pPr marL="10658758" marR="0" lvl="8"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160" name="Shape 160"/>
          <p:cNvSpPr txBox="1">
            <a:spLocks noGrp="1"/>
          </p:cNvSpPr>
          <p:nvPr>
            <p:ph type="body" idx="9"/>
          </p:nvPr>
        </p:nvSpPr>
        <p:spPr>
          <a:xfrm>
            <a:off x="18372338" y="2632869"/>
            <a:ext cx="8485018" cy="428684"/>
          </a:xfrm>
          <a:prstGeom prst="rect">
            <a:avLst/>
          </a:prstGeom>
          <a:noFill/>
          <a:ln>
            <a:noFill/>
          </a:ln>
        </p:spPr>
        <p:txBody>
          <a:bodyPr wrap="square" lIns="91425" tIns="91425" rIns="91425" bIns="91425" anchor="ctr" anchorCtr="0"/>
          <a:lstStyle>
            <a:lvl1pPr marL="0" marR="0" lvl="0" indent="0" algn="ctr" rtl="0">
              <a:spcBef>
                <a:spcPts val="420"/>
              </a:spcBef>
              <a:buClr>
                <a:srgbClr val="4B376B"/>
              </a:buClr>
              <a:buSzPts val="2100"/>
              <a:buFont typeface="Arial"/>
              <a:buNone/>
              <a:defRPr sz="2100" b="1" i="0" u="sng" strike="noStrike" cap="none">
                <a:solidFill>
                  <a:srgbClr val="4B376B"/>
                </a:solidFill>
                <a:latin typeface="Calibri"/>
                <a:ea typeface="Calibri"/>
                <a:cs typeface="Calibri"/>
                <a:sym typeface="Calibri"/>
              </a:defRPr>
            </a:lvl1pPr>
            <a:lvl2pPr marL="2037703" marR="0" lvl="1" indent="-294782" algn="l" rtl="0">
              <a:spcBef>
                <a:spcPts val="1540"/>
              </a:spcBef>
              <a:buClr>
                <a:schemeClr val="dk1"/>
              </a:buClr>
              <a:buSzPts val="7700"/>
              <a:buFont typeface="Arial"/>
              <a:buChar char="–"/>
              <a:defRPr sz="7700" b="0" i="0" u="none" strike="noStrike" cap="none">
                <a:solidFill>
                  <a:schemeClr val="dk1"/>
                </a:solidFill>
                <a:latin typeface="Calibri"/>
                <a:ea typeface="Calibri"/>
                <a:cs typeface="Calibri"/>
                <a:sym typeface="Calibri"/>
              </a:defRPr>
            </a:lvl2pPr>
            <a:lvl3pPr marL="3134929" marR="0" lvl="2" indent="-207885" algn="l" rtl="0">
              <a:spcBef>
                <a:spcPts val="1320"/>
              </a:spcBef>
              <a:buClr>
                <a:schemeClr val="dk1"/>
              </a:buClr>
              <a:buSzPts val="6600"/>
              <a:buFont typeface="Arial"/>
              <a:buChar char="•"/>
              <a:defRPr sz="6600" b="0" i="0" u="none" strike="noStrike" cap="none">
                <a:solidFill>
                  <a:schemeClr val="dk1"/>
                </a:solidFill>
                <a:latin typeface="Calibri"/>
                <a:ea typeface="Calibri"/>
                <a:cs typeface="Calibri"/>
                <a:sym typeface="Calibri"/>
              </a:defRPr>
            </a:lvl3pPr>
            <a:lvl4pPr marL="4388901" marR="0" lvl="3"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4pPr>
            <a:lvl5pPr marL="5642872" marR="0" lvl="4"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5pPr>
            <a:lvl6pPr marL="6896844" marR="0" lvl="5"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6pPr>
            <a:lvl7pPr marL="8150815" marR="0" lvl="6"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7pPr>
            <a:lvl8pPr marL="9404787" marR="0" lvl="7"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8pPr>
            <a:lvl9pPr marL="10658758" marR="0" lvl="8"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161" name="Shape 161"/>
          <p:cNvSpPr txBox="1">
            <a:spLocks noGrp="1"/>
          </p:cNvSpPr>
          <p:nvPr>
            <p:ph type="body" idx="13"/>
          </p:nvPr>
        </p:nvSpPr>
        <p:spPr>
          <a:xfrm>
            <a:off x="18372338" y="3063161"/>
            <a:ext cx="8485018" cy="479239"/>
          </a:xfrm>
          <a:prstGeom prst="rect">
            <a:avLst/>
          </a:prstGeom>
          <a:noFill/>
          <a:ln>
            <a:noFill/>
          </a:ln>
        </p:spPr>
        <p:txBody>
          <a:bodyPr wrap="square" lIns="91425" tIns="91425" rIns="91425" bIns="91425" anchor="t" anchorCtr="0"/>
          <a:lstStyle>
            <a:lvl1pPr marL="0" marR="0" lvl="0" indent="0" algn="l" rtl="0">
              <a:spcBef>
                <a:spcPts val="280"/>
              </a:spcBef>
              <a:buClr>
                <a:srgbClr val="4B376B"/>
              </a:buClr>
              <a:buSzPts val="1400"/>
              <a:buFont typeface="Arial"/>
              <a:buNone/>
              <a:defRPr sz="1400" b="0" i="0" u="none" strike="noStrike" cap="none">
                <a:solidFill>
                  <a:srgbClr val="4B376B"/>
                </a:solidFill>
                <a:latin typeface="Times New Roman"/>
                <a:ea typeface="Times New Roman"/>
                <a:cs typeface="Times New Roman"/>
                <a:sym typeface="Times New Roman"/>
              </a:defRPr>
            </a:lvl1pPr>
            <a:lvl2pPr marL="849043" marR="0" lvl="1" indent="-237655"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2pPr>
            <a:lvl3pPr marL="1175598" marR="0" lvl="2" indent="-237654"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3pPr>
            <a:lvl4pPr marL="1534809" marR="0" lvl="3" indent="-270311"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4pPr>
            <a:lvl5pPr marL="1796053" marR="0" lvl="4" indent="-172343"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5pPr>
            <a:lvl6pPr marL="6896844" marR="0" lvl="5"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6pPr>
            <a:lvl7pPr marL="8150815" marR="0" lvl="6"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7pPr>
            <a:lvl8pPr marL="9404787" marR="0" lvl="7"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8pPr>
            <a:lvl9pPr marL="10658758" marR="0" lvl="8"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162" name="Shape 162"/>
          <p:cNvSpPr txBox="1">
            <a:spLocks noGrp="1"/>
          </p:cNvSpPr>
          <p:nvPr>
            <p:ph type="body" idx="14"/>
          </p:nvPr>
        </p:nvSpPr>
        <p:spPr>
          <a:xfrm>
            <a:off x="18372338" y="8605432"/>
            <a:ext cx="8485018" cy="428684"/>
          </a:xfrm>
          <a:prstGeom prst="rect">
            <a:avLst/>
          </a:prstGeom>
          <a:noFill/>
          <a:ln>
            <a:noFill/>
          </a:ln>
        </p:spPr>
        <p:txBody>
          <a:bodyPr wrap="square" lIns="91425" tIns="91425" rIns="91425" bIns="91425" anchor="ctr" anchorCtr="0"/>
          <a:lstStyle>
            <a:lvl1pPr marL="0" marR="0" lvl="0" indent="0" algn="ctr" rtl="0">
              <a:spcBef>
                <a:spcPts val="420"/>
              </a:spcBef>
              <a:buClr>
                <a:srgbClr val="4B376B"/>
              </a:buClr>
              <a:buSzPts val="2100"/>
              <a:buFont typeface="Arial"/>
              <a:buNone/>
              <a:defRPr sz="2100" b="1" i="0" u="sng" strike="noStrike" cap="none">
                <a:solidFill>
                  <a:srgbClr val="4B376B"/>
                </a:solidFill>
                <a:latin typeface="Calibri"/>
                <a:ea typeface="Calibri"/>
                <a:cs typeface="Calibri"/>
                <a:sym typeface="Calibri"/>
              </a:defRPr>
            </a:lvl1pPr>
            <a:lvl2pPr marL="2037703" marR="0" lvl="1" indent="-294782" algn="l" rtl="0">
              <a:spcBef>
                <a:spcPts val="1540"/>
              </a:spcBef>
              <a:buClr>
                <a:schemeClr val="dk1"/>
              </a:buClr>
              <a:buSzPts val="7700"/>
              <a:buFont typeface="Arial"/>
              <a:buChar char="–"/>
              <a:defRPr sz="7700" b="0" i="0" u="none" strike="noStrike" cap="none">
                <a:solidFill>
                  <a:schemeClr val="dk1"/>
                </a:solidFill>
                <a:latin typeface="Calibri"/>
                <a:ea typeface="Calibri"/>
                <a:cs typeface="Calibri"/>
                <a:sym typeface="Calibri"/>
              </a:defRPr>
            </a:lvl2pPr>
            <a:lvl3pPr marL="3134929" marR="0" lvl="2" indent="-207885" algn="l" rtl="0">
              <a:spcBef>
                <a:spcPts val="1320"/>
              </a:spcBef>
              <a:buClr>
                <a:schemeClr val="dk1"/>
              </a:buClr>
              <a:buSzPts val="6600"/>
              <a:buFont typeface="Arial"/>
              <a:buChar char="•"/>
              <a:defRPr sz="6600" b="0" i="0" u="none" strike="noStrike" cap="none">
                <a:solidFill>
                  <a:schemeClr val="dk1"/>
                </a:solidFill>
                <a:latin typeface="Calibri"/>
                <a:ea typeface="Calibri"/>
                <a:cs typeface="Calibri"/>
                <a:sym typeface="Calibri"/>
              </a:defRPr>
            </a:lvl3pPr>
            <a:lvl4pPr marL="4388901" marR="0" lvl="3"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4pPr>
            <a:lvl5pPr marL="5642872" marR="0" lvl="4"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5pPr>
            <a:lvl6pPr marL="6896844" marR="0" lvl="5"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6pPr>
            <a:lvl7pPr marL="8150815" marR="0" lvl="6"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7pPr>
            <a:lvl8pPr marL="9404787" marR="0" lvl="7"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8pPr>
            <a:lvl9pPr marL="10658758" marR="0" lvl="8"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163" name="Shape 163"/>
          <p:cNvSpPr txBox="1">
            <a:spLocks noGrp="1"/>
          </p:cNvSpPr>
          <p:nvPr>
            <p:ph type="body" idx="15"/>
          </p:nvPr>
        </p:nvSpPr>
        <p:spPr>
          <a:xfrm>
            <a:off x="18369192" y="9056044"/>
            <a:ext cx="8488163" cy="479239"/>
          </a:xfrm>
          <a:prstGeom prst="rect">
            <a:avLst/>
          </a:prstGeom>
          <a:noFill/>
          <a:ln>
            <a:noFill/>
          </a:ln>
        </p:spPr>
        <p:txBody>
          <a:bodyPr wrap="square" lIns="91425" tIns="91425" rIns="91425" bIns="91425" anchor="t" anchorCtr="0"/>
          <a:lstStyle>
            <a:lvl1pPr marL="0" marR="0" lvl="0" indent="0" algn="l" rtl="0">
              <a:spcBef>
                <a:spcPts val="280"/>
              </a:spcBef>
              <a:buClr>
                <a:srgbClr val="4B376B"/>
              </a:buClr>
              <a:buSzPts val="1400"/>
              <a:buFont typeface="Arial"/>
              <a:buNone/>
              <a:defRPr sz="1400" b="0" i="0" u="none" strike="noStrike" cap="none">
                <a:solidFill>
                  <a:srgbClr val="4B376B"/>
                </a:solidFill>
                <a:latin typeface="Times New Roman"/>
                <a:ea typeface="Times New Roman"/>
                <a:cs typeface="Times New Roman"/>
                <a:sym typeface="Times New Roman"/>
              </a:defRPr>
            </a:lvl1pPr>
            <a:lvl2pPr marL="849043" marR="0" lvl="1" indent="-237655"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2pPr>
            <a:lvl3pPr marL="1175598" marR="0" lvl="2" indent="-237654"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3pPr>
            <a:lvl4pPr marL="1534809" marR="0" lvl="3" indent="-270311"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4pPr>
            <a:lvl5pPr marL="1796053" marR="0" lvl="4" indent="-172343"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5pPr>
            <a:lvl6pPr marL="6896844" marR="0" lvl="5"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6pPr>
            <a:lvl7pPr marL="8150815" marR="0" lvl="6"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7pPr>
            <a:lvl8pPr marL="9404787" marR="0" lvl="7"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8pPr>
            <a:lvl9pPr marL="10658758" marR="0" lvl="8"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164" name="Shape 164"/>
          <p:cNvSpPr txBox="1">
            <a:spLocks noGrp="1"/>
          </p:cNvSpPr>
          <p:nvPr>
            <p:ph type="body" idx="16"/>
          </p:nvPr>
        </p:nvSpPr>
        <p:spPr>
          <a:xfrm>
            <a:off x="18372338" y="12839700"/>
            <a:ext cx="8485018" cy="428684"/>
          </a:xfrm>
          <a:prstGeom prst="rect">
            <a:avLst/>
          </a:prstGeom>
          <a:noFill/>
          <a:ln>
            <a:noFill/>
          </a:ln>
        </p:spPr>
        <p:txBody>
          <a:bodyPr wrap="square" lIns="91425" tIns="91425" rIns="91425" bIns="91425" anchor="ctr" anchorCtr="0"/>
          <a:lstStyle>
            <a:lvl1pPr marL="0" marR="0" lvl="0" indent="0" algn="ctr" rtl="0">
              <a:spcBef>
                <a:spcPts val="420"/>
              </a:spcBef>
              <a:buClr>
                <a:srgbClr val="4B376B"/>
              </a:buClr>
              <a:buSzPts val="2100"/>
              <a:buFont typeface="Arial"/>
              <a:buNone/>
              <a:defRPr sz="2100" b="1" i="0" u="sng" strike="noStrike" cap="none">
                <a:solidFill>
                  <a:srgbClr val="4B376B"/>
                </a:solidFill>
                <a:latin typeface="Calibri"/>
                <a:ea typeface="Calibri"/>
                <a:cs typeface="Calibri"/>
                <a:sym typeface="Calibri"/>
              </a:defRPr>
            </a:lvl1pPr>
            <a:lvl2pPr marL="2037703" marR="0" lvl="1" indent="-294782" algn="l" rtl="0">
              <a:spcBef>
                <a:spcPts val="1540"/>
              </a:spcBef>
              <a:buClr>
                <a:schemeClr val="dk1"/>
              </a:buClr>
              <a:buSzPts val="7700"/>
              <a:buFont typeface="Arial"/>
              <a:buChar char="–"/>
              <a:defRPr sz="7700" b="0" i="0" u="none" strike="noStrike" cap="none">
                <a:solidFill>
                  <a:schemeClr val="dk1"/>
                </a:solidFill>
                <a:latin typeface="Calibri"/>
                <a:ea typeface="Calibri"/>
                <a:cs typeface="Calibri"/>
                <a:sym typeface="Calibri"/>
              </a:defRPr>
            </a:lvl2pPr>
            <a:lvl3pPr marL="3134929" marR="0" lvl="2" indent="-207885" algn="l" rtl="0">
              <a:spcBef>
                <a:spcPts val="1320"/>
              </a:spcBef>
              <a:buClr>
                <a:schemeClr val="dk1"/>
              </a:buClr>
              <a:buSzPts val="6600"/>
              <a:buFont typeface="Arial"/>
              <a:buChar char="•"/>
              <a:defRPr sz="6600" b="0" i="0" u="none" strike="noStrike" cap="none">
                <a:solidFill>
                  <a:schemeClr val="dk1"/>
                </a:solidFill>
                <a:latin typeface="Calibri"/>
                <a:ea typeface="Calibri"/>
                <a:cs typeface="Calibri"/>
                <a:sym typeface="Calibri"/>
              </a:defRPr>
            </a:lvl3pPr>
            <a:lvl4pPr marL="4388901" marR="0" lvl="3"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4pPr>
            <a:lvl5pPr marL="5642872" marR="0" lvl="4"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5pPr>
            <a:lvl6pPr marL="6896844" marR="0" lvl="5"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6pPr>
            <a:lvl7pPr marL="8150815" marR="0" lvl="6"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7pPr>
            <a:lvl8pPr marL="9404787" marR="0" lvl="7"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8pPr>
            <a:lvl9pPr marL="10658758" marR="0" lvl="8"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165" name="Shape 165"/>
          <p:cNvSpPr txBox="1">
            <a:spLocks noGrp="1"/>
          </p:cNvSpPr>
          <p:nvPr>
            <p:ph type="body" idx="17"/>
          </p:nvPr>
        </p:nvSpPr>
        <p:spPr>
          <a:xfrm>
            <a:off x="18372338" y="13290313"/>
            <a:ext cx="8488163" cy="479239"/>
          </a:xfrm>
          <a:prstGeom prst="rect">
            <a:avLst/>
          </a:prstGeom>
          <a:noFill/>
          <a:ln>
            <a:noFill/>
          </a:ln>
        </p:spPr>
        <p:txBody>
          <a:bodyPr wrap="square" lIns="91425" tIns="91425" rIns="91425" bIns="91425" anchor="t" anchorCtr="0"/>
          <a:lstStyle>
            <a:lvl1pPr marL="0" marR="0" lvl="0" indent="0" algn="l" rtl="0">
              <a:spcBef>
                <a:spcPts val="280"/>
              </a:spcBef>
              <a:buClr>
                <a:srgbClr val="4B376B"/>
              </a:buClr>
              <a:buSzPts val="1400"/>
              <a:buFont typeface="Arial"/>
              <a:buNone/>
              <a:defRPr sz="1400" b="0" i="0" u="none" strike="noStrike" cap="none">
                <a:solidFill>
                  <a:srgbClr val="4B376B"/>
                </a:solidFill>
                <a:latin typeface="Times New Roman"/>
                <a:ea typeface="Times New Roman"/>
                <a:cs typeface="Times New Roman"/>
                <a:sym typeface="Times New Roman"/>
              </a:defRPr>
            </a:lvl1pPr>
            <a:lvl2pPr marL="849043" marR="0" lvl="1" indent="-237655"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2pPr>
            <a:lvl3pPr marL="1175598" marR="0" lvl="2" indent="-237654"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3pPr>
            <a:lvl4pPr marL="1534809" marR="0" lvl="3" indent="-270311"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4pPr>
            <a:lvl5pPr marL="1796053" marR="0" lvl="4" indent="-172343" algn="l" rtl="0">
              <a:spcBef>
                <a:spcPts val="280"/>
              </a:spcBef>
              <a:buClr>
                <a:schemeClr val="dk1"/>
              </a:buClr>
              <a:buSzPts val="1400"/>
              <a:buFont typeface="Arial"/>
              <a:buChar char="»"/>
              <a:defRPr sz="1400" b="0" i="0" u="none" strike="noStrike" cap="none">
                <a:solidFill>
                  <a:schemeClr val="dk1"/>
                </a:solidFill>
                <a:latin typeface="Trebuchet MS"/>
                <a:ea typeface="Trebuchet MS"/>
                <a:cs typeface="Trebuchet MS"/>
                <a:sym typeface="Trebuchet MS"/>
              </a:defRPr>
            </a:lvl5pPr>
            <a:lvl6pPr marL="6896844" marR="0" lvl="5"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6pPr>
            <a:lvl7pPr marL="8150815" marR="0" lvl="6"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7pPr>
            <a:lvl8pPr marL="9404787" marR="0" lvl="7"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8pPr>
            <a:lvl9pPr marL="10658758" marR="0" lvl="8"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166" name="Shape 166"/>
          <p:cNvSpPr txBox="1">
            <a:spLocks noGrp="1"/>
          </p:cNvSpPr>
          <p:nvPr>
            <p:ph type="body" idx="18"/>
          </p:nvPr>
        </p:nvSpPr>
        <p:spPr>
          <a:xfrm>
            <a:off x="3662362" y="1078170"/>
            <a:ext cx="20107276" cy="598230"/>
          </a:xfrm>
          <a:prstGeom prst="rect">
            <a:avLst/>
          </a:prstGeom>
          <a:noFill/>
          <a:ln>
            <a:noFill/>
          </a:ln>
        </p:spPr>
        <p:txBody>
          <a:bodyPr wrap="square" lIns="91425" tIns="91425" rIns="91425" bIns="91425" anchor="t" anchorCtr="0"/>
          <a:lstStyle>
            <a:lvl1pPr marL="0" marR="0" lvl="0" indent="0" algn="ctr" rtl="0">
              <a:spcBef>
                <a:spcPts val="720"/>
              </a:spcBef>
              <a:buClr>
                <a:srgbClr val="4B376B"/>
              </a:buClr>
              <a:buSzPts val="3600"/>
              <a:buFont typeface="Arial"/>
              <a:buNone/>
              <a:defRPr sz="3600" b="0" i="0" u="none" strike="noStrike" cap="none">
                <a:solidFill>
                  <a:srgbClr val="4B376B"/>
                </a:solidFill>
                <a:latin typeface="Calibri"/>
                <a:ea typeface="Calibri"/>
                <a:cs typeface="Calibri"/>
                <a:sym typeface="Calibri"/>
              </a:defRPr>
            </a:lvl1pPr>
            <a:lvl2pPr marL="2037703" marR="0" lvl="1" indent="-783731" algn="l" rtl="0">
              <a:spcBef>
                <a:spcPts val="1440"/>
              </a:spcBef>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3134929" marR="0" lvl="2" indent="-626985" algn="l" rtl="0">
              <a:spcBef>
                <a:spcPts val="1440"/>
              </a:spcBef>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4388901" marR="0" lvl="3" indent="-626986" algn="l" rtl="0">
              <a:spcBef>
                <a:spcPts val="1440"/>
              </a:spcBef>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5642872" marR="0" lvl="4" indent="-626985" algn="l" rtl="0">
              <a:spcBef>
                <a:spcPts val="1440"/>
              </a:spcBef>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6896844" marR="0" lvl="5"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6pPr>
            <a:lvl7pPr marL="8150815" marR="0" lvl="6"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7pPr>
            <a:lvl8pPr marL="9404787" marR="0" lvl="7"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8pPr>
            <a:lvl9pPr marL="10658758" marR="0" lvl="8"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167" name="Shape 167"/>
          <p:cNvSpPr txBox="1">
            <a:spLocks noGrp="1"/>
          </p:cNvSpPr>
          <p:nvPr>
            <p:ph type="body" idx="19"/>
          </p:nvPr>
        </p:nvSpPr>
        <p:spPr>
          <a:xfrm>
            <a:off x="3662362" y="1676399"/>
            <a:ext cx="20107276" cy="634555"/>
          </a:xfrm>
          <a:prstGeom prst="rect">
            <a:avLst/>
          </a:prstGeom>
          <a:noFill/>
          <a:ln>
            <a:noFill/>
          </a:ln>
        </p:spPr>
        <p:txBody>
          <a:bodyPr wrap="square" lIns="91425" tIns="91425" rIns="91425" bIns="91425" anchor="t" anchorCtr="0"/>
          <a:lstStyle>
            <a:lvl1pPr marL="0" marR="0" lvl="0" indent="0" algn="ctr" rtl="0">
              <a:spcBef>
                <a:spcPts val="560"/>
              </a:spcBef>
              <a:buClr>
                <a:srgbClr val="4B376B"/>
              </a:buClr>
              <a:buSzPts val="2800"/>
              <a:buFont typeface="Arial"/>
              <a:buNone/>
              <a:defRPr sz="2800" b="0" i="0" u="none" strike="noStrike" cap="none">
                <a:solidFill>
                  <a:srgbClr val="4B376B"/>
                </a:solidFill>
                <a:latin typeface="Calibri"/>
                <a:ea typeface="Calibri"/>
                <a:cs typeface="Calibri"/>
                <a:sym typeface="Calibri"/>
              </a:defRPr>
            </a:lvl1pPr>
            <a:lvl2pPr marL="2037703" marR="0" lvl="1" indent="-783731" algn="l" rtl="0">
              <a:spcBef>
                <a:spcPts val="1440"/>
              </a:spcBef>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3134929" marR="0" lvl="2" indent="-626985" algn="l" rtl="0">
              <a:spcBef>
                <a:spcPts val="1440"/>
              </a:spcBef>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4388901" marR="0" lvl="3" indent="-626986" algn="l" rtl="0">
              <a:spcBef>
                <a:spcPts val="1440"/>
              </a:spcBef>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5642872" marR="0" lvl="4" indent="-626985" algn="l" rtl="0">
              <a:spcBef>
                <a:spcPts val="1440"/>
              </a:spcBef>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6896844" marR="0" lvl="5"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6pPr>
            <a:lvl7pPr marL="8150815" marR="0" lvl="6"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7pPr>
            <a:lvl8pPr marL="9404787" marR="0" lvl="7"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8pPr>
            <a:lvl9pPr marL="10658758" marR="0" lvl="8"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9pPr>
          </a:lstStyle>
          <a:p>
            <a:endParaRPr/>
          </a:p>
        </p:txBody>
      </p:sp>
      <p:sp>
        <p:nvSpPr>
          <p:cNvPr id="168" name="Shape 168"/>
          <p:cNvSpPr txBox="1">
            <a:spLocks noGrp="1"/>
          </p:cNvSpPr>
          <p:nvPr>
            <p:ph type="body" idx="20"/>
          </p:nvPr>
        </p:nvSpPr>
        <p:spPr>
          <a:xfrm>
            <a:off x="3662362" y="232386"/>
            <a:ext cx="20107276" cy="834414"/>
          </a:xfrm>
          <a:prstGeom prst="rect">
            <a:avLst/>
          </a:prstGeom>
          <a:noFill/>
          <a:ln>
            <a:noFill/>
          </a:ln>
        </p:spPr>
        <p:txBody>
          <a:bodyPr wrap="square" lIns="91425" tIns="91425" rIns="91425" bIns="91425" anchor="t" anchorCtr="0"/>
          <a:lstStyle>
            <a:lvl1pPr marL="0" marR="0" lvl="0" indent="0" algn="ctr" rtl="0">
              <a:spcBef>
                <a:spcPts val="960"/>
              </a:spcBef>
              <a:buClr>
                <a:srgbClr val="4B376B"/>
              </a:buClr>
              <a:buSzPts val="4800"/>
              <a:buFont typeface="Arial"/>
              <a:buNone/>
              <a:defRPr sz="4800" b="1" i="0" u="none" strike="noStrike" cap="none">
                <a:solidFill>
                  <a:srgbClr val="4B376B"/>
                </a:solidFill>
                <a:latin typeface="Calibri"/>
                <a:ea typeface="Calibri"/>
                <a:cs typeface="Calibri"/>
                <a:sym typeface="Calibri"/>
              </a:defRPr>
            </a:lvl1pPr>
            <a:lvl2pPr marL="2037703" marR="0" lvl="1" indent="-783731" algn="l" rtl="0">
              <a:spcBef>
                <a:spcPts val="1440"/>
              </a:spcBef>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3134929" marR="0" lvl="2" indent="-626985" algn="l" rtl="0">
              <a:spcBef>
                <a:spcPts val="1440"/>
              </a:spcBef>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4388901" marR="0" lvl="3" indent="-626986" algn="l" rtl="0">
              <a:spcBef>
                <a:spcPts val="1440"/>
              </a:spcBef>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5642872" marR="0" lvl="4" indent="-626985" algn="l" rtl="0">
              <a:spcBef>
                <a:spcPts val="1440"/>
              </a:spcBef>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6896844" marR="0" lvl="5"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6pPr>
            <a:lvl7pPr marL="8150815" marR="0" lvl="6"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7pPr>
            <a:lvl8pPr marL="9404787" marR="0" lvl="7" indent="-277736"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8pPr>
            <a:lvl9pPr marL="10658758" marR="0" lvl="8" indent="-277735" algn="l" rtl="0">
              <a:spcBef>
                <a:spcPts val="1100"/>
              </a:spcBef>
              <a:buClr>
                <a:schemeClr val="dk1"/>
              </a:buClr>
              <a:buSzPts val="5500"/>
              <a:buFont typeface="Arial"/>
              <a:buChar char="•"/>
              <a:defRPr sz="55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8.png"/><Relationship Id="rId12" Type="http://schemas.openxmlformats.org/officeDocument/2006/relationships/image" Target="../media/image9.png"/><Relationship Id="rId13"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hyperlink" Target="http://www.facebook.com/pages/PosterPresentationscom/217914411419?v=app_4949752878&amp;ref=ts" TargetMode="External"/><Relationship Id="rId7" Type="http://schemas.openxmlformats.org/officeDocument/2006/relationships/image" Target="../media/image4.jp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image" Target="../media/image7.png"/></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3.png"/><Relationship Id="rId12"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png"/><Relationship Id="rId10"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8.png"/><Relationship Id="rId12" Type="http://schemas.openxmlformats.org/officeDocument/2006/relationships/image" Target="../media/image9.png"/><Relationship Id="rId13"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hyperlink" Target="http://www.facebook.com/pages/PosterPresentationscom/217914411419?v=app_4949752878&amp;ref=ts" TargetMode="External"/><Relationship Id="rId7" Type="http://schemas.openxmlformats.org/officeDocument/2006/relationships/image" Target="../media/image4.jp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27893171" y="11218"/>
            <a:ext cx="6632760" cy="16447983"/>
            <a:chOff x="36782325" y="0"/>
            <a:chExt cx="11062139" cy="27432000"/>
          </a:xfrm>
        </p:grpSpPr>
        <p:sp>
          <p:nvSpPr>
            <p:cNvPr id="11" name="Shape 11"/>
            <p:cNvSpPr/>
            <p:nvPr/>
          </p:nvSpPr>
          <p:spPr>
            <a:xfrm>
              <a:off x="36782325" y="0"/>
              <a:ext cx="11062139" cy="27432000"/>
            </a:xfrm>
            <a:prstGeom prst="rect">
              <a:avLst/>
            </a:prstGeom>
            <a:solidFill>
              <a:srgbClr val="0C0C0C"/>
            </a:solidFill>
            <a:ln>
              <a:noFill/>
            </a:ln>
          </p:spPr>
          <p:txBody>
            <a:bodyPr wrap="square" lIns="457200" tIns="457200" rIns="457200" bIns="0" anchor="t" anchorCtr="0">
              <a:noAutofit/>
            </a:bodyPr>
            <a:lstStyle/>
            <a:p>
              <a:pPr marL="0" marR="0" lvl="0" indent="0" algn="ctr" rtl="0">
                <a:spcBef>
                  <a:spcPts val="0"/>
                </a:spcBef>
                <a:buNone/>
              </a:pPr>
              <a:r>
                <a:rPr lang="en-US" sz="2800" b="1" i="0" u="none" strike="noStrike" cap="none">
                  <a:solidFill>
                    <a:schemeClr val="lt1"/>
                  </a:solidFill>
                  <a:latin typeface="Trebuchet MS"/>
                  <a:ea typeface="Trebuchet MS"/>
                  <a:cs typeface="Trebuchet MS"/>
                  <a:sym typeface="Trebuchet MS"/>
                </a:rPr>
                <a:t>QUICK START (cont.)</a:t>
              </a:r>
            </a:p>
            <a:p>
              <a:pPr marL="0" marR="0" lvl="0" indent="0" algn="ctr" rtl="0">
                <a:spcBef>
                  <a:spcPts val="0"/>
                </a:spcBef>
                <a:buNone/>
              </a:pPr>
              <a:endParaRPr sz="2400" b="1" i="0" u="none" strike="noStrike" cap="none">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1800" b="1" i="0" u="none" strike="noStrike" cap="none">
                  <a:solidFill>
                    <a:srgbClr val="FFC000"/>
                  </a:solidFill>
                  <a:latin typeface="Trebuchet MS"/>
                  <a:ea typeface="Trebuchet MS"/>
                  <a:cs typeface="Trebuchet MS"/>
                  <a:sym typeface="Trebuchet MS"/>
                </a:rPr>
                <a:t>How to change the template color theme</a:t>
              </a:r>
            </a:p>
            <a:p>
              <a:pPr marL="0" marR="0" lvl="2" indent="-88900" algn="l" rtl="0">
                <a:lnSpc>
                  <a:spcPct val="100000"/>
                </a:lnSpc>
                <a:spcBef>
                  <a:spcPts val="0"/>
                </a:spcBef>
                <a:spcAft>
                  <a:spcPts val="0"/>
                </a:spcAft>
                <a:buClr>
                  <a:srgbClr val="BFBFBF"/>
                </a:buClr>
                <a:buSzPts val="1400"/>
                <a:buFont typeface="Trebuchet MS"/>
                <a:buNone/>
              </a:pPr>
              <a:r>
                <a:rPr lang="en-US" sz="1400" b="0" i="0" u="none" strike="noStrike" cap="non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p>
            <a:p>
              <a:pPr marL="0" marR="0" lvl="2" indent="-88900" algn="l" rtl="0">
                <a:lnSpc>
                  <a:spcPct val="100000"/>
                </a:lnSpc>
                <a:spcBef>
                  <a:spcPts val="0"/>
                </a:spcBef>
                <a:spcAft>
                  <a:spcPts val="0"/>
                </a:spcAft>
                <a:buClr>
                  <a:schemeClr val="lt1"/>
                </a:buClr>
                <a:buSzPts val="1400"/>
                <a:buFont typeface="Calibri"/>
                <a:buNone/>
              </a:pPr>
              <a:endParaRPr sz="1400" b="0" i="0" u="none" strike="noStrike" cap="none">
                <a:solidFill>
                  <a:srgbClr val="BFBFBF"/>
                </a:solidFill>
                <a:latin typeface="Trebuchet MS"/>
                <a:ea typeface="Trebuchet MS"/>
                <a:cs typeface="Trebuchet MS"/>
                <a:sym typeface="Trebuchet MS"/>
              </a:endParaRPr>
            </a:p>
            <a:p>
              <a:pPr marL="0" marR="0" lvl="0" indent="0" algn="l" rtl="0">
                <a:spcBef>
                  <a:spcPts val="0"/>
                </a:spcBef>
                <a:buNone/>
              </a:pPr>
              <a:endParaRPr sz="1400" b="0" i="0" u="none" strike="noStrike" cap="none">
                <a:solidFill>
                  <a:srgbClr val="BFBFBF"/>
                </a:solidFill>
                <a:latin typeface="Trebuchet MS"/>
                <a:ea typeface="Trebuchet MS"/>
                <a:cs typeface="Trebuchet MS"/>
                <a:sym typeface="Trebuchet MS"/>
              </a:endParaRPr>
            </a:p>
            <a:p>
              <a:pPr marL="0" marR="0" lvl="0" indent="0" algn="l" rtl="0">
                <a:spcBef>
                  <a:spcPts val="0"/>
                </a:spcBef>
                <a:buNone/>
              </a:pPr>
              <a:endParaRPr sz="1400" b="0" i="0" u="none" strike="noStrike" cap="none">
                <a:solidFill>
                  <a:srgbClr val="BFBFBF"/>
                </a:solidFill>
                <a:latin typeface="Trebuchet MS"/>
                <a:ea typeface="Trebuchet MS"/>
                <a:cs typeface="Trebuchet MS"/>
                <a:sym typeface="Trebuchet MS"/>
              </a:endParaRPr>
            </a:p>
            <a:p>
              <a:pPr marL="0" marR="0" lvl="0" indent="0" algn="l" rtl="0">
                <a:spcBef>
                  <a:spcPts val="0"/>
                </a:spcBef>
                <a:buNone/>
              </a:pPr>
              <a:endParaRPr sz="1400" b="0" i="0" u="none" strike="noStrike" cap="none">
                <a:solidFill>
                  <a:srgbClr val="BFBFBF"/>
                </a:solidFill>
                <a:latin typeface="Trebuchet MS"/>
                <a:ea typeface="Trebuchet MS"/>
                <a:cs typeface="Trebuchet MS"/>
                <a:sym typeface="Trebuchet MS"/>
              </a:endParaRPr>
            </a:p>
            <a:p>
              <a:pPr marL="0" marR="0" lvl="0" indent="0" algn="l" rtl="0">
                <a:spcBef>
                  <a:spcPts val="0"/>
                </a:spcBef>
                <a:buNone/>
              </a:pPr>
              <a:endParaRPr sz="1400" b="0" i="0" u="none" strike="noStrike" cap="none">
                <a:solidFill>
                  <a:srgbClr val="BFBFBF"/>
                </a:solidFill>
                <a:latin typeface="Trebuchet MS"/>
                <a:ea typeface="Trebuchet MS"/>
                <a:cs typeface="Trebuchet MS"/>
                <a:sym typeface="Trebuchet MS"/>
              </a:endParaRPr>
            </a:p>
            <a:p>
              <a:pPr marL="0" marR="0" lvl="0" indent="0" algn="l" rtl="0">
                <a:spcBef>
                  <a:spcPts val="0"/>
                </a:spcBef>
                <a:buNone/>
              </a:pPr>
              <a:endParaRPr sz="1400" b="0" i="0" u="none" strike="noStrike" cap="none">
                <a:solidFill>
                  <a:srgbClr val="BFBFBF"/>
                </a:solidFill>
                <a:latin typeface="Trebuchet MS"/>
                <a:ea typeface="Trebuchet MS"/>
                <a:cs typeface="Trebuchet MS"/>
                <a:sym typeface="Trebuchet MS"/>
              </a:endParaRPr>
            </a:p>
            <a:p>
              <a:pPr marL="0" marR="0" lvl="0" indent="0" algn="l" rtl="0">
                <a:spcBef>
                  <a:spcPts val="0"/>
                </a:spcBef>
                <a:buNone/>
              </a:pPr>
              <a:endParaRPr sz="1400" b="0" i="0" u="none" strike="noStrike" cap="none">
                <a:solidFill>
                  <a:srgbClr val="BFBFBF"/>
                </a:solidFill>
                <a:latin typeface="Trebuchet MS"/>
                <a:ea typeface="Trebuchet MS"/>
                <a:cs typeface="Trebuchet MS"/>
                <a:sym typeface="Trebuchet MS"/>
              </a:endParaRPr>
            </a:p>
            <a:p>
              <a:pPr marL="0" marR="0" lvl="0" indent="0" algn="l" rtl="0">
                <a:spcBef>
                  <a:spcPts val="0"/>
                </a:spcBef>
                <a:buNone/>
              </a:pPr>
              <a:r>
                <a:rPr lang="en-US" sz="1400" b="0" i="0" u="none" strike="noStrike" cap="none">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p>
            <a:p>
              <a:pPr marL="0" marR="0" lvl="0" indent="0" algn="l" rtl="0">
                <a:spcBef>
                  <a:spcPts val="0"/>
                </a:spcBef>
                <a:buNone/>
              </a:pPr>
              <a:endParaRPr sz="1400" b="0" i="0" u="none" strike="noStrike" cap="none">
                <a:solidFill>
                  <a:srgbClr val="BFBFBF"/>
                </a:solidFill>
                <a:latin typeface="Trebuchet MS"/>
                <a:ea typeface="Trebuchet MS"/>
                <a:cs typeface="Trebuchet MS"/>
                <a:sym typeface="Trebuchet MS"/>
              </a:endParaRPr>
            </a:p>
            <a:p>
              <a:pPr marL="0" marR="0" lvl="0" indent="0" algn="ctr" rtl="0">
                <a:spcBef>
                  <a:spcPts val="0"/>
                </a:spcBef>
                <a:buNone/>
              </a:pPr>
              <a:r>
                <a:rPr lang="en-US" sz="1800" b="1" i="0" u="none" strike="noStrike" cap="none">
                  <a:solidFill>
                    <a:srgbClr val="FFC000"/>
                  </a:solidFill>
                  <a:latin typeface="Trebuchet MS"/>
                  <a:ea typeface="Trebuchet MS"/>
                  <a:cs typeface="Trebuchet MS"/>
                  <a:sym typeface="Trebuchet MS"/>
                </a:rPr>
                <a:t>How to add Text</a:t>
              </a:r>
            </a:p>
            <a:p>
              <a:pPr marL="1730375" marR="0" lvl="2" indent="0" algn="l" rtl="0">
                <a:spcBef>
                  <a:spcPts val="0"/>
                </a:spcBef>
                <a:buNone/>
              </a:pPr>
              <a:r>
                <a:rPr lang="en-US" sz="1400" b="0" i="0" u="none" strike="noStrike" cap="non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p>
            <a:p>
              <a:pPr marL="1518341" marR="0" lvl="2" indent="0" algn="l" rtl="0">
                <a:spcBef>
                  <a:spcPts val="0"/>
                </a:spcBef>
                <a:spcAft>
                  <a:spcPts val="0"/>
                </a:spcAft>
                <a:buNone/>
              </a:pPr>
              <a:endParaRPr sz="1400" b="0" i="0" u="none" strike="noStrike" cap="none">
                <a:solidFill>
                  <a:srgbClr val="BFBFBF"/>
                </a:solidFill>
                <a:latin typeface="Trebuchet MS"/>
                <a:ea typeface="Trebuchet MS"/>
                <a:cs typeface="Trebuchet MS"/>
                <a:sym typeface="Trebuchet MS"/>
              </a:endParaRPr>
            </a:p>
            <a:p>
              <a:pPr marL="0" marR="0" lvl="0" indent="-88900" algn="ctr" rtl="0">
                <a:lnSpc>
                  <a:spcPct val="100000"/>
                </a:lnSpc>
                <a:spcBef>
                  <a:spcPts val="0"/>
                </a:spcBef>
                <a:spcAft>
                  <a:spcPts val="0"/>
                </a:spcAft>
                <a:buClr>
                  <a:srgbClr val="BFBFBF"/>
                </a:buClr>
                <a:buSzPts val="1400"/>
                <a:buFont typeface="Trebuchet MS"/>
                <a:buNone/>
              </a:pPr>
              <a:r>
                <a:rPr lang="en-US" sz="1400" b="0" i="0" u="none" strike="noStrike" cap="none">
                  <a:solidFill>
                    <a:srgbClr val="BFBFBF"/>
                  </a:solidFill>
                  <a:latin typeface="Trebuchet MS"/>
                  <a:ea typeface="Trebuchet MS"/>
                  <a:cs typeface="Trebuchet MS"/>
                  <a:sym typeface="Trebuchet MS"/>
                </a:rPr>
                <a:t> </a:t>
              </a:r>
              <a:r>
                <a:rPr lang="en-US" sz="1800" b="1" i="0" u="none" strike="noStrike" cap="none">
                  <a:solidFill>
                    <a:srgbClr val="FFC000"/>
                  </a:solidFill>
                  <a:latin typeface="Trebuchet MS"/>
                  <a:ea typeface="Trebuchet MS"/>
                  <a:cs typeface="Trebuchet MS"/>
                  <a:sym typeface="Trebuchet MS"/>
                </a:rPr>
                <a:t>Text size</a:t>
              </a:r>
            </a:p>
            <a:p>
              <a:pPr marL="0" marR="0" lvl="0" indent="-88900" algn="l" rtl="0">
                <a:lnSpc>
                  <a:spcPct val="100000"/>
                </a:lnSpc>
                <a:spcBef>
                  <a:spcPts val="0"/>
                </a:spcBef>
                <a:spcAft>
                  <a:spcPts val="0"/>
                </a:spcAft>
                <a:buClr>
                  <a:srgbClr val="BFBFBF"/>
                </a:buClr>
                <a:buSzPts val="1400"/>
                <a:buFont typeface="Trebuchet MS"/>
                <a:buNone/>
              </a:pPr>
              <a:r>
                <a:rPr lang="en-US" sz="1400" b="0" i="0" u="none" strike="noStrike" cap="non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p>
            <a:p>
              <a:pPr marL="1518341" marR="0" lvl="2" indent="0" algn="l" rtl="0">
                <a:spcBef>
                  <a:spcPts val="0"/>
                </a:spcBef>
                <a:buNone/>
              </a:pPr>
              <a:endParaRPr sz="1400" b="0" i="0" u="none" strike="noStrike" cap="none">
                <a:solidFill>
                  <a:srgbClr val="BFBFBF"/>
                </a:solidFill>
                <a:latin typeface="Trebuchet MS"/>
                <a:ea typeface="Trebuchet MS"/>
                <a:cs typeface="Trebuchet MS"/>
                <a:sym typeface="Trebuchet MS"/>
              </a:endParaRPr>
            </a:p>
            <a:p>
              <a:pPr marL="0" marR="0" lvl="0" indent="0" algn="ctr" rtl="0">
                <a:spcBef>
                  <a:spcPts val="0"/>
                </a:spcBef>
                <a:buNone/>
              </a:pPr>
              <a:r>
                <a:rPr lang="en-US" sz="1800" b="1" i="0" u="none" strike="noStrike" cap="none">
                  <a:solidFill>
                    <a:srgbClr val="FFC000"/>
                  </a:solidFill>
                  <a:latin typeface="Trebuchet MS"/>
                  <a:ea typeface="Trebuchet MS"/>
                  <a:cs typeface="Trebuchet MS"/>
                  <a:sym typeface="Trebuchet MS"/>
                </a:rPr>
                <a:t>How to add Tables</a:t>
              </a:r>
            </a:p>
            <a:p>
              <a:pPr marL="971550" marR="0" lvl="1" indent="0" algn="l" rtl="0">
                <a:spcBef>
                  <a:spcPts val="0"/>
                </a:spcBef>
                <a:buNone/>
              </a:pPr>
              <a:r>
                <a:rPr lang="en-US" sz="1400" b="0" i="0" u="none" strike="noStrike" cap="none">
                  <a:solidFill>
                    <a:srgbClr val="BFBFBF"/>
                  </a:solidFill>
                  <a:latin typeface="Trebuchet MS"/>
                  <a:ea typeface="Trebuchet MS"/>
                  <a:cs typeface="Trebuchet MS"/>
                  <a:sym typeface="Trebuchet MS"/>
                </a:rPr>
                <a:t>To add a table from scratch go to the INSERT menu and click on TABLE. A drop-down box will help you select rows and columns. </a:t>
              </a:r>
            </a:p>
            <a:p>
              <a:pPr marL="0" marR="0" lvl="0" indent="0" algn="l" rtl="0">
                <a:spcBef>
                  <a:spcPts val="0"/>
                </a:spcBef>
                <a:buNone/>
              </a:pPr>
              <a:r>
                <a:rPr lang="en-US" sz="1400" b="0" i="0" u="none" strike="noStrike" cap="none">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p>
            <a:p>
              <a:pPr marL="0" marR="0" lvl="0" indent="0" algn="l" rtl="0">
                <a:spcBef>
                  <a:spcPts val="0"/>
                </a:spcBef>
                <a:spcAft>
                  <a:spcPts val="0"/>
                </a:spcAft>
                <a:buNone/>
              </a:pPr>
              <a:endParaRPr sz="1400" b="0" i="0" u="none" strike="noStrike" cap="none">
                <a:solidFill>
                  <a:srgbClr val="BFBFBF"/>
                </a:solidFill>
                <a:latin typeface="Trebuchet MS"/>
                <a:ea typeface="Trebuchet MS"/>
                <a:cs typeface="Trebuchet MS"/>
                <a:sym typeface="Trebuchet MS"/>
              </a:endParaRPr>
            </a:p>
            <a:p>
              <a:pPr marL="0" marR="0" lvl="0" indent="-114300" algn="ctr" rtl="0">
                <a:lnSpc>
                  <a:spcPct val="100000"/>
                </a:lnSpc>
                <a:spcBef>
                  <a:spcPts val="0"/>
                </a:spcBef>
                <a:spcAft>
                  <a:spcPts val="0"/>
                </a:spcAft>
                <a:buClr>
                  <a:srgbClr val="FFC000"/>
                </a:buClr>
                <a:buSzPts val="1800"/>
                <a:buFont typeface="Trebuchet MS"/>
                <a:buNone/>
              </a:pPr>
              <a:r>
                <a:rPr lang="en-US" sz="1800" b="1" i="0" u="none" strike="noStrike" cap="none">
                  <a:solidFill>
                    <a:srgbClr val="FFC000"/>
                  </a:solidFill>
                  <a:latin typeface="Trebuchet MS"/>
                  <a:ea typeface="Trebuchet MS"/>
                  <a:cs typeface="Trebuchet MS"/>
                  <a:sym typeface="Trebuchet MS"/>
                </a:rPr>
                <a:t>Graphs / Charts</a:t>
              </a:r>
            </a:p>
            <a:p>
              <a:pPr marL="0" marR="0" lvl="0" indent="-88900" algn="l" rtl="0">
                <a:lnSpc>
                  <a:spcPct val="100000"/>
                </a:lnSpc>
                <a:spcBef>
                  <a:spcPts val="0"/>
                </a:spcBef>
                <a:spcAft>
                  <a:spcPts val="0"/>
                </a:spcAft>
                <a:buClr>
                  <a:srgbClr val="BFBFBF"/>
                </a:buClr>
                <a:buSzPts val="1400"/>
                <a:buFont typeface="Trebuchet MS"/>
                <a:buNone/>
              </a:pPr>
              <a:r>
                <a:rPr lang="en-US" sz="1400" b="0" i="0" u="none" strike="noStrike" cap="non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p>
            <a:p>
              <a:pPr marL="0" marR="0" lvl="0" indent="-88900" algn="l" rtl="0">
                <a:lnSpc>
                  <a:spcPct val="100000"/>
                </a:lnSpc>
                <a:spcBef>
                  <a:spcPts val="0"/>
                </a:spcBef>
                <a:spcAft>
                  <a:spcPts val="0"/>
                </a:spcAft>
                <a:buClr>
                  <a:schemeClr val="lt1"/>
                </a:buClr>
                <a:buSzPts val="1400"/>
                <a:buFont typeface="Calibri"/>
                <a:buNone/>
              </a:pPr>
              <a:endParaRPr sz="1400" b="0" i="0" u="none" strike="noStrike" cap="none">
                <a:solidFill>
                  <a:srgbClr val="BFBFBF"/>
                </a:solidFill>
                <a:latin typeface="Trebuchet MS"/>
                <a:ea typeface="Trebuchet MS"/>
                <a:cs typeface="Trebuchet MS"/>
                <a:sym typeface="Trebuchet MS"/>
              </a:endParaRPr>
            </a:p>
            <a:p>
              <a:pPr marL="0" marR="0" lvl="0" indent="-114300" algn="ctr" rtl="0">
                <a:lnSpc>
                  <a:spcPct val="100000"/>
                </a:lnSpc>
                <a:spcBef>
                  <a:spcPts val="0"/>
                </a:spcBef>
                <a:spcAft>
                  <a:spcPts val="0"/>
                </a:spcAft>
                <a:buClr>
                  <a:srgbClr val="FFC000"/>
                </a:buClr>
                <a:buSzPts val="1800"/>
                <a:buFont typeface="Trebuchet MS"/>
                <a:buNone/>
              </a:pPr>
              <a:r>
                <a:rPr lang="en-US" sz="1800" b="1" i="0" u="none" strike="noStrike" cap="none">
                  <a:solidFill>
                    <a:srgbClr val="FFC000"/>
                  </a:solidFill>
                  <a:latin typeface="Trebuchet MS"/>
                  <a:ea typeface="Trebuchet MS"/>
                  <a:cs typeface="Trebuchet MS"/>
                  <a:sym typeface="Trebuchet MS"/>
                </a:rPr>
                <a:t>How to change the column configuration</a:t>
              </a:r>
            </a:p>
            <a:p>
              <a:pPr marL="0" marR="0" lvl="0" indent="-88900" algn="l" rtl="0">
                <a:lnSpc>
                  <a:spcPct val="100000"/>
                </a:lnSpc>
                <a:spcBef>
                  <a:spcPts val="0"/>
                </a:spcBef>
                <a:spcAft>
                  <a:spcPts val="0"/>
                </a:spcAft>
                <a:buClr>
                  <a:srgbClr val="BFBFBF"/>
                </a:buClr>
                <a:buSzPts val="1400"/>
                <a:buFont typeface="Trebuchet MS"/>
                <a:buNone/>
              </a:pPr>
              <a:r>
                <a:rPr lang="en-US" sz="1400" b="0" i="0" u="none" strike="noStrike" cap="non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p>
            <a:p>
              <a:pPr marL="0" marR="0" lvl="0" indent="-114300" algn="ctr" rtl="0">
                <a:lnSpc>
                  <a:spcPct val="100000"/>
                </a:lnSpc>
                <a:spcBef>
                  <a:spcPts val="0"/>
                </a:spcBef>
                <a:spcAft>
                  <a:spcPts val="0"/>
                </a:spcAft>
                <a:buClr>
                  <a:schemeClr val="lt1"/>
                </a:buClr>
                <a:buSzPts val="1800"/>
                <a:buFont typeface="Calibri"/>
                <a:buNone/>
              </a:pPr>
              <a:endParaRPr sz="1800" b="1" i="0" u="none" strike="noStrike" cap="none">
                <a:solidFill>
                  <a:srgbClr val="FFC000"/>
                </a:solidFill>
                <a:latin typeface="Trebuchet MS"/>
                <a:ea typeface="Trebuchet MS"/>
                <a:cs typeface="Trebuchet MS"/>
                <a:sym typeface="Trebuchet MS"/>
              </a:endParaRPr>
            </a:p>
            <a:p>
              <a:pPr marL="0" marR="0" lvl="0" indent="-114300" algn="ctr" rtl="0">
                <a:lnSpc>
                  <a:spcPct val="100000"/>
                </a:lnSpc>
                <a:spcBef>
                  <a:spcPts val="0"/>
                </a:spcBef>
                <a:spcAft>
                  <a:spcPts val="0"/>
                </a:spcAft>
                <a:buClr>
                  <a:srgbClr val="FFC000"/>
                </a:buClr>
                <a:buSzPts val="1800"/>
                <a:buFont typeface="Trebuchet MS"/>
                <a:buNone/>
              </a:pPr>
              <a:r>
                <a:rPr lang="en-US" sz="1800" b="1" i="0" u="none" strike="noStrike" cap="none">
                  <a:solidFill>
                    <a:srgbClr val="FFC000"/>
                  </a:solidFill>
                  <a:latin typeface="Trebuchet MS"/>
                  <a:ea typeface="Trebuchet MS"/>
                  <a:cs typeface="Trebuchet MS"/>
                  <a:sym typeface="Trebuchet MS"/>
                </a:rPr>
                <a:t>How to remove the info bars</a:t>
              </a:r>
            </a:p>
            <a:p>
              <a:pPr marL="0" marR="0" lvl="0" indent="-88900" algn="l" rtl="0">
                <a:lnSpc>
                  <a:spcPct val="100000"/>
                </a:lnSpc>
                <a:spcBef>
                  <a:spcPts val="0"/>
                </a:spcBef>
                <a:spcAft>
                  <a:spcPts val="0"/>
                </a:spcAft>
                <a:buClr>
                  <a:srgbClr val="BFBFBF"/>
                </a:buClr>
                <a:buSzPts val="1400"/>
                <a:buFont typeface="Trebuchet MS"/>
                <a:buNone/>
              </a:pPr>
              <a:r>
                <a:rPr lang="en-US" sz="1400" b="0" i="0" u="none" strike="noStrike" cap="non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88900" algn="l" rtl="0">
                <a:lnSpc>
                  <a:spcPct val="100000"/>
                </a:lnSpc>
                <a:spcBef>
                  <a:spcPts val="0"/>
                </a:spcBef>
                <a:spcAft>
                  <a:spcPts val="0"/>
                </a:spcAft>
                <a:buClr>
                  <a:schemeClr val="lt1"/>
                </a:buClr>
                <a:buSzPts val="1400"/>
                <a:buFont typeface="Calibri"/>
                <a:buNone/>
              </a:pPr>
              <a:endParaRPr sz="1400" b="0" i="0" u="none" strike="noStrike" cap="none">
                <a:solidFill>
                  <a:srgbClr val="BFBFBF"/>
                </a:solidFill>
                <a:latin typeface="Trebuchet MS"/>
                <a:ea typeface="Trebuchet MS"/>
                <a:cs typeface="Trebuchet MS"/>
                <a:sym typeface="Trebuchet MS"/>
              </a:endParaRPr>
            </a:p>
            <a:p>
              <a:pPr marL="0" marR="0" lvl="0" indent="-114300" algn="ctr" rtl="0">
                <a:lnSpc>
                  <a:spcPct val="100000"/>
                </a:lnSpc>
                <a:spcBef>
                  <a:spcPts val="0"/>
                </a:spcBef>
                <a:spcAft>
                  <a:spcPts val="0"/>
                </a:spcAft>
                <a:buClr>
                  <a:srgbClr val="FFC000"/>
                </a:buClr>
                <a:buSzPts val="1800"/>
                <a:buFont typeface="Trebuchet MS"/>
                <a:buNone/>
              </a:pPr>
              <a:r>
                <a:rPr lang="en-US" sz="1800" b="1" i="0" u="none" strike="noStrike" cap="none">
                  <a:solidFill>
                    <a:srgbClr val="FFC000"/>
                  </a:solidFill>
                  <a:latin typeface="Trebuchet MS"/>
                  <a:ea typeface="Trebuchet MS"/>
                  <a:cs typeface="Trebuchet MS"/>
                  <a:sym typeface="Trebuchet MS"/>
                </a:rPr>
                <a:t>Save your work</a:t>
              </a:r>
            </a:p>
            <a:p>
              <a:pPr marL="0" marR="0" lvl="0" indent="-88900" algn="l" rtl="0">
                <a:lnSpc>
                  <a:spcPct val="100000"/>
                </a:lnSpc>
                <a:spcBef>
                  <a:spcPts val="0"/>
                </a:spcBef>
                <a:spcAft>
                  <a:spcPts val="0"/>
                </a:spcAft>
                <a:buClr>
                  <a:srgbClr val="BFBFBF"/>
                </a:buClr>
                <a:buSzPts val="1400"/>
                <a:buFont typeface="Trebuchet MS"/>
                <a:buNone/>
              </a:pPr>
              <a:r>
                <a:rPr lang="en-US" sz="1400" b="0" i="0" u="none" strike="noStrike" cap="none">
                  <a:solidFill>
                    <a:srgbClr val="BFBFBF"/>
                  </a:solidFill>
                  <a:latin typeface="Trebuchet MS"/>
                  <a:ea typeface="Trebuchet MS"/>
                  <a:cs typeface="Trebuchet MS"/>
                  <a:sym typeface="Trebuchet MS"/>
                </a:rPr>
                <a:t>Save your template as a PowerPoint document. For printing, save as PowerPoint or “Print-quality” PDF.</a:t>
              </a:r>
            </a:p>
            <a:p>
              <a:pPr marL="0" marR="0" lvl="0" indent="-88900" algn="l" rtl="0">
                <a:lnSpc>
                  <a:spcPct val="100000"/>
                </a:lnSpc>
                <a:spcBef>
                  <a:spcPts val="0"/>
                </a:spcBef>
                <a:spcAft>
                  <a:spcPts val="0"/>
                </a:spcAft>
                <a:buClr>
                  <a:schemeClr val="lt1"/>
                </a:buClr>
                <a:buSzPts val="1400"/>
                <a:buFont typeface="Calibri"/>
                <a:buNone/>
              </a:pPr>
              <a:endParaRPr sz="1400" b="0" i="0" u="none" strike="noStrike" cap="none">
                <a:solidFill>
                  <a:srgbClr val="BFBFBF"/>
                </a:solidFill>
                <a:latin typeface="Trebuchet MS"/>
                <a:ea typeface="Trebuchet MS"/>
                <a:cs typeface="Trebuchet MS"/>
                <a:sym typeface="Trebuchet MS"/>
              </a:endParaRPr>
            </a:p>
            <a:p>
              <a:pPr marL="0" marR="0" lvl="0" indent="-101600" algn="l" rtl="0">
                <a:lnSpc>
                  <a:spcPct val="100000"/>
                </a:lnSpc>
                <a:spcBef>
                  <a:spcPts val="0"/>
                </a:spcBef>
                <a:spcAft>
                  <a:spcPts val="0"/>
                </a:spcAft>
                <a:buClr>
                  <a:schemeClr val="lt1"/>
                </a:buClr>
                <a:buSzPts val="1600"/>
                <a:buFont typeface="Calibri"/>
                <a:buNone/>
              </a:pPr>
              <a:endParaRPr sz="1600" b="0" i="0" u="none" strike="noStrike" cap="none">
                <a:solidFill>
                  <a:srgbClr val="BFBFBF"/>
                </a:solidFill>
                <a:latin typeface="Trebuchet MS"/>
                <a:ea typeface="Trebuchet MS"/>
                <a:cs typeface="Trebuchet MS"/>
                <a:sym typeface="Trebuchet MS"/>
              </a:endParaRPr>
            </a:p>
          </p:txBody>
        </p:sp>
        <p:pic>
          <p:nvPicPr>
            <p:cNvPr id="12" name="Shape 12"/>
            <p:cNvPicPr preferRelativeResize="0"/>
            <p:nvPr/>
          </p:nvPicPr>
          <p:blipFill rotWithShape="1">
            <a:blip r:embed="rId3">
              <a:alphaModFix/>
            </a:blip>
            <a:srcRect/>
            <a:stretch/>
          </p:blipFill>
          <p:spPr>
            <a:xfrm>
              <a:off x="39540163" y="3976767"/>
              <a:ext cx="5586150" cy="1716939"/>
            </a:xfrm>
            <a:prstGeom prst="rect">
              <a:avLst/>
            </a:prstGeom>
            <a:noFill/>
            <a:ln>
              <a:noFill/>
            </a:ln>
          </p:spPr>
        </p:pic>
        <p:pic>
          <p:nvPicPr>
            <p:cNvPr id="13" name="Shape 13"/>
            <p:cNvPicPr preferRelativeResize="0"/>
            <p:nvPr/>
          </p:nvPicPr>
          <p:blipFill rotWithShape="1">
            <a:blip r:embed="rId4">
              <a:alphaModFix/>
            </a:blip>
            <a:srcRect/>
            <a:stretch/>
          </p:blipFill>
          <p:spPr>
            <a:xfrm>
              <a:off x="37296875" y="8347566"/>
              <a:ext cx="2969584" cy="1140240"/>
            </a:xfrm>
            <a:prstGeom prst="rect">
              <a:avLst/>
            </a:prstGeom>
            <a:noFill/>
            <a:ln>
              <a:noFill/>
            </a:ln>
          </p:spPr>
        </p:pic>
        <p:pic>
          <p:nvPicPr>
            <p:cNvPr id="14" name="Shape 14"/>
            <p:cNvPicPr preferRelativeResize="0"/>
            <p:nvPr/>
          </p:nvPicPr>
          <p:blipFill rotWithShape="1">
            <a:blip r:embed="rId5">
              <a:alphaModFix/>
            </a:blip>
            <a:srcRect/>
            <a:stretch/>
          </p:blipFill>
          <p:spPr>
            <a:xfrm>
              <a:off x="37524684" y="12604371"/>
              <a:ext cx="1482265" cy="825421"/>
            </a:xfrm>
            <a:prstGeom prst="rect">
              <a:avLst/>
            </a:prstGeom>
            <a:noFill/>
            <a:ln>
              <a:noFill/>
            </a:ln>
          </p:spPr>
        </p:pic>
        <p:grpSp>
          <p:nvGrpSpPr>
            <p:cNvPr id="15" name="Shape 15"/>
            <p:cNvGrpSpPr/>
            <p:nvPr/>
          </p:nvGrpSpPr>
          <p:grpSpPr>
            <a:xfrm>
              <a:off x="37163427" y="23152351"/>
              <a:ext cx="10354214" cy="1052915"/>
              <a:chOff x="31687959" y="29635356"/>
              <a:chExt cx="9771399" cy="1090622"/>
            </a:xfrm>
          </p:grpSpPr>
          <p:sp>
            <p:nvSpPr>
              <p:cNvPr id="16" name="Shape 16"/>
              <p:cNvSpPr/>
              <p:nvPr/>
            </p:nvSpPr>
            <p:spPr>
              <a:xfrm>
                <a:off x="31687959" y="29635356"/>
                <a:ext cx="9771398" cy="1090622"/>
              </a:xfrm>
              <a:prstGeom prst="roundRect">
                <a:avLst>
                  <a:gd name="adj" fmla="val 16667"/>
                </a:avLst>
              </a:prstGeom>
              <a:solidFill>
                <a:schemeClr val="lt1"/>
              </a:solidFill>
              <a:ln>
                <a:noFill/>
              </a:ln>
            </p:spPr>
            <p:txBody>
              <a:bodyPr wrap="square" lIns="91425" tIns="45700" rIns="91425" bIns="45700" anchor="ctr" anchorCtr="0">
                <a:noAutofit/>
              </a:bodyPr>
              <a:lstStyle/>
              <a:p>
                <a:pPr marL="0" marR="0" lvl="0" indent="0" algn="ctr" rtl="0">
                  <a:spcBef>
                    <a:spcPts val="0"/>
                  </a:spcBef>
                  <a:buNone/>
                </a:pPr>
                <a:endParaRPr sz="4900" b="0" i="0" u="none" strike="noStrike" cap="none">
                  <a:solidFill>
                    <a:schemeClr val="lt1"/>
                  </a:solidFill>
                  <a:latin typeface="Calibri"/>
                  <a:ea typeface="Calibri"/>
                  <a:cs typeface="Calibri"/>
                  <a:sym typeface="Calibri"/>
                </a:endParaRPr>
              </a:p>
            </p:txBody>
          </p:sp>
          <p:pic>
            <p:nvPicPr>
              <p:cNvPr id="17" name="Shape 17" descr="http://t2.gstatic.com/images?q=tbn:ANd9GcR4APHC6TT9w54M2zn_pvCiBxUNcspYPoVxirLRphBoJabfSvu7zw">
                <a:hlinkClick r:id="rId6"/>
              </p:cNvPr>
              <p:cNvPicPr preferRelativeResize="0"/>
              <p:nvPr/>
            </p:nvPicPr>
            <p:blipFill rotWithShape="1">
              <a:blip r:embed="rId7">
                <a:alphaModFix/>
              </a:blip>
              <a:srcRect/>
              <a:stretch/>
            </p:blipFill>
            <p:spPr>
              <a:xfrm>
                <a:off x="31813900" y="29733688"/>
                <a:ext cx="914401" cy="914399"/>
              </a:xfrm>
              <a:prstGeom prst="rect">
                <a:avLst/>
              </a:prstGeom>
              <a:noFill/>
              <a:ln>
                <a:noFill/>
              </a:ln>
            </p:spPr>
          </p:pic>
          <p:sp>
            <p:nvSpPr>
              <p:cNvPr id="18" name="Shape 18"/>
              <p:cNvSpPr txBox="1"/>
              <p:nvPr/>
            </p:nvSpPr>
            <p:spPr>
              <a:xfrm>
                <a:off x="32788169" y="29700256"/>
                <a:ext cx="8671190" cy="903879"/>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400" b="0" i="0" u="none" strike="noStrike" cap="none">
                    <a:solidFill>
                      <a:schemeClr val="dk2"/>
                    </a:solidFill>
                    <a:latin typeface="Trebuchet MS"/>
                    <a:ea typeface="Trebuchet MS"/>
                    <a:cs typeface="Trebuchet MS"/>
                    <a:sym typeface="Trebuchet MS"/>
                  </a:rPr>
                  <a:t>Student discounts are available on our Facebook page.</a:t>
                </a:r>
                <a:br>
                  <a:rPr lang="en-US" sz="1400" b="0" i="0" u="none" strike="noStrike" cap="none">
                    <a:solidFill>
                      <a:schemeClr val="dk2"/>
                    </a:solidFill>
                    <a:latin typeface="Trebuchet MS"/>
                    <a:ea typeface="Trebuchet MS"/>
                    <a:cs typeface="Trebuchet MS"/>
                    <a:sym typeface="Trebuchet MS"/>
                  </a:rPr>
                </a:br>
                <a:r>
                  <a:rPr lang="en-US" sz="1400" b="0" i="0" u="none" strike="noStrike" cap="none">
                    <a:solidFill>
                      <a:schemeClr val="dk2"/>
                    </a:solidFill>
                    <a:latin typeface="Trebuchet MS"/>
                    <a:ea typeface="Trebuchet MS"/>
                    <a:cs typeface="Trebuchet MS"/>
                    <a:sym typeface="Trebuchet MS"/>
                  </a:rPr>
                  <a:t>Go to </a:t>
                </a:r>
                <a:r>
                  <a:rPr lang="en-US" sz="1400" b="0" i="0" u="sng" strike="noStrike" cap="none">
                    <a:solidFill>
                      <a:schemeClr val="dk2"/>
                    </a:solidFill>
                    <a:latin typeface="Trebuchet MS"/>
                    <a:ea typeface="Trebuchet MS"/>
                    <a:cs typeface="Trebuchet MS"/>
                    <a:sym typeface="Trebuchet MS"/>
                  </a:rPr>
                  <a:t>PosterPresentations.com</a:t>
                </a:r>
                <a:r>
                  <a:rPr lang="en-US" sz="1400" b="0" i="0" u="none" strike="noStrike" cap="none">
                    <a:solidFill>
                      <a:schemeClr val="dk2"/>
                    </a:solidFill>
                    <a:latin typeface="Trebuchet MS"/>
                    <a:ea typeface="Trebuchet MS"/>
                    <a:cs typeface="Trebuchet MS"/>
                    <a:sym typeface="Trebuchet MS"/>
                  </a:rPr>
                  <a:t> and click on the FB icon. </a:t>
                </a:r>
              </a:p>
            </p:txBody>
          </p:sp>
        </p:grpSp>
      </p:grpSp>
      <p:grpSp>
        <p:nvGrpSpPr>
          <p:cNvPr id="19" name="Shape 19"/>
          <p:cNvGrpSpPr/>
          <p:nvPr/>
        </p:nvGrpSpPr>
        <p:grpSpPr>
          <a:xfrm>
            <a:off x="-7233765" y="3"/>
            <a:ext cx="6608534" cy="16459197"/>
            <a:chOff x="-11220550" y="-1"/>
            <a:chExt cx="11014226" cy="27432000"/>
          </a:xfrm>
        </p:grpSpPr>
        <p:sp>
          <p:nvSpPr>
            <p:cNvPr id="20" name="Shape 20"/>
            <p:cNvSpPr/>
            <p:nvPr/>
          </p:nvSpPr>
          <p:spPr>
            <a:xfrm>
              <a:off x="-11216136" y="-1"/>
              <a:ext cx="11009812" cy="27432000"/>
            </a:xfrm>
            <a:prstGeom prst="rect">
              <a:avLst/>
            </a:prstGeom>
            <a:solidFill>
              <a:srgbClr val="0C0C0C"/>
            </a:solidFill>
            <a:ln>
              <a:noFill/>
            </a:ln>
          </p:spPr>
          <p:txBody>
            <a:bodyPr wrap="square" lIns="182875" tIns="182875" rIns="182875" bIns="182875" anchor="t" anchorCtr="0">
              <a:noAutofit/>
            </a:bodyPr>
            <a:lstStyle/>
            <a:p>
              <a:pPr marL="0" marR="0" lvl="0" indent="-114300" algn="ctr" rtl="0">
                <a:lnSpc>
                  <a:spcPct val="100000"/>
                </a:lnSpc>
                <a:spcBef>
                  <a:spcPts val="0"/>
                </a:spcBef>
                <a:spcAft>
                  <a:spcPts val="0"/>
                </a:spcAft>
                <a:buClr>
                  <a:srgbClr val="FF0000"/>
                </a:buClr>
                <a:buSzPts val="1800"/>
                <a:buFont typeface="Trebuchet MS"/>
                <a:buNone/>
              </a:pPr>
              <a:r>
                <a:rPr lang="en-US" sz="1800" b="1">
                  <a:solidFill>
                    <a:srgbClr val="FF0000"/>
                  </a:solidFill>
                  <a:latin typeface="Trebuchet MS"/>
                  <a:ea typeface="Trebuchet MS"/>
                  <a:cs typeface="Trebuchet MS"/>
                  <a:sym typeface="Trebuchet MS"/>
                </a:rPr>
                <a:t>(—THIS SIDEBAR DOES NOT PRINT—)</a:t>
              </a:r>
            </a:p>
            <a:p>
              <a:pPr marL="0" marR="0" lvl="0" indent="0" algn="ctr" rtl="0">
                <a:spcBef>
                  <a:spcPts val="0"/>
                </a:spcBef>
                <a:buNone/>
              </a:pPr>
              <a:r>
                <a:rPr lang="en-US" sz="2400" b="1">
                  <a:solidFill>
                    <a:schemeClr val="lt1"/>
                  </a:solidFill>
                  <a:latin typeface="Trebuchet MS"/>
                  <a:ea typeface="Trebuchet MS"/>
                  <a:cs typeface="Trebuchet MS"/>
                  <a:sym typeface="Trebuchet MS"/>
                </a:rPr>
                <a:t>DESIGN GUIDE</a:t>
              </a:r>
            </a:p>
            <a:p>
              <a:pPr marL="0" marR="0" lvl="0" indent="0" algn="ctr" rtl="0">
                <a:spcBef>
                  <a:spcPts val="0"/>
                </a:spcBef>
                <a:buNone/>
              </a:pPr>
              <a:r>
                <a:rPr lang="en-US" sz="1000" b="1">
                  <a:solidFill>
                    <a:schemeClr val="lt1"/>
                  </a:solidFill>
                  <a:latin typeface="Trebuchet MS"/>
                  <a:ea typeface="Trebuchet MS"/>
                  <a:cs typeface="Trebuchet MS"/>
                  <a:sym typeface="Trebuchet MS"/>
                </a:rPr>
                <a:t> </a:t>
              </a:r>
            </a:p>
            <a:p>
              <a:pPr marL="0" marR="0" lvl="0" indent="0" algn="l" rtl="0">
                <a:spcBef>
                  <a:spcPts val="0"/>
                </a:spcBef>
                <a:buNone/>
              </a:pPr>
              <a:r>
                <a:rPr lang="en-US" sz="1600" i="0">
                  <a:solidFill>
                    <a:schemeClr val="lt1"/>
                  </a:solidFill>
                  <a:latin typeface="Trebuchet MS"/>
                  <a:ea typeface="Trebuchet MS"/>
                  <a:cs typeface="Trebuchet MS"/>
                  <a:sym typeface="Trebuchet MS"/>
                </a:rPr>
                <a:t>This PowerPoint 2007 template produces a 36”x60” presentation poster. </a:t>
              </a:r>
              <a:r>
                <a:rPr lang="en-US" sz="1600">
                  <a:solidFill>
                    <a:schemeClr val="lt1"/>
                  </a:solidFill>
                  <a:latin typeface="Trebuchet MS"/>
                  <a:ea typeface="Trebuchet MS"/>
                  <a:cs typeface="Trebuchet MS"/>
                  <a:sym typeface="Trebuchet MS"/>
                </a:rPr>
                <a:t>You can use it to create your research poster and save valuable time placing titles, subtitles, text, and graphics. </a:t>
              </a:r>
            </a:p>
            <a:p>
              <a:pPr marL="0" marR="0" lvl="0" indent="0" algn="l" rtl="0">
                <a:spcBef>
                  <a:spcPts val="0"/>
                </a:spcBef>
                <a:buNone/>
              </a:pPr>
              <a:r>
                <a:rPr lang="en-US" sz="1000">
                  <a:solidFill>
                    <a:schemeClr val="lt1"/>
                  </a:solidFill>
                  <a:latin typeface="Trebuchet MS"/>
                  <a:ea typeface="Trebuchet MS"/>
                  <a:cs typeface="Trebuchet MS"/>
                  <a:sym typeface="Trebuchet MS"/>
                </a:rPr>
                <a:t> </a:t>
              </a:r>
            </a:p>
            <a:p>
              <a:pPr marL="0" marR="0" lvl="0" indent="0" algn="l" rtl="0">
                <a:spcBef>
                  <a:spcPts val="0"/>
                </a:spcBef>
                <a:buNone/>
              </a:pPr>
              <a:r>
                <a:rPr lang="en-US" sz="1600">
                  <a:solidFill>
                    <a:schemeClr val="lt1"/>
                  </a:solidFill>
                  <a:latin typeface="Trebuchet MS"/>
                  <a:ea typeface="Trebuchet MS"/>
                  <a:cs typeface="Trebuchet MS"/>
                  <a:sym typeface="Trebuchet MS"/>
                </a:rPr>
                <a:t>We provide a series of online answer your poster production questions. To view our template tutorials, go online to </a:t>
              </a:r>
              <a:r>
                <a:rPr lang="en-US" sz="1600" b="1">
                  <a:solidFill>
                    <a:srgbClr val="FFC000"/>
                  </a:solidFill>
                  <a:latin typeface="Trebuchet MS"/>
                  <a:ea typeface="Trebuchet MS"/>
                  <a:cs typeface="Trebuchet MS"/>
                  <a:sym typeface="Trebuchet MS"/>
                </a:rPr>
                <a:t>PosterPresentations.com</a:t>
              </a:r>
              <a:r>
                <a:rPr lang="en-US" sz="1600" b="1">
                  <a:solidFill>
                    <a:schemeClr val="lt1"/>
                  </a:solidFill>
                  <a:latin typeface="Trebuchet MS"/>
                  <a:ea typeface="Trebuchet MS"/>
                  <a:cs typeface="Trebuchet MS"/>
                  <a:sym typeface="Trebuchet MS"/>
                </a:rPr>
                <a:t> </a:t>
              </a:r>
              <a:r>
                <a:rPr lang="en-US" sz="1600">
                  <a:solidFill>
                    <a:schemeClr val="lt1"/>
                  </a:solidFill>
                  <a:latin typeface="Trebuchet MS"/>
                  <a:ea typeface="Trebuchet MS"/>
                  <a:cs typeface="Trebuchet MS"/>
                  <a:sym typeface="Trebuchet MS"/>
                </a:rPr>
                <a:t>and click on HELP DESK.</a:t>
              </a:r>
            </a:p>
            <a:p>
              <a:pPr marL="0" marR="0" lvl="0" indent="0" algn="l" rtl="0">
                <a:spcBef>
                  <a:spcPts val="0"/>
                </a:spcBef>
                <a:buNone/>
              </a:pPr>
              <a:r>
                <a:rPr lang="en-US" sz="1000">
                  <a:solidFill>
                    <a:schemeClr val="lt1"/>
                  </a:solidFill>
                  <a:latin typeface="Trebuchet MS"/>
                  <a:ea typeface="Trebuchet MS"/>
                  <a:cs typeface="Trebuchet MS"/>
                  <a:sym typeface="Trebuchet MS"/>
                </a:rPr>
                <a:t> </a:t>
              </a:r>
            </a:p>
            <a:p>
              <a:pPr marL="0" marR="0" lvl="0" indent="0" algn="l" rtl="0">
                <a:spcBef>
                  <a:spcPts val="0"/>
                </a:spcBef>
                <a:buNone/>
              </a:pPr>
              <a:r>
                <a:rPr lang="en-US" sz="1600">
                  <a:solidFill>
                    <a:schemeClr val="lt1"/>
                  </a:solidFill>
                  <a:latin typeface="Trebuchet MS"/>
                  <a:ea typeface="Trebuchet MS"/>
                  <a:cs typeface="Trebuchet MS"/>
                  <a:sym typeface="Trebuchet MS"/>
                </a:rPr>
                <a:t>When you are ready to  print your poster, go online to </a:t>
              </a:r>
              <a:r>
                <a:rPr lang="en-US" sz="1600" b="0">
                  <a:solidFill>
                    <a:schemeClr val="lt1"/>
                  </a:solidFill>
                  <a:latin typeface="Trebuchet MS"/>
                  <a:ea typeface="Trebuchet MS"/>
                  <a:cs typeface="Trebuchet MS"/>
                  <a:sym typeface="Trebuchet MS"/>
                </a:rPr>
                <a:t>PosterPresentations.com</a:t>
              </a:r>
              <a:r>
                <a:rPr lang="en-US" sz="1600">
                  <a:solidFill>
                    <a:schemeClr val="lt1"/>
                  </a:solidFill>
                  <a:latin typeface="Trebuchet MS"/>
                  <a:ea typeface="Trebuchet MS"/>
                  <a:cs typeface="Trebuchet MS"/>
                  <a:sym typeface="Trebuchet MS"/>
                </a:rPr>
                <a:t/>
              </a:r>
              <a:br>
                <a:rPr lang="en-US" sz="1600">
                  <a:solidFill>
                    <a:schemeClr val="lt1"/>
                  </a:solidFill>
                  <a:latin typeface="Trebuchet MS"/>
                  <a:ea typeface="Trebuchet MS"/>
                  <a:cs typeface="Trebuchet MS"/>
                  <a:sym typeface="Trebuchet MS"/>
                </a:rPr>
              </a:br>
              <a:r>
                <a:rPr lang="en-US" sz="1000">
                  <a:solidFill>
                    <a:schemeClr val="lt1"/>
                  </a:solidFill>
                  <a:latin typeface="Trebuchet MS"/>
                  <a:ea typeface="Trebuchet MS"/>
                  <a:cs typeface="Trebuchet MS"/>
                  <a:sym typeface="Trebuchet MS"/>
                </a:rPr>
                <a:t> </a:t>
              </a:r>
            </a:p>
            <a:p>
              <a:pPr marL="0" marR="0" lvl="0" indent="0" algn="l" rtl="0">
                <a:spcBef>
                  <a:spcPts val="0"/>
                </a:spcBef>
                <a:buNone/>
              </a:pPr>
              <a:r>
                <a:rPr lang="en-US" sz="1600" b="0">
                  <a:solidFill>
                    <a:schemeClr val="lt1"/>
                  </a:solidFill>
                  <a:latin typeface="Trebuchet MS"/>
                  <a:ea typeface="Trebuchet MS"/>
                  <a:cs typeface="Trebuchet MS"/>
                  <a:sym typeface="Trebuchet MS"/>
                </a:rPr>
                <a:t>Need assistance? Call us at </a:t>
              </a:r>
              <a:r>
                <a:rPr lang="en-US" sz="1600" b="0">
                  <a:solidFill>
                    <a:srgbClr val="FFC000"/>
                  </a:solidFill>
                  <a:latin typeface="Trebuchet MS"/>
                  <a:ea typeface="Trebuchet MS"/>
                  <a:cs typeface="Trebuchet MS"/>
                  <a:sym typeface="Trebuchet MS"/>
                </a:rPr>
                <a:t>1.510.649.3001</a:t>
              </a:r>
            </a:p>
            <a:p>
              <a:pPr marL="0" marR="0" lvl="0" indent="0" algn="l" rtl="0">
                <a:spcBef>
                  <a:spcPts val="0"/>
                </a:spcBef>
                <a:buNone/>
              </a:pPr>
              <a:r>
                <a:rPr lang="en-US" sz="1000" b="1">
                  <a:solidFill>
                    <a:srgbClr val="FFFF00"/>
                  </a:solidFill>
                  <a:latin typeface="Trebuchet MS"/>
                  <a:ea typeface="Trebuchet MS"/>
                  <a:cs typeface="Trebuchet MS"/>
                  <a:sym typeface="Trebuchet MS"/>
                </a:rPr>
                <a:t> </a:t>
              </a:r>
            </a:p>
            <a:p>
              <a:pPr marL="0" marR="0" lvl="0" indent="0" algn="ctr" rtl="0">
                <a:spcBef>
                  <a:spcPts val="0"/>
                </a:spcBef>
                <a:buNone/>
              </a:pPr>
              <a:endParaRPr sz="1400" b="1">
                <a:solidFill>
                  <a:schemeClr val="lt1"/>
                </a:solidFill>
                <a:latin typeface="Trebuchet MS"/>
                <a:ea typeface="Trebuchet MS"/>
                <a:cs typeface="Trebuchet MS"/>
                <a:sym typeface="Trebuchet MS"/>
              </a:endParaRPr>
            </a:p>
            <a:p>
              <a:pPr marL="0" marR="0" lvl="0" indent="0" algn="ctr" rtl="0">
                <a:spcBef>
                  <a:spcPts val="0"/>
                </a:spcBef>
                <a:buNone/>
              </a:pPr>
              <a:r>
                <a:rPr lang="en-US" sz="2400" b="1">
                  <a:solidFill>
                    <a:schemeClr val="lt1"/>
                  </a:solidFill>
                  <a:latin typeface="Trebuchet MS"/>
                  <a:ea typeface="Trebuchet MS"/>
                  <a:cs typeface="Trebuchet MS"/>
                  <a:sym typeface="Trebuchet MS"/>
                </a:rPr>
                <a:t>QUICK START</a:t>
              </a:r>
            </a:p>
            <a:p>
              <a:pPr marL="0" marR="0" lvl="0" indent="0" algn="ctr" rtl="0">
                <a:spcBef>
                  <a:spcPts val="0"/>
                </a:spcBef>
                <a:buNone/>
              </a:pPr>
              <a:r>
                <a:rPr lang="en-US" sz="1000" b="1">
                  <a:solidFill>
                    <a:schemeClr val="lt1"/>
                  </a:solidFill>
                  <a:latin typeface="Trebuchet MS"/>
                  <a:ea typeface="Trebuchet MS"/>
                  <a:cs typeface="Trebuchet MS"/>
                  <a:sym typeface="Trebuchet MS"/>
                </a:rPr>
                <a:t> </a:t>
              </a:r>
            </a:p>
            <a:p>
              <a:pPr marL="0" marR="0" lvl="0" indent="0" algn="ctr" rtl="0">
                <a:spcBef>
                  <a:spcPts val="0"/>
                </a:spcBef>
                <a:buNone/>
              </a:pPr>
              <a:r>
                <a:rPr lang="en-US" sz="1800" b="1">
                  <a:solidFill>
                    <a:srgbClr val="FFC000"/>
                  </a:solidFill>
                  <a:latin typeface="Trebuchet MS"/>
                  <a:ea typeface="Trebuchet MS"/>
                  <a:cs typeface="Trebuchet MS"/>
                  <a:sym typeface="Trebuchet MS"/>
                </a:rPr>
                <a:t>Zoom in and out</a:t>
              </a:r>
            </a:p>
            <a:p>
              <a:pPr marL="1203325" marR="0" lvl="0" indent="0" algn="l" rtl="0">
                <a:spcBef>
                  <a:spcPts val="0"/>
                </a:spcBef>
                <a:buNone/>
              </a:pPr>
              <a:r>
                <a:rPr lang="en-US" sz="1400" b="0">
                  <a:solidFill>
                    <a:srgbClr val="BFBFBF"/>
                  </a:solidFill>
                  <a:latin typeface="Trebuchet MS"/>
                  <a:ea typeface="Trebuchet MS"/>
                  <a:cs typeface="Trebuchet MS"/>
                  <a:sym typeface="Trebuchet MS"/>
                </a:rPr>
                <a:t>As you work on your poster zoom in and out to the level that is more comfortable to you. Go to VIEW &gt; ZOOM.</a:t>
              </a:r>
            </a:p>
            <a:p>
              <a:pPr marL="0" marR="0" lvl="0" indent="0" algn="l" rtl="0">
                <a:spcBef>
                  <a:spcPts val="0"/>
                </a:spcBef>
                <a:buNone/>
              </a:pPr>
              <a:endParaRPr sz="1600" b="0">
                <a:solidFill>
                  <a:schemeClr val="lt1"/>
                </a:solidFill>
                <a:latin typeface="Trebuchet MS"/>
                <a:ea typeface="Trebuchet MS"/>
                <a:cs typeface="Trebuchet MS"/>
                <a:sym typeface="Trebuchet MS"/>
              </a:endParaRPr>
            </a:p>
            <a:p>
              <a:pPr marL="0" marR="0" lvl="0" indent="0" algn="ctr" rtl="0">
                <a:spcBef>
                  <a:spcPts val="0"/>
                </a:spcBef>
                <a:buNone/>
              </a:pPr>
              <a:r>
                <a:rPr lang="en-US" sz="1800" b="1">
                  <a:solidFill>
                    <a:srgbClr val="FFC000"/>
                  </a:solidFill>
                  <a:latin typeface="Trebuchet MS"/>
                  <a:ea typeface="Trebuchet MS"/>
                  <a:cs typeface="Trebuchet MS"/>
                  <a:sym typeface="Trebuchet MS"/>
                </a:rPr>
                <a:t>Title, Authors, and Affiliations</a:t>
              </a:r>
            </a:p>
            <a:p>
              <a:pPr marL="0" marR="0" lvl="0" indent="0" algn="l" rtl="0">
                <a:spcBef>
                  <a:spcPts val="0"/>
                </a:spcBef>
                <a:buNone/>
              </a:pPr>
              <a:r>
                <a:rPr lang="en-US" sz="1400" b="0">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p>
            <a:p>
              <a:pPr marL="0" marR="0" lvl="0" indent="0" algn="l" rtl="0">
                <a:spcBef>
                  <a:spcPts val="0"/>
                </a:spcBef>
                <a:buNone/>
              </a:pPr>
              <a:r>
                <a:rPr lang="en-US" sz="1000" b="0">
                  <a:solidFill>
                    <a:srgbClr val="BFBFBF"/>
                  </a:solidFill>
                  <a:latin typeface="Trebuchet MS"/>
                  <a:ea typeface="Trebuchet MS"/>
                  <a:cs typeface="Trebuchet MS"/>
                  <a:sym typeface="Trebuchet MS"/>
                </a:rPr>
                <a:t> </a:t>
              </a:r>
            </a:p>
            <a:p>
              <a:pPr marL="0" marR="0" lvl="0" indent="0" algn="l" rtl="0">
                <a:spcBef>
                  <a:spcPts val="0"/>
                </a:spcBef>
                <a:buNone/>
              </a:pPr>
              <a:r>
                <a:rPr lang="en-US" sz="1400" b="1">
                  <a:solidFill>
                    <a:srgbClr val="FFC000"/>
                  </a:solidFill>
                  <a:latin typeface="Trebuchet MS"/>
                  <a:ea typeface="Trebuchet MS"/>
                  <a:cs typeface="Trebuchet MS"/>
                  <a:sym typeface="Trebuchet MS"/>
                </a:rPr>
                <a:t>TIP: </a:t>
              </a:r>
              <a:r>
                <a:rPr lang="en-US" sz="1400" b="0">
                  <a:solidFill>
                    <a:srgbClr val="BFBFBF"/>
                  </a:solidFill>
                  <a:latin typeface="Trebuchet MS"/>
                  <a:ea typeface="Trebuchet MS"/>
                  <a:cs typeface="Trebuchet MS"/>
                  <a:sym typeface="Trebuchet MS"/>
                </a:rPr>
                <a:t>The font size of your title should be bigger than your name(s) and institution name(s).</a:t>
              </a:r>
            </a:p>
            <a:p>
              <a:pPr marL="0" marR="0" lvl="0" indent="0" algn="l" rtl="0">
                <a:spcBef>
                  <a:spcPts val="0"/>
                </a:spcBef>
                <a:buNone/>
              </a:pPr>
              <a:r>
                <a:rPr lang="en-US" sz="1600" b="1">
                  <a:solidFill>
                    <a:schemeClr val="lt1"/>
                  </a:solidFill>
                  <a:latin typeface="Trebuchet MS"/>
                  <a:ea typeface="Trebuchet MS"/>
                  <a:cs typeface="Trebuchet MS"/>
                  <a:sym typeface="Trebuchet MS"/>
                </a:rPr>
                <a:t/>
              </a:r>
              <a:br>
                <a:rPr lang="en-US" sz="1600" b="1">
                  <a:solidFill>
                    <a:schemeClr val="lt1"/>
                  </a:solidFill>
                  <a:latin typeface="Trebuchet MS"/>
                  <a:ea typeface="Trebuchet MS"/>
                  <a:cs typeface="Trebuchet MS"/>
                  <a:sym typeface="Trebuchet MS"/>
                </a:rPr>
              </a:br>
              <a:endParaRPr lang="en-US" sz="1600" b="1">
                <a:solidFill>
                  <a:schemeClr val="lt1"/>
                </a:solidFill>
                <a:latin typeface="Trebuchet MS"/>
                <a:ea typeface="Trebuchet MS"/>
                <a:cs typeface="Trebuchet MS"/>
                <a:sym typeface="Trebuchet MS"/>
              </a:endParaRPr>
            </a:p>
            <a:p>
              <a:pPr marL="0" marR="0" lvl="0" indent="0" algn="ctr" rtl="0">
                <a:spcBef>
                  <a:spcPts val="0"/>
                </a:spcBef>
                <a:buNone/>
              </a:pPr>
              <a:endParaRPr sz="1600" b="1">
                <a:solidFill>
                  <a:srgbClr val="FFC000"/>
                </a:solidFill>
                <a:latin typeface="Trebuchet MS"/>
                <a:ea typeface="Trebuchet MS"/>
                <a:cs typeface="Trebuchet MS"/>
                <a:sym typeface="Trebuchet MS"/>
              </a:endParaRPr>
            </a:p>
            <a:p>
              <a:pPr marL="0" marR="0" lvl="0" indent="0" algn="ctr" rtl="0">
                <a:spcBef>
                  <a:spcPts val="0"/>
                </a:spcBef>
                <a:buNone/>
              </a:pPr>
              <a:endParaRPr sz="1600" b="1">
                <a:solidFill>
                  <a:srgbClr val="FFC000"/>
                </a:solidFill>
                <a:latin typeface="Trebuchet MS"/>
                <a:ea typeface="Trebuchet MS"/>
                <a:cs typeface="Trebuchet MS"/>
                <a:sym typeface="Trebuchet MS"/>
              </a:endParaRPr>
            </a:p>
            <a:p>
              <a:pPr marL="0" marR="0" lvl="0" indent="0" algn="ctr" rtl="0">
                <a:spcBef>
                  <a:spcPts val="0"/>
                </a:spcBef>
                <a:buNone/>
              </a:pPr>
              <a:r>
                <a:rPr lang="en-US" sz="1800" b="1">
                  <a:solidFill>
                    <a:srgbClr val="FFC000"/>
                  </a:solidFill>
                  <a:latin typeface="Trebuchet MS"/>
                  <a:ea typeface="Trebuchet MS"/>
                  <a:cs typeface="Trebuchet MS"/>
                  <a:sym typeface="Trebuchet MS"/>
                </a:rPr>
                <a:t>Adding Logos / Seals</a:t>
              </a:r>
            </a:p>
            <a:p>
              <a:pPr marL="0" marR="0" lvl="0" indent="0" algn="l" rtl="0">
                <a:spcBef>
                  <a:spcPts val="0"/>
                </a:spcBef>
                <a:buNone/>
              </a:pPr>
              <a:r>
                <a:rPr lang="en-US" sz="1400" b="0">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marL="0" marR="0" lvl="0" indent="0" algn="l" rtl="0">
                <a:spcBef>
                  <a:spcPts val="0"/>
                </a:spcBef>
                <a:buNone/>
              </a:pPr>
              <a:endParaRPr sz="1000" b="0">
                <a:solidFill>
                  <a:srgbClr val="BFBFBF"/>
                </a:solidFill>
                <a:latin typeface="Trebuchet MS"/>
                <a:ea typeface="Trebuchet MS"/>
                <a:cs typeface="Trebuchet MS"/>
                <a:sym typeface="Trebuchet MS"/>
              </a:endParaRPr>
            </a:p>
            <a:p>
              <a:pPr marL="0" marR="0" lvl="0" indent="0" algn="l" rtl="0">
                <a:spcBef>
                  <a:spcPts val="0"/>
                </a:spcBef>
                <a:buNone/>
              </a:pPr>
              <a:r>
                <a:rPr lang="en-US" sz="1400" b="1">
                  <a:solidFill>
                    <a:srgbClr val="FFC000"/>
                  </a:solidFill>
                  <a:latin typeface="Trebuchet MS"/>
                  <a:ea typeface="Trebuchet MS"/>
                  <a:cs typeface="Trebuchet MS"/>
                  <a:sym typeface="Trebuchet MS"/>
                </a:rPr>
                <a:t>TIP: </a:t>
              </a:r>
              <a:r>
                <a:rPr lang="en-US" sz="1400" b="0">
                  <a:solidFill>
                    <a:srgbClr val="BFBFBF"/>
                  </a:solidFill>
                  <a:latin typeface="Trebuchet MS"/>
                  <a:ea typeface="Trebuchet MS"/>
                  <a:cs typeface="Trebuchet MS"/>
                  <a:sym typeface="Trebuchet MS"/>
                </a:rPr>
                <a:t>See if your company’s logo is available on our free poster templates page.</a:t>
              </a:r>
            </a:p>
            <a:p>
              <a:pPr marL="0" marR="0" lvl="0" indent="0" algn="l" rtl="0">
                <a:spcBef>
                  <a:spcPts val="0"/>
                </a:spcBef>
                <a:buNone/>
              </a:pPr>
              <a:endParaRPr sz="1400" b="0">
                <a:solidFill>
                  <a:schemeClr val="lt1"/>
                </a:solidFill>
                <a:latin typeface="Trebuchet MS"/>
                <a:ea typeface="Trebuchet MS"/>
                <a:cs typeface="Trebuchet MS"/>
                <a:sym typeface="Trebuchet MS"/>
              </a:endParaRPr>
            </a:p>
            <a:p>
              <a:pPr marL="0" marR="0" lvl="0" indent="0" algn="ctr" rtl="0">
                <a:spcBef>
                  <a:spcPts val="0"/>
                </a:spcBef>
                <a:buNone/>
              </a:pPr>
              <a:r>
                <a:rPr lang="en-US" sz="1800" b="1">
                  <a:solidFill>
                    <a:srgbClr val="FFC000"/>
                  </a:solidFill>
                  <a:latin typeface="Trebuchet MS"/>
                  <a:ea typeface="Trebuchet MS"/>
                  <a:cs typeface="Trebuchet MS"/>
                  <a:sym typeface="Trebuchet MS"/>
                </a:rPr>
                <a:t>Photographs / Graphics</a:t>
              </a:r>
            </a:p>
            <a:p>
              <a:pPr marL="0" marR="0" lvl="0" indent="0" algn="l" rtl="0">
                <a:spcBef>
                  <a:spcPts val="0"/>
                </a:spcBef>
                <a:buNone/>
              </a:pPr>
              <a:r>
                <a:rPr lang="en-US" sz="1400" b="0">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p>
            <a:p>
              <a:pPr marL="0" marR="0" lvl="0" indent="0" algn="l" rtl="0">
                <a:spcBef>
                  <a:spcPts val="0"/>
                </a:spcBef>
                <a:buNone/>
              </a:pPr>
              <a:endParaRPr sz="1400" b="0">
                <a:solidFill>
                  <a:schemeClr val="lt1"/>
                </a:solidFill>
                <a:latin typeface="Trebuchet MS"/>
                <a:ea typeface="Trebuchet MS"/>
                <a:cs typeface="Trebuchet MS"/>
                <a:sym typeface="Trebuchet MS"/>
              </a:endParaRPr>
            </a:p>
            <a:p>
              <a:pPr marL="0" marR="0" lvl="0" indent="0" algn="ctr" rtl="0">
                <a:spcBef>
                  <a:spcPts val="0"/>
                </a:spcBef>
                <a:buNone/>
              </a:pPr>
              <a:endParaRPr sz="1600" b="1">
                <a:solidFill>
                  <a:srgbClr val="FFC000"/>
                </a:solidFill>
                <a:latin typeface="Trebuchet MS"/>
                <a:ea typeface="Trebuchet MS"/>
                <a:cs typeface="Trebuchet MS"/>
                <a:sym typeface="Trebuchet MS"/>
              </a:endParaRPr>
            </a:p>
            <a:p>
              <a:pPr marL="0" marR="0" lvl="0" indent="0" algn="ctr" rtl="0">
                <a:spcBef>
                  <a:spcPts val="0"/>
                </a:spcBef>
                <a:buNone/>
              </a:pPr>
              <a:endParaRPr sz="1600" b="1">
                <a:solidFill>
                  <a:srgbClr val="FFC000"/>
                </a:solidFill>
                <a:latin typeface="Trebuchet MS"/>
                <a:ea typeface="Trebuchet MS"/>
                <a:cs typeface="Trebuchet MS"/>
                <a:sym typeface="Trebuchet MS"/>
              </a:endParaRPr>
            </a:p>
            <a:p>
              <a:pPr marL="0" marR="0" lvl="0" indent="0" algn="ctr" rtl="0">
                <a:spcBef>
                  <a:spcPts val="0"/>
                </a:spcBef>
                <a:buNone/>
              </a:pPr>
              <a:endParaRPr sz="1600" b="1">
                <a:solidFill>
                  <a:srgbClr val="FFC000"/>
                </a:solidFill>
                <a:latin typeface="Trebuchet MS"/>
                <a:ea typeface="Trebuchet MS"/>
                <a:cs typeface="Trebuchet MS"/>
                <a:sym typeface="Trebuchet MS"/>
              </a:endParaRPr>
            </a:p>
            <a:p>
              <a:pPr marL="0" marR="0" lvl="0" indent="0" algn="ctr" rtl="0">
                <a:spcBef>
                  <a:spcPts val="0"/>
                </a:spcBef>
                <a:buNone/>
              </a:pPr>
              <a:endParaRPr sz="1600" b="1">
                <a:solidFill>
                  <a:srgbClr val="FFC000"/>
                </a:solidFill>
                <a:latin typeface="Trebuchet MS"/>
                <a:ea typeface="Trebuchet MS"/>
                <a:cs typeface="Trebuchet MS"/>
                <a:sym typeface="Trebuchet MS"/>
              </a:endParaRPr>
            </a:p>
            <a:p>
              <a:pPr marL="0" marR="0" lvl="0" indent="0" algn="ctr" rtl="0">
                <a:spcBef>
                  <a:spcPts val="0"/>
                </a:spcBef>
                <a:buNone/>
              </a:pPr>
              <a:endParaRPr sz="1600" b="1">
                <a:solidFill>
                  <a:srgbClr val="FFC000"/>
                </a:solidFill>
                <a:latin typeface="Trebuchet MS"/>
                <a:ea typeface="Trebuchet MS"/>
                <a:cs typeface="Trebuchet MS"/>
                <a:sym typeface="Trebuchet MS"/>
              </a:endParaRPr>
            </a:p>
            <a:p>
              <a:pPr marL="0" marR="0" lvl="0" indent="0" algn="ctr" rtl="0">
                <a:spcBef>
                  <a:spcPts val="0"/>
                </a:spcBef>
                <a:buNone/>
              </a:pPr>
              <a:endParaRPr sz="1600" b="1">
                <a:solidFill>
                  <a:srgbClr val="FFC000"/>
                </a:solidFill>
                <a:latin typeface="Trebuchet MS"/>
                <a:ea typeface="Trebuchet MS"/>
                <a:cs typeface="Trebuchet MS"/>
                <a:sym typeface="Trebuchet MS"/>
              </a:endParaRPr>
            </a:p>
            <a:p>
              <a:pPr marL="0" marR="0" lvl="0" indent="0" algn="ctr" rtl="0">
                <a:spcBef>
                  <a:spcPts val="0"/>
                </a:spcBef>
                <a:buNone/>
              </a:pPr>
              <a:r>
                <a:rPr lang="en-US" sz="1800" b="1">
                  <a:solidFill>
                    <a:srgbClr val="FFC000"/>
                  </a:solidFill>
                  <a:latin typeface="Trebuchet MS"/>
                  <a:ea typeface="Trebuchet MS"/>
                  <a:cs typeface="Trebuchet MS"/>
                  <a:sym typeface="Trebuchet MS"/>
                </a:rPr>
                <a:t>Image Quality Check</a:t>
              </a:r>
            </a:p>
            <a:p>
              <a:pPr marL="0" marR="0" lvl="0" indent="0" algn="l" rtl="0">
                <a:spcBef>
                  <a:spcPts val="0"/>
                </a:spcBef>
                <a:buNone/>
              </a:pPr>
              <a:r>
                <a:rPr lang="en-US" sz="1400" b="0">
                  <a:solidFill>
                    <a:srgbClr val="BFBFBF"/>
                  </a:solidFill>
                  <a:latin typeface="Trebuchet MS"/>
                  <a:ea typeface="Trebuchet MS"/>
                  <a:cs typeface="Trebuchet MS"/>
                  <a:sym typeface="Trebuchet MS"/>
                </a:rPr>
                <a:t>Zoom in and look at your images at 100% magnification. If they look good they will print well. </a:t>
              </a:r>
            </a:p>
          </p:txBody>
        </p:sp>
        <p:cxnSp>
          <p:nvCxnSpPr>
            <p:cNvPr id="21" name="Shape 21"/>
            <p:cNvCxnSpPr/>
            <p:nvPr/>
          </p:nvCxnSpPr>
          <p:spPr>
            <a:xfrm>
              <a:off x="-11220550" y="6395410"/>
              <a:ext cx="10999746" cy="2783"/>
            </a:xfrm>
            <a:prstGeom prst="straightConnector1">
              <a:avLst/>
            </a:prstGeom>
            <a:noFill/>
            <a:ln w="9525" cap="flat" cmpd="sng">
              <a:solidFill>
                <a:srgbClr val="FFC000"/>
              </a:solidFill>
              <a:prstDash val="solid"/>
              <a:round/>
              <a:headEnd type="none" w="med" len="med"/>
              <a:tailEnd type="none" w="med" len="med"/>
            </a:ln>
          </p:spPr>
        </p:cxnSp>
        <p:pic>
          <p:nvPicPr>
            <p:cNvPr id="22" name="Shape 22"/>
            <p:cNvPicPr preferRelativeResize="0"/>
            <p:nvPr/>
          </p:nvPicPr>
          <p:blipFill rotWithShape="1">
            <a:blip r:embed="rId8">
              <a:alphaModFix/>
            </a:blip>
            <a:srcRect/>
            <a:stretch/>
          </p:blipFill>
          <p:spPr>
            <a:xfrm>
              <a:off x="-10736023" y="7928687"/>
              <a:ext cx="1597665" cy="1001614"/>
            </a:xfrm>
            <a:prstGeom prst="rect">
              <a:avLst/>
            </a:prstGeom>
            <a:noFill/>
            <a:ln>
              <a:noFill/>
            </a:ln>
          </p:spPr>
        </p:pic>
        <p:pic>
          <p:nvPicPr>
            <p:cNvPr id="23" name="Shape 23"/>
            <p:cNvPicPr preferRelativeResize="0"/>
            <p:nvPr/>
          </p:nvPicPr>
          <p:blipFill rotWithShape="1">
            <a:blip r:embed="rId9">
              <a:alphaModFix/>
            </a:blip>
            <a:srcRect/>
            <a:stretch/>
          </p:blipFill>
          <p:spPr>
            <a:xfrm>
              <a:off x="-10736023" y="12354606"/>
              <a:ext cx="9986807" cy="877997"/>
            </a:xfrm>
            <a:prstGeom prst="rect">
              <a:avLst/>
            </a:prstGeom>
            <a:noFill/>
            <a:ln>
              <a:noFill/>
            </a:ln>
          </p:spPr>
        </p:pic>
        <p:grpSp>
          <p:nvGrpSpPr>
            <p:cNvPr id="24" name="Shape 24"/>
            <p:cNvGrpSpPr/>
            <p:nvPr/>
          </p:nvGrpSpPr>
          <p:grpSpPr>
            <a:xfrm>
              <a:off x="-9844888" y="19920591"/>
              <a:ext cx="7631077" cy="1987422"/>
              <a:chOff x="-4516464" y="11354920"/>
              <a:chExt cx="3516822" cy="1095725"/>
            </a:xfrm>
          </p:grpSpPr>
          <p:grpSp>
            <p:nvGrpSpPr>
              <p:cNvPr id="25" name="Shape 25"/>
              <p:cNvGrpSpPr/>
              <p:nvPr/>
            </p:nvGrpSpPr>
            <p:grpSpPr>
              <a:xfrm>
                <a:off x="-2783494" y="11354967"/>
                <a:ext cx="624373" cy="894738"/>
                <a:chOff x="-3958698" y="11538812"/>
                <a:chExt cx="779266" cy="1282150"/>
              </a:xfrm>
            </p:grpSpPr>
            <p:pic>
              <p:nvPicPr>
                <p:cNvPr id="26" name="Shape 26"/>
                <p:cNvPicPr preferRelativeResize="0"/>
                <p:nvPr/>
              </p:nvPicPr>
              <p:blipFill rotWithShape="1">
                <a:blip r:embed="rId10">
                  <a:alphaModFix/>
                </a:blip>
                <a:srcRect/>
                <a:stretch/>
              </p:blipFill>
              <p:spPr>
                <a:xfrm>
                  <a:off x="-3948160" y="11538812"/>
                  <a:ext cx="768728" cy="1090753"/>
                </a:xfrm>
                <a:prstGeom prst="rect">
                  <a:avLst/>
                </a:prstGeom>
                <a:noFill/>
                <a:ln>
                  <a:noFill/>
                </a:ln>
              </p:spPr>
            </p:pic>
            <p:sp>
              <p:nvSpPr>
                <p:cNvPr id="27" name="Shape 27"/>
                <p:cNvSpPr txBox="1"/>
                <p:nvPr/>
              </p:nvSpPr>
              <p:spPr>
                <a:xfrm>
                  <a:off x="-3958698" y="12577802"/>
                  <a:ext cx="779263" cy="243159"/>
                </a:xfrm>
                <a:prstGeom prst="rect">
                  <a:avLst/>
                </a:prstGeom>
                <a:solidFill>
                  <a:schemeClr val="accent1"/>
                </a:solidFill>
                <a:ln>
                  <a:noFill/>
                </a:ln>
              </p:spPr>
              <p:txBody>
                <a:bodyPr wrap="square" lIns="0" tIns="0" rIns="0" bIns="0" anchor="t" anchorCtr="0">
                  <a:noAutofit/>
                </a:bodyPr>
                <a:lstStyle/>
                <a:p>
                  <a:pPr marL="0" marR="0" lvl="0" indent="0" algn="ctr" rtl="0">
                    <a:spcBef>
                      <a:spcPts val="0"/>
                    </a:spcBef>
                    <a:buNone/>
                  </a:pPr>
                  <a:r>
                    <a:rPr lang="en-US" sz="1200" b="1">
                      <a:solidFill>
                        <a:schemeClr val="dk1"/>
                      </a:solidFill>
                      <a:latin typeface="Calibri"/>
                      <a:ea typeface="Calibri"/>
                      <a:cs typeface="Calibri"/>
                      <a:sym typeface="Calibri"/>
                    </a:rPr>
                    <a:t>ORIGINAL</a:t>
                  </a:r>
                </a:p>
              </p:txBody>
            </p:sp>
          </p:grpSp>
          <p:grpSp>
            <p:nvGrpSpPr>
              <p:cNvPr id="28" name="Shape 28"/>
              <p:cNvGrpSpPr/>
              <p:nvPr/>
            </p:nvGrpSpPr>
            <p:grpSpPr>
              <a:xfrm>
                <a:off x="-2033159" y="11354920"/>
                <a:ext cx="1033517" cy="907668"/>
                <a:chOff x="-2921738" y="11604219"/>
                <a:chExt cx="1420279" cy="1247338"/>
              </a:xfrm>
            </p:grpSpPr>
            <p:pic>
              <p:nvPicPr>
                <p:cNvPr id="29" name="Shape 29"/>
                <p:cNvPicPr preferRelativeResize="0"/>
                <p:nvPr/>
              </p:nvPicPr>
              <p:blipFill rotWithShape="1">
                <a:blip r:embed="rId10">
                  <a:alphaModFix/>
                </a:blip>
                <a:srcRect/>
                <a:stretch/>
              </p:blipFill>
              <p:spPr>
                <a:xfrm>
                  <a:off x="-2921738" y="11604219"/>
                  <a:ext cx="1420279" cy="1029695"/>
                </a:xfrm>
                <a:prstGeom prst="rect">
                  <a:avLst/>
                </a:prstGeom>
                <a:noFill/>
                <a:ln>
                  <a:noFill/>
                </a:ln>
              </p:spPr>
            </p:pic>
            <p:sp>
              <p:nvSpPr>
                <p:cNvPr id="30" name="Shape 30"/>
                <p:cNvSpPr txBox="1"/>
                <p:nvPr/>
              </p:nvSpPr>
              <p:spPr>
                <a:xfrm>
                  <a:off x="-2918992" y="12579503"/>
                  <a:ext cx="1417533" cy="272054"/>
                </a:xfrm>
                <a:prstGeom prst="rect">
                  <a:avLst/>
                </a:prstGeom>
                <a:solidFill>
                  <a:srgbClr val="FF0000"/>
                </a:solidFill>
                <a:ln>
                  <a:noFill/>
                </a:ln>
              </p:spPr>
              <p:txBody>
                <a:bodyPr wrap="square" lIns="0" tIns="0" rIns="0" bIns="0" anchor="t" anchorCtr="0">
                  <a:noAutofit/>
                </a:bodyPr>
                <a:lstStyle/>
                <a:p>
                  <a:pPr marL="0" marR="0" lvl="0" indent="0" algn="ctr" rtl="0">
                    <a:spcBef>
                      <a:spcPts val="0"/>
                    </a:spcBef>
                    <a:buNone/>
                  </a:pPr>
                  <a:r>
                    <a:rPr lang="en-US" sz="1400" b="1">
                      <a:solidFill>
                        <a:schemeClr val="lt1"/>
                      </a:solidFill>
                      <a:latin typeface="Calibri"/>
                      <a:ea typeface="Calibri"/>
                      <a:cs typeface="Calibri"/>
                      <a:sym typeface="Calibri"/>
                    </a:rPr>
                    <a:t>DISTORTED</a:t>
                  </a:r>
                </a:p>
              </p:txBody>
            </p:sp>
          </p:grpSp>
          <p:pic>
            <p:nvPicPr>
              <p:cNvPr id="31" name="Shape 31"/>
              <p:cNvPicPr preferRelativeResize="0"/>
              <p:nvPr/>
            </p:nvPicPr>
            <p:blipFill rotWithShape="1">
              <a:blip r:embed="rId11">
                <a:alphaModFix/>
              </a:blip>
              <a:srcRect/>
              <a:stretch/>
            </p:blipFill>
            <p:spPr>
              <a:xfrm>
                <a:off x="-4516464" y="11354941"/>
                <a:ext cx="1098742" cy="847761"/>
              </a:xfrm>
              <a:prstGeom prst="rect">
                <a:avLst/>
              </a:prstGeom>
              <a:noFill/>
              <a:ln>
                <a:noFill/>
              </a:ln>
            </p:spPr>
          </p:pic>
          <p:sp>
            <p:nvSpPr>
              <p:cNvPr id="32" name="Shape 32"/>
              <p:cNvSpPr txBox="1"/>
              <p:nvPr/>
            </p:nvSpPr>
            <p:spPr>
              <a:xfrm>
                <a:off x="-4471893" y="12252677"/>
                <a:ext cx="1035685" cy="197968"/>
              </a:xfrm>
              <a:prstGeom prst="rect">
                <a:avLst/>
              </a:prstGeom>
              <a:noFill/>
              <a:ln>
                <a:noFill/>
              </a:ln>
            </p:spPr>
            <p:txBody>
              <a:bodyPr wrap="square" lIns="0" tIns="0" rIns="0" bIns="0" anchor="t" anchorCtr="0">
                <a:noAutofit/>
              </a:bodyPr>
              <a:lstStyle/>
              <a:p>
                <a:pPr marL="0" marR="0" lvl="0" indent="0" algn="ctr" rtl="0">
                  <a:spcBef>
                    <a:spcPts val="0"/>
                  </a:spcBef>
                  <a:buNone/>
                </a:pPr>
                <a:r>
                  <a:rPr lang="en-US" sz="1400">
                    <a:solidFill>
                      <a:schemeClr val="lt1"/>
                    </a:solidFill>
                    <a:latin typeface="Calibri"/>
                    <a:ea typeface="Calibri"/>
                    <a:cs typeface="Calibri"/>
                    <a:sym typeface="Calibri"/>
                  </a:rPr>
                  <a:t>Corner handles</a:t>
                </a:r>
              </a:p>
            </p:txBody>
          </p:sp>
        </p:grpSp>
        <p:grpSp>
          <p:nvGrpSpPr>
            <p:cNvPr id="33" name="Shape 33"/>
            <p:cNvGrpSpPr/>
            <p:nvPr/>
          </p:nvGrpSpPr>
          <p:grpSpPr>
            <a:xfrm>
              <a:off x="-10453961" y="23717521"/>
              <a:ext cx="9139097" cy="2061267"/>
              <a:chOff x="-4818882" y="13423405"/>
              <a:chExt cx="4211801" cy="1136440"/>
            </a:xfrm>
          </p:grpSpPr>
          <p:pic>
            <p:nvPicPr>
              <p:cNvPr id="34" name="Shape 34"/>
              <p:cNvPicPr preferRelativeResize="0"/>
              <p:nvPr/>
            </p:nvPicPr>
            <p:blipFill rotWithShape="1">
              <a:blip r:embed="rId12">
                <a:alphaModFix/>
              </a:blip>
              <a:srcRect/>
              <a:stretch/>
            </p:blipFill>
            <p:spPr>
              <a:xfrm>
                <a:off x="-4610234" y="13433123"/>
                <a:ext cx="1828800" cy="1117600"/>
              </a:xfrm>
              <a:prstGeom prst="rect">
                <a:avLst/>
              </a:prstGeom>
              <a:noFill/>
              <a:ln>
                <a:noFill/>
              </a:ln>
            </p:spPr>
          </p:pic>
          <p:pic>
            <p:nvPicPr>
              <p:cNvPr id="35" name="Shape 35"/>
              <p:cNvPicPr preferRelativeResize="0"/>
              <p:nvPr/>
            </p:nvPicPr>
            <p:blipFill rotWithShape="1">
              <a:blip r:embed="rId13">
                <a:alphaModFix/>
              </a:blip>
              <a:srcRect/>
              <a:stretch/>
            </p:blipFill>
            <p:spPr>
              <a:xfrm>
                <a:off x="-2637523" y="13442245"/>
                <a:ext cx="1828800" cy="1117600"/>
              </a:xfrm>
              <a:prstGeom prst="rect">
                <a:avLst/>
              </a:prstGeom>
              <a:noFill/>
              <a:ln>
                <a:noFill/>
              </a:ln>
            </p:spPr>
          </p:pic>
          <p:sp>
            <p:nvSpPr>
              <p:cNvPr id="36" name="Shape 36"/>
              <p:cNvSpPr txBox="1"/>
              <p:nvPr/>
            </p:nvSpPr>
            <p:spPr>
              <a:xfrm rot="-5400000">
                <a:off x="-5312672" y="13926908"/>
                <a:ext cx="1117601" cy="130020"/>
              </a:xfrm>
              <a:prstGeom prst="rect">
                <a:avLst/>
              </a:prstGeom>
              <a:noFill/>
              <a:ln>
                <a:noFill/>
              </a:ln>
            </p:spPr>
            <p:txBody>
              <a:bodyPr wrap="square" lIns="0" tIns="0" rIns="0" bIns="0" anchor="t" anchorCtr="0">
                <a:noAutofit/>
              </a:bodyPr>
              <a:lstStyle/>
              <a:p>
                <a:pPr marL="0" marR="0" lvl="0" indent="0" algn="ctr" rtl="0">
                  <a:spcBef>
                    <a:spcPts val="0"/>
                  </a:spcBef>
                  <a:buNone/>
                </a:pPr>
                <a:r>
                  <a:rPr lang="en-US" sz="1100">
                    <a:solidFill>
                      <a:srgbClr val="92D050"/>
                    </a:solidFill>
                    <a:latin typeface="Calibri"/>
                    <a:ea typeface="Calibri"/>
                    <a:cs typeface="Calibri"/>
                    <a:sym typeface="Calibri"/>
                  </a:rPr>
                  <a:t>Good </a:t>
                </a:r>
                <a:r>
                  <a:rPr lang="en-US" sz="1100">
                    <a:solidFill>
                      <a:schemeClr val="lt1"/>
                    </a:solidFill>
                    <a:latin typeface="Calibri"/>
                    <a:ea typeface="Calibri"/>
                    <a:cs typeface="Calibri"/>
                    <a:sym typeface="Calibri"/>
                  </a:rPr>
                  <a:t>printing quality</a:t>
                </a:r>
              </a:p>
            </p:txBody>
          </p:sp>
          <p:sp>
            <p:nvSpPr>
              <p:cNvPr id="37" name="Shape 37"/>
              <p:cNvSpPr txBox="1"/>
              <p:nvPr/>
            </p:nvSpPr>
            <p:spPr>
              <a:xfrm rot="-5400000">
                <a:off x="-1236802" y="13911285"/>
                <a:ext cx="1117601" cy="141841"/>
              </a:xfrm>
              <a:prstGeom prst="rect">
                <a:avLst/>
              </a:prstGeom>
              <a:noFill/>
              <a:ln>
                <a:noFill/>
              </a:ln>
            </p:spPr>
            <p:txBody>
              <a:bodyPr wrap="square" lIns="0" tIns="0" rIns="0" bIns="0" anchor="t" anchorCtr="0">
                <a:noAutofit/>
              </a:bodyPr>
              <a:lstStyle/>
              <a:p>
                <a:pPr marL="0" marR="0" lvl="0" indent="0" algn="ctr" rtl="0">
                  <a:spcBef>
                    <a:spcPts val="0"/>
                  </a:spcBef>
                  <a:buNone/>
                </a:pPr>
                <a:r>
                  <a:rPr lang="en-US" sz="1200">
                    <a:solidFill>
                      <a:srgbClr val="FF0000"/>
                    </a:solidFill>
                    <a:latin typeface="Calibri"/>
                    <a:ea typeface="Calibri"/>
                    <a:cs typeface="Calibri"/>
                    <a:sym typeface="Calibri"/>
                  </a:rPr>
                  <a:t>Bad </a:t>
                </a:r>
                <a:r>
                  <a:rPr lang="en-US" sz="1200">
                    <a:solidFill>
                      <a:schemeClr val="lt1"/>
                    </a:solidFill>
                    <a:latin typeface="Calibri"/>
                    <a:ea typeface="Calibri"/>
                    <a:cs typeface="Calibri"/>
                    <a:sym typeface="Calibri"/>
                  </a:rPr>
                  <a:t>printing quality</a:t>
                </a:r>
              </a:p>
            </p:txBody>
          </p:sp>
        </p:grpSp>
      </p:grpSp>
      <p:sp>
        <p:nvSpPr>
          <p:cNvPr id="38" name="Shape 38"/>
          <p:cNvSpPr txBox="1"/>
          <p:nvPr/>
        </p:nvSpPr>
        <p:spPr>
          <a:xfrm>
            <a:off x="28121675" y="15037706"/>
            <a:ext cx="2416495" cy="861774"/>
          </a:xfrm>
          <a:prstGeom prst="rect">
            <a:avLst/>
          </a:prstGeom>
          <a:noFill/>
          <a:ln>
            <a:noFill/>
          </a:ln>
        </p:spPr>
        <p:txBody>
          <a:bodyPr wrap="square" lIns="0" tIns="0" rIns="0" bIns="0" anchor="t" anchorCtr="0">
            <a:noAutofit/>
          </a:bodyPr>
          <a:lstStyle/>
          <a:p>
            <a:pPr marL="0" marR="0" lvl="0" indent="0" algn="l" rtl="0">
              <a:lnSpc>
                <a:spcPct val="100000"/>
              </a:lnSpc>
              <a:spcBef>
                <a:spcPts val="0"/>
              </a:spcBef>
              <a:buNone/>
            </a:pPr>
            <a:r>
              <a:rPr lang="en-US" sz="1400">
                <a:solidFill>
                  <a:schemeClr val="lt1"/>
                </a:solidFill>
                <a:latin typeface="Calibri"/>
                <a:ea typeface="Calibri"/>
                <a:cs typeface="Calibri"/>
                <a:sym typeface="Calibri"/>
              </a:rPr>
              <a:t>© 2015 PosterPresentations.com</a:t>
            </a:r>
          </a:p>
          <a:p>
            <a:pPr marL="171450" marR="0" lvl="0" indent="0" algn="l" rtl="0">
              <a:lnSpc>
                <a:spcPct val="100000"/>
              </a:lnSpc>
              <a:spcBef>
                <a:spcPts val="0"/>
              </a:spcBef>
              <a:buNone/>
            </a:pPr>
            <a:r>
              <a:rPr lang="en-US" sz="1400">
                <a:solidFill>
                  <a:schemeClr val="lt1"/>
                </a:solidFill>
                <a:latin typeface="Calibri"/>
                <a:ea typeface="Calibri"/>
                <a:cs typeface="Calibri"/>
                <a:sym typeface="Calibri"/>
              </a:rPr>
              <a:t>2117 Fourth Street , Unit C</a:t>
            </a:r>
          </a:p>
          <a:p>
            <a:pPr marL="171450" marR="0" lvl="0" indent="0" algn="l" rtl="0">
              <a:lnSpc>
                <a:spcPct val="100000"/>
              </a:lnSpc>
              <a:spcBef>
                <a:spcPts val="0"/>
              </a:spcBef>
              <a:buNone/>
            </a:pPr>
            <a:r>
              <a:rPr lang="en-US" sz="1400">
                <a:solidFill>
                  <a:schemeClr val="lt1"/>
                </a:solidFill>
                <a:latin typeface="Calibri"/>
                <a:ea typeface="Calibri"/>
                <a:cs typeface="Calibri"/>
                <a:sym typeface="Calibri"/>
              </a:rPr>
              <a:t>Berkeley CA 94710</a:t>
            </a:r>
          </a:p>
          <a:p>
            <a:pPr marL="171450" marR="0" lvl="0" indent="0" algn="l" rtl="0">
              <a:lnSpc>
                <a:spcPct val="100000"/>
              </a:lnSpc>
              <a:spcBef>
                <a:spcPts val="0"/>
              </a:spcBef>
              <a:buNone/>
            </a:pPr>
            <a:r>
              <a:rPr lang="en-US" sz="1400" b="1">
                <a:solidFill>
                  <a:srgbClr val="FFFF00"/>
                </a:solidFill>
                <a:latin typeface="Calibri"/>
                <a:ea typeface="Calibri"/>
                <a:cs typeface="Calibri"/>
                <a:sym typeface="Calibri"/>
              </a:rPr>
              <a:t>posterpresenter@gmail.com</a:t>
            </a:r>
          </a:p>
        </p:txBody>
      </p:sp>
      <p:grpSp>
        <p:nvGrpSpPr>
          <p:cNvPr id="39" name="Shape 39"/>
          <p:cNvGrpSpPr/>
          <p:nvPr/>
        </p:nvGrpSpPr>
        <p:grpSpPr>
          <a:xfrm>
            <a:off x="-81022" y="-85725"/>
            <a:ext cx="27594002" cy="16573500"/>
            <a:chOff x="-63313" y="-1"/>
            <a:chExt cx="44000929" cy="32918401"/>
          </a:xfrm>
        </p:grpSpPr>
        <p:sp>
          <p:nvSpPr>
            <p:cNvPr id="40" name="Shape 40"/>
            <p:cNvSpPr/>
            <p:nvPr/>
          </p:nvSpPr>
          <p:spPr>
            <a:xfrm>
              <a:off x="8176" y="18046"/>
              <a:ext cx="43929440" cy="32900353"/>
            </a:xfrm>
            <a:custGeom>
              <a:avLst/>
              <a:gdLst/>
              <a:ahLst/>
              <a:cxnLst/>
              <a:rect l="0" t="0" r="0" b="0"/>
              <a:pathLst>
                <a:path w="120000" h="120000" extrusionOk="0">
                  <a:moveTo>
                    <a:pt x="0" y="0"/>
                  </a:moveTo>
                  <a:lnTo>
                    <a:pt x="120000" y="120000"/>
                  </a:lnTo>
                  <a:lnTo>
                    <a:pt x="103" y="119861"/>
                  </a:lnTo>
                  <a:lnTo>
                    <a:pt x="0" y="0"/>
                  </a:lnTo>
                  <a:close/>
                </a:path>
              </a:pathLst>
            </a:custGeom>
            <a:gradFill>
              <a:gsLst>
                <a:gs pos="0">
                  <a:srgbClr val="E3E8DD"/>
                </a:gs>
                <a:gs pos="13000">
                  <a:srgbClr val="E3E8DD"/>
                </a:gs>
                <a:gs pos="79000">
                  <a:srgbClr val="FADAB3"/>
                </a:gs>
                <a:gs pos="100000">
                  <a:srgbClr val="FADAB3"/>
                </a:gs>
              </a:gsLst>
              <a:lin ang="5400000" scaled="0"/>
            </a:gradFill>
            <a:ln>
              <a:noFill/>
            </a:ln>
          </p:spPr>
          <p:txBody>
            <a:bodyPr wrap="square" lIns="91425" tIns="45700" rIns="91425" bIns="45700" anchor="ctr" anchorCtr="0">
              <a:noAutofit/>
            </a:bodyPr>
            <a:lstStyle/>
            <a:p>
              <a:pPr marL="0" marR="0" lvl="0" indent="0" algn="ctr" rtl="0">
                <a:spcBef>
                  <a:spcPts val="0"/>
                </a:spcBef>
                <a:buNone/>
              </a:pPr>
              <a:endParaRPr sz="4900">
                <a:solidFill>
                  <a:schemeClr val="lt1"/>
                </a:solidFill>
                <a:latin typeface="Calibri"/>
                <a:ea typeface="Calibri"/>
                <a:cs typeface="Calibri"/>
                <a:sym typeface="Calibri"/>
              </a:endParaRPr>
            </a:p>
          </p:txBody>
        </p:sp>
        <p:sp>
          <p:nvSpPr>
            <p:cNvPr id="41" name="Shape 41"/>
            <p:cNvSpPr/>
            <p:nvPr/>
          </p:nvSpPr>
          <p:spPr>
            <a:xfrm rot="10800000">
              <a:off x="8176" y="18044"/>
              <a:ext cx="43929437" cy="32883425"/>
            </a:xfrm>
            <a:custGeom>
              <a:avLst/>
              <a:gdLst/>
              <a:ahLst/>
              <a:cxnLst/>
              <a:rect l="0" t="0" r="0" b="0"/>
              <a:pathLst>
                <a:path w="120000" h="120000" extrusionOk="0">
                  <a:moveTo>
                    <a:pt x="0" y="0"/>
                  </a:moveTo>
                  <a:lnTo>
                    <a:pt x="120000" y="120000"/>
                  </a:lnTo>
                  <a:lnTo>
                    <a:pt x="103" y="119861"/>
                  </a:lnTo>
                  <a:lnTo>
                    <a:pt x="0" y="0"/>
                  </a:lnTo>
                  <a:close/>
                </a:path>
              </a:pathLst>
            </a:custGeom>
            <a:gradFill>
              <a:gsLst>
                <a:gs pos="0">
                  <a:schemeClr val="lt2"/>
                </a:gs>
                <a:gs pos="41000">
                  <a:schemeClr val="lt2"/>
                </a:gs>
                <a:gs pos="100000">
                  <a:srgbClr val="E3E8DD"/>
                </a:gs>
              </a:gsLst>
              <a:lin ang="5400000" scaled="0"/>
            </a:gradFill>
            <a:ln>
              <a:noFill/>
            </a:ln>
          </p:spPr>
          <p:txBody>
            <a:bodyPr wrap="square" lIns="91425" tIns="45700" rIns="91425" bIns="45700" anchor="ctr" anchorCtr="0">
              <a:noAutofit/>
            </a:bodyPr>
            <a:lstStyle/>
            <a:p>
              <a:pPr marL="0" marR="0" lvl="0" indent="0" algn="ctr" rtl="0">
                <a:spcBef>
                  <a:spcPts val="0"/>
                </a:spcBef>
                <a:buNone/>
              </a:pPr>
              <a:endParaRPr sz="4900">
                <a:solidFill>
                  <a:schemeClr val="lt1"/>
                </a:solidFill>
                <a:latin typeface="Calibri"/>
                <a:ea typeface="Calibri"/>
                <a:cs typeface="Calibri"/>
                <a:sym typeface="Calibri"/>
              </a:endParaRPr>
            </a:p>
          </p:txBody>
        </p:sp>
        <p:sp>
          <p:nvSpPr>
            <p:cNvPr id="42" name="Shape 42"/>
            <p:cNvSpPr/>
            <p:nvPr/>
          </p:nvSpPr>
          <p:spPr>
            <a:xfrm>
              <a:off x="-63313" y="-1"/>
              <a:ext cx="44000928" cy="32918401"/>
            </a:xfrm>
            <a:custGeom>
              <a:avLst/>
              <a:gdLst/>
              <a:ahLst/>
              <a:cxnLst/>
              <a:rect l="0" t="0" r="0" b="0"/>
              <a:pathLst>
                <a:path w="120000" h="120000" extrusionOk="0">
                  <a:moveTo>
                    <a:pt x="112" y="0"/>
                  </a:moveTo>
                  <a:lnTo>
                    <a:pt x="48697" y="120000"/>
                  </a:lnTo>
                  <a:lnTo>
                    <a:pt x="120000" y="52329"/>
                  </a:lnTo>
                  <a:lnTo>
                    <a:pt x="0" y="286"/>
                  </a:lnTo>
                  <a:lnTo>
                    <a:pt x="337" y="573"/>
                  </a:lnTo>
                </a:path>
              </a:pathLst>
            </a:custGeom>
            <a:gradFill>
              <a:gsLst>
                <a:gs pos="0">
                  <a:schemeClr val="lt1"/>
                </a:gs>
                <a:gs pos="76000">
                  <a:srgbClr val="E3E8DD">
                    <a:alpha val="0"/>
                  </a:srgbClr>
                </a:gs>
                <a:gs pos="100000">
                  <a:srgbClr val="E3E8DD">
                    <a:alpha val="0"/>
                  </a:srgbClr>
                </a:gs>
              </a:gsLst>
              <a:path path="circle">
                <a:fillToRect r="100000" b="100000"/>
              </a:path>
              <a:tileRect l="-100000" t="-100000"/>
            </a:gradFill>
            <a:ln>
              <a:noFill/>
            </a:ln>
          </p:spPr>
          <p:txBody>
            <a:bodyPr wrap="square" lIns="91425" tIns="45700" rIns="91425" bIns="45700" anchor="ctr" anchorCtr="0">
              <a:noAutofit/>
            </a:bodyPr>
            <a:lstStyle/>
            <a:p>
              <a:pPr marL="0" marR="0" lvl="0" indent="0" algn="ctr" rtl="0">
                <a:spcBef>
                  <a:spcPts val="0"/>
                </a:spcBef>
                <a:buNone/>
              </a:pPr>
              <a:endParaRPr sz="4900">
                <a:solidFill>
                  <a:schemeClr val="lt1"/>
                </a:solidFill>
                <a:latin typeface="Calibri"/>
                <a:ea typeface="Calibri"/>
                <a:cs typeface="Calibri"/>
                <a:sym typeface="Calibri"/>
              </a:endParaRPr>
            </a:p>
          </p:txBody>
        </p:sp>
      </p:grpSp>
      <p:sp>
        <p:nvSpPr>
          <p:cNvPr id="43" name="Shape 43"/>
          <p:cNvSpPr txBox="1"/>
          <p:nvPr/>
        </p:nvSpPr>
        <p:spPr>
          <a:xfrm>
            <a:off x="918368" y="15962955"/>
            <a:ext cx="1571625" cy="198843"/>
          </a:xfrm>
          <a:prstGeom prst="rect">
            <a:avLst/>
          </a:prstGeom>
          <a:noFill/>
          <a:ln>
            <a:noFill/>
          </a:ln>
        </p:spPr>
        <p:txBody>
          <a:bodyPr wrap="square" lIns="52150" tIns="26050" rIns="52150" bIns="26050" anchor="t" anchorCtr="0">
            <a:noAutofit/>
          </a:bodyPr>
          <a:lstStyle/>
          <a:p>
            <a:pPr marL="0" marR="0" lvl="0" indent="0" algn="l" rtl="0">
              <a:lnSpc>
                <a:spcPct val="65000"/>
              </a:lnSpc>
              <a:spcBef>
                <a:spcPts val="0"/>
              </a:spcBef>
              <a:spcAft>
                <a:spcPts val="0"/>
              </a:spcAft>
              <a:buNone/>
            </a:pPr>
            <a:r>
              <a:rPr lang="en-US" sz="400" b="1">
                <a:solidFill>
                  <a:srgbClr val="BFBFBF"/>
                </a:solidFill>
                <a:latin typeface="Arial"/>
                <a:ea typeface="Arial"/>
                <a:cs typeface="Arial"/>
                <a:sym typeface="Arial"/>
              </a:rPr>
              <a:t>RESEARCH POSTER PRESENTATION DESIGN © 2015</a:t>
            </a:r>
          </a:p>
          <a:p>
            <a:pPr marL="0" marR="0" lvl="0" indent="0" algn="l" rtl="0">
              <a:lnSpc>
                <a:spcPct val="65000"/>
              </a:lnSpc>
              <a:spcBef>
                <a:spcPts val="300"/>
              </a:spcBef>
              <a:buNone/>
            </a:pPr>
            <a:r>
              <a:rPr lang="en-US" sz="600" b="1">
                <a:solidFill>
                  <a:srgbClr val="BFBFBF"/>
                </a:solidFill>
                <a:latin typeface="Arial"/>
                <a:ea typeface="Arial"/>
                <a:cs typeface="Arial"/>
                <a:sym typeface="Arial"/>
              </a:rPr>
              <a:t>www.PosterPresentations.com</a:t>
            </a: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
        <p:cNvGrpSpPr/>
        <p:nvPr/>
      </p:nvGrpSpPr>
      <p:grpSpPr>
        <a:xfrm>
          <a:off x="0" y="0"/>
          <a:ext cx="0" cy="0"/>
          <a:chOff x="0" y="0"/>
          <a:chExt cx="0" cy="0"/>
        </a:xfrm>
      </p:grpSpPr>
      <p:sp>
        <p:nvSpPr>
          <p:cNvPr id="63" name="Shape 63"/>
          <p:cNvSpPr txBox="1"/>
          <p:nvPr/>
        </p:nvSpPr>
        <p:spPr>
          <a:xfrm>
            <a:off x="918370" y="16156941"/>
            <a:ext cx="1571625" cy="188840"/>
          </a:xfrm>
          <a:prstGeom prst="rect">
            <a:avLst/>
          </a:prstGeom>
          <a:noFill/>
          <a:ln>
            <a:noFill/>
          </a:ln>
        </p:spPr>
        <p:txBody>
          <a:bodyPr wrap="square" lIns="52150" tIns="26050" rIns="52150" bIns="26050" anchor="t" anchorCtr="0">
            <a:noAutofit/>
          </a:bodyPr>
          <a:lstStyle/>
          <a:p>
            <a:pPr marL="0" marR="0" lvl="0" indent="0" algn="l" rtl="0">
              <a:lnSpc>
                <a:spcPct val="65000"/>
              </a:lnSpc>
              <a:spcBef>
                <a:spcPts val="0"/>
              </a:spcBef>
              <a:spcAft>
                <a:spcPts val="0"/>
              </a:spcAft>
              <a:buNone/>
            </a:pPr>
            <a:r>
              <a:rPr lang="en-US" sz="300" b="1">
                <a:solidFill>
                  <a:srgbClr val="BFBFBF"/>
                </a:solidFill>
                <a:latin typeface="Arial"/>
                <a:ea typeface="Arial"/>
                <a:cs typeface="Arial"/>
                <a:sym typeface="Arial"/>
              </a:rPr>
              <a:t>RESEARCH POSTER PRESENTATION DESIGN © 2012</a:t>
            </a:r>
          </a:p>
          <a:p>
            <a:pPr marL="0" marR="0" lvl="0" indent="0" algn="l" rtl="0">
              <a:lnSpc>
                <a:spcPct val="65000"/>
              </a:lnSpc>
              <a:spcBef>
                <a:spcPts val="300"/>
              </a:spcBef>
              <a:buNone/>
            </a:pPr>
            <a:r>
              <a:rPr lang="en-US" sz="600" b="1">
                <a:solidFill>
                  <a:srgbClr val="BFBFBF"/>
                </a:solidFill>
                <a:latin typeface="Arial"/>
                <a:ea typeface="Arial"/>
                <a:cs typeface="Arial"/>
                <a:sym typeface="Arial"/>
              </a:rPr>
              <a:t>www.PosterPresentations.com</a:t>
            </a:r>
          </a:p>
        </p:txBody>
      </p:sp>
      <p:grpSp>
        <p:nvGrpSpPr>
          <p:cNvPr id="64" name="Shape 64"/>
          <p:cNvGrpSpPr/>
          <p:nvPr/>
        </p:nvGrpSpPr>
        <p:grpSpPr>
          <a:xfrm>
            <a:off x="-7233765" y="3"/>
            <a:ext cx="6608534" cy="16459197"/>
            <a:chOff x="-11220550" y="-1"/>
            <a:chExt cx="11014226" cy="27432000"/>
          </a:xfrm>
        </p:grpSpPr>
        <p:sp>
          <p:nvSpPr>
            <p:cNvPr id="65" name="Shape 65"/>
            <p:cNvSpPr/>
            <p:nvPr/>
          </p:nvSpPr>
          <p:spPr>
            <a:xfrm>
              <a:off x="-11216136" y="-1"/>
              <a:ext cx="11009812" cy="27432000"/>
            </a:xfrm>
            <a:prstGeom prst="rect">
              <a:avLst/>
            </a:prstGeom>
            <a:solidFill>
              <a:srgbClr val="0C0C0C"/>
            </a:solidFill>
            <a:ln>
              <a:noFill/>
            </a:ln>
          </p:spPr>
          <p:txBody>
            <a:bodyPr wrap="square" lIns="182875" tIns="182875" rIns="182875" bIns="182875" anchor="t" anchorCtr="0">
              <a:noAutofit/>
            </a:bodyPr>
            <a:lstStyle/>
            <a:p>
              <a:pPr marL="0" marR="0" lvl="0" indent="-114300" algn="ctr" rtl="0">
                <a:lnSpc>
                  <a:spcPct val="100000"/>
                </a:lnSpc>
                <a:spcBef>
                  <a:spcPts val="0"/>
                </a:spcBef>
                <a:spcAft>
                  <a:spcPts val="0"/>
                </a:spcAft>
                <a:buClr>
                  <a:srgbClr val="FF0000"/>
                </a:buClr>
                <a:buSzPts val="1800"/>
                <a:buFont typeface="Trebuchet MS"/>
                <a:buNone/>
              </a:pPr>
              <a:r>
                <a:rPr lang="en-US" sz="1800" b="1">
                  <a:solidFill>
                    <a:srgbClr val="FF0000"/>
                  </a:solidFill>
                  <a:latin typeface="Trebuchet MS"/>
                  <a:ea typeface="Trebuchet MS"/>
                  <a:cs typeface="Trebuchet MS"/>
                  <a:sym typeface="Trebuchet MS"/>
                </a:rPr>
                <a:t>(—THIS SIDEBAR DOES NOT PRINT—)</a:t>
              </a:r>
            </a:p>
            <a:p>
              <a:pPr marL="0" marR="0" lvl="0" indent="0" algn="ctr" rtl="0">
                <a:spcBef>
                  <a:spcPts val="0"/>
                </a:spcBef>
                <a:buNone/>
              </a:pPr>
              <a:r>
                <a:rPr lang="en-US" sz="2400" b="1">
                  <a:solidFill>
                    <a:schemeClr val="lt1"/>
                  </a:solidFill>
                  <a:latin typeface="Trebuchet MS"/>
                  <a:ea typeface="Trebuchet MS"/>
                  <a:cs typeface="Trebuchet MS"/>
                  <a:sym typeface="Trebuchet MS"/>
                </a:rPr>
                <a:t>DESIGN GUIDE</a:t>
              </a:r>
            </a:p>
            <a:p>
              <a:pPr marL="0" marR="0" lvl="0" indent="0" algn="ctr" rtl="0">
                <a:spcBef>
                  <a:spcPts val="0"/>
                </a:spcBef>
                <a:buNone/>
              </a:pPr>
              <a:r>
                <a:rPr lang="en-US" sz="1000" b="1">
                  <a:solidFill>
                    <a:schemeClr val="lt1"/>
                  </a:solidFill>
                  <a:latin typeface="Trebuchet MS"/>
                  <a:ea typeface="Trebuchet MS"/>
                  <a:cs typeface="Trebuchet MS"/>
                  <a:sym typeface="Trebuchet MS"/>
                </a:rPr>
                <a:t> </a:t>
              </a:r>
            </a:p>
            <a:p>
              <a:pPr marL="0" marR="0" lvl="0" indent="0" algn="l" rtl="0">
                <a:spcBef>
                  <a:spcPts val="0"/>
                </a:spcBef>
                <a:buNone/>
              </a:pPr>
              <a:r>
                <a:rPr lang="en-US" sz="1600" i="0">
                  <a:solidFill>
                    <a:schemeClr val="lt1"/>
                  </a:solidFill>
                  <a:latin typeface="Trebuchet MS"/>
                  <a:ea typeface="Trebuchet MS"/>
                  <a:cs typeface="Trebuchet MS"/>
                  <a:sym typeface="Trebuchet MS"/>
                </a:rPr>
                <a:t>This PowerPoint 2007 template produces a 36”x60” presentation poster. </a:t>
              </a:r>
              <a:r>
                <a:rPr lang="en-US" sz="1600">
                  <a:solidFill>
                    <a:schemeClr val="lt1"/>
                  </a:solidFill>
                  <a:latin typeface="Trebuchet MS"/>
                  <a:ea typeface="Trebuchet MS"/>
                  <a:cs typeface="Trebuchet MS"/>
                  <a:sym typeface="Trebuchet MS"/>
                </a:rPr>
                <a:t>You can use it to create your research poster and save valuable time placing titles, subtitles, text, and graphics. </a:t>
              </a:r>
            </a:p>
            <a:p>
              <a:pPr marL="0" marR="0" lvl="0" indent="0" algn="l" rtl="0">
                <a:spcBef>
                  <a:spcPts val="0"/>
                </a:spcBef>
                <a:buNone/>
              </a:pPr>
              <a:r>
                <a:rPr lang="en-US" sz="1000">
                  <a:solidFill>
                    <a:schemeClr val="lt1"/>
                  </a:solidFill>
                  <a:latin typeface="Trebuchet MS"/>
                  <a:ea typeface="Trebuchet MS"/>
                  <a:cs typeface="Trebuchet MS"/>
                  <a:sym typeface="Trebuchet MS"/>
                </a:rPr>
                <a:t> </a:t>
              </a:r>
            </a:p>
            <a:p>
              <a:pPr marL="0" marR="0" lvl="0" indent="0" algn="l" rtl="0">
                <a:spcBef>
                  <a:spcPts val="0"/>
                </a:spcBef>
                <a:buNone/>
              </a:pPr>
              <a:r>
                <a:rPr lang="en-US" sz="1600">
                  <a:solidFill>
                    <a:schemeClr val="lt1"/>
                  </a:solidFill>
                  <a:latin typeface="Trebuchet MS"/>
                  <a:ea typeface="Trebuchet MS"/>
                  <a:cs typeface="Trebuchet MS"/>
                  <a:sym typeface="Trebuchet MS"/>
                </a:rPr>
                <a:t>We provide a series of online answer your poster production questions. To view our template tutorials, go online to </a:t>
              </a:r>
              <a:r>
                <a:rPr lang="en-US" sz="1600" b="1">
                  <a:solidFill>
                    <a:srgbClr val="FFC000"/>
                  </a:solidFill>
                  <a:latin typeface="Trebuchet MS"/>
                  <a:ea typeface="Trebuchet MS"/>
                  <a:cs typeface="Trebuchet MS"/>
                  <a:sym typeface="Trebuchet MS"/>
                </a:rPr>
                <a:t>PosterPresentations.com</a:t>
              </a:r>
              <a:r>
                <a:rPr lang="en-US" sz="1600" b="1">
                  <a:solidFill>
                    <a:schemeClr val="lt1"/>
                  </a:solidFill>
                  <a:latin typeface="Trebuchet MS"/>
                  <a:ea typeface="Trebuchet MS"/>
                  <a:cs typeface="Trebuchet MS"/>
                  <a:sym typeface="Trebuchet MS"/>
                </a:rPr>
                <a:t> </a:t>
              </a:r>
              <a:r>
                <a:rPr lang="en-US" sz="1600">
                  <a:solidFill>
                    <a:schemeClr val="lt1"/>
                  </a:solidFill>
                  <a:latin typeface="Trebuchet MS"/>
                  <a:ea typeface="Trebuchet MS"/>
                  <a:cs typeface="Trebuchet MS"/>
                  <a:sym typeface="Trebuchet MS"/>
                </a:rPr>
                <a:t>and click on HELP DESK.</a:t>
              </a:r>
            </a:p>
            <a:p>
              <a:pPr marL="0" marR="0" lvl="0" indent="0" algn="l" rtl="0">
                <a:spcBef>
                  <a:spcPts val="0"/>
                </a:spcBef>
                <a:buNone/>
              </a:pPr>
              <a:r>
                <a:rPr lang="en-US" sz="1000">
                  <a:solidFill>
                    <a:schemeClr val="lt1"/>
                  </a:solidFill>
                  <a:latin typeface="Trebuchet MS"/>
                  <a:ea typeface="Trebuchet MS"/>
                  <a:cs typeface="Trebuchet MS"/>
                  <a:sym typeface="Trebuchet MS"/>
                </a:rPr>
                <a:t> </a:t>
              </a:r>
            </a:p>
            <a:p>
              <a:pPr marL="0" marR="0" lvl="0" indent="0" algn="l" rtl="0">
                <a:spcBef>
                  <a:spcPts val="0"/>
                </a:spcBef>
                <a:buNone/>
              </a:pPr>
              <a:r>
                <a:rPr lang="en-US" sz="1600">
                  <a:solidFill>
                    <a:schemeClr val="lt1"/>
                  </a:solidFill>
                  <a:latin typeface="Trebuchet MS"/>
                  <a:ea typeface="Trebuchet MS"/>
                  <a:cs typeface="Trebuchet MS"/>
                  <a:sym typeface="Trebuchet MS"/>
                </a:rPr>
                <a:t>When you are ready to  print your poster, go online to </a:t>
              </a:r>
              <a:r>
                <a:rPr lang="en-US" sz="1600" b="0">
                  <a:solidFill>
                    <a:schemeClr val="lt1"/>
                  </a:solidFill>
                  <a:latin typeface="Trebuchet MS"/>
                  <a:ea typeface="Trebuchet MS"/>
                  <a:cs typeface="Trebuchet MS"/>
                  <a:sym typeface="Trebuchet MS"/>
                </a:rPr>
                <a:t>PosterPresentations.com</a:t>
              </a:r>
              <a:r>
                <a:rPr lang="en-US" sz="1600">
                  <a:solidFill>
                    <a:schemeClr val="lt1"/>
                  </a:solidFill>
                  <a:latin typeface="Trebuchet MS"/>
                  <a:ea typeface="Trebuchet MS"/>
                  <a:cs typeface="Trebuchet MS"/>
                  <a:sym typeface="Trebuchet MS"/>
                </a:rPr>
                <a:t/>
              </a:r>
              <a:br>
                <a:rPr lang="en-US" sz="1600">
                  <a:solidFill>
                    <a:schemeClr val="lt1"/>
                  </a:solidFill>
                  <a:latin typeface="Trebuchet MS"/>
                  <a:ea typeface="Trebuchet MS"/>
                  <a:cs typeface="Trebuchet MS"/>
                  <a:sym typeface="Trebuchet MS"/>
                </a:rPr>
              </a:br>
              <a:r>
                <a:rPr lang="en-US" sz="1000">
                  <a:solidFill>
                    <a:schemeClr val="lt1"/>
                  </a:solidFill>
                  <a:latin typeface="Trebuchet MS"/>
                  <a:ea typeface="Trebuchet MS"/>
                  <a:cs typeface="Trebuchet MS"/>
                  <a:sym typeface="Trebuchet MS"/>
                </a:rPr>
                <a:t> </a:t>
              </a:r>
            </a:p>
            <a:p>
              <a:pPr marL="0" marR="0" lvl="0" indent="0" algn="l" rtl="0">
                <a:spcBef>
                  <a:spcPts val="0"/>
                </a:spcBef>
                <a:buNone/>
              </a:pPr>
              <a:r>
                <a:rPr lang="en-US" sz="1600" b="0">
                  <a:solidFill>
                    <a:schemeClr val="lt1"/>
                  </a:solidFill>
                  <a:latin typeface="Trebuchet MS"/>
                  <a:ea typeface="Trebuchet MS"/>
                  <a:cs typeface="Trebuchet MS"/>
                  <a:sym typeface="Trebuchet MS"/>
                </a:rPr>
                <a:t>Need assistance? Call us at </a:t>
              </a:r>
              <a:r>
                <a:rPr lang="en-US" sz="1600" b="0">
                  <a:solidFill>
                    <a:srgbClr val="FFC000"/>
                  </a:solidFill>
                  <a:latin typeface="Trebuchet MS"/>
                  <a:ea typeface="Trebuchet MS"/>
                  <a:cs typeface="Trebuchet MS"/>
                  <a:sym typeface="Trebuchet MS"/>
                </a:rPr>
                <a:t>1.510.649.3001</a:t>
              </a:r>
            </a:p>
            <a:p>
              <a:pPr marL="0" marR="0" lvl="0" indent="0" algn="l" rtl="0">
                <a:spcBef>
                  <a:spcPts val="0"/>
                </a:spcBef>
                <a:buNone/>
              </a:pPr>
              <a:r>
                <a:rPr lang="en-US" sz="1000" b="1">
                  <a:solidFill>
                    <a:srgbClr val="FFFF00"/>
                  </a:solidFill>
                  <a:latin typeface="Trebuchet MS"/>
                  <a:ea typeface="Trebuchet MS"/>
                  <a:cs typeface="Trebuchet MS"/>
                  <a:sym typeface="Trebuchet MS"/>
                </a:rPr>
                <a:t> </a:t>
              </a:r>
            </a:p>
            <a:p>
              <a:pPr marL="0" marR="0" lvl="0" indent="0" algn="ctr" rtl="0">
                <a:spcBef>
                  <a:spcPts val="0"/>
                </a:spcBef>
                <a:buNone/>
              </a:pPr>
              <a:endParaRPr sz="1400" b="1">
                <a:solidFill>
                  <a:schemeClr val="lt1"/>
                </a:solidFill>
                <a:latin typeface="Trebuchet MS"/>
                <a:ea typeface="Trebuchet MS"/>
                <a:cs typeface="Trebuchet MS"/>
                <a:sym typeface="Trebuchet MS"/>
              </a:endParaRPr>
            </a:p>
            <a:p>
              <a:pPr marL="0" marR="0" lvl="0" indent="0" algn="ctr" rtl="0">
                <a:spcBef>
                  <a:spcPts val="0"/>
                </a:spcBef>
                <a:buNone/>
              </a:pPr>
              <a:r>
                <a:rPr lang="en-US" sz="2400" b="1">
                  <a:solidFill>
                    <a:schemeClr val="lt1"/>
                  </a:solidFill>
                  <a:latin typeface="Trebuchet MS"/>
                  <a:ea typeface="Trebuchet MS"/>
                  <a:cs typeface="Trebuchet MS"/>
                  <a:sym typeface="Trebuchet MS"/>
                </a:rPr>
                <a:t>QUICK START</a:t>
              </a:r>
            </a:p>
            <a:p>
              <a:pPr marL="0" marR="0" lvl="0" indent="0" algn="ctr" rtl="0">
                <a:spcBef>
                  <a:spcPts val="0"/>
                </a:spcBef>
                <a:buNone/>
              </a:pPr>
              <a:r>
                <a:rPr lang="en-US" sz="1000" b="1">
                  <a:solidFill>
                    <a:schemeClr val="lt1"/>
                  </a:solidFill>
                  <a:latin typeface="Trebuchet MS"/>
                  <a:ea typeface="Trebuchet MS"/>
                  <a:cs typeface="Trebuchet MS"/>
                  <a:sym typeface="Trebuchet MS"/>
                </a:rPr>
                <a:t> </a:t>
              </a:r>
            </a:p>
            <a:p>
              <a:pPr marL="0" marR="0" lvl="0" indent="0" algn="ctr" rtl="0">
                <a:spcBef>
                  <a:spcPts val="0"/>
                </a:spcBef>
                <a:buNone/>
              </a:pPr>
              <a:r>
                <a:rPr lang="en-US" sz="1800" b="1">
                  <a:solidFill>
                    <a:srgbClr val="FFC000"/>
                  </a:solidFill>
                  <a:latin typeface="Trebuchet MS"/>
                  <a:ea typeface="Trebuchet MS"/>
                  <a:cs typeface="Trebuchet MS"/>
                  <a:sym typeface="Trebuchet MS"/>
                </a:rPr>
                <a:t>Zoom in and out</a:t>
              </a:r>
            </a:p>
            <a:p>
              <a:pPr marL="1203325" marR="0" lvl="0" indent="0" algn="l" rtl="0">
                <a:spcBef>
                  <a:spcPts val="0"/>
                </a:spcBef>
                <a:buNone/>
              </a:pPr>
              <a:r>
                <a:rPr lang="en-US" sz="1400" b="0">
                  <a:solidFill>
                    <a:srgbClr val="BFBFBF"/>
                  </a:solidFill>
                  <a:latin typeface="Trebuchet MS"/>
                  <a:ea typeface="Trebuchet MS"/>
                  <a:cs typeface="Trebuchet MS"/>
                  <a:sym typeface="Trebuchet MS"/>
                </a:rPr>
                <a:t>As you work on your poster zoom in and out to the level that is more comfortable to you. Go to VIEW &gt; ZOOM.</a:t>
              </a:r>
            </a:p>
            <a:p>
              <a:pPr marL="0" marR="0" lvl="0" indent="0" algn="l" rtl="0">
                <a:spcBef>
                  <a:spcPts val="0"/>
                </a:spcBef>
                <a:buNone/>
              </a:pPr>
              <a:endParaRPr sz="1600" b="0">
                <a:solidFill>
                  <a:schemeClr val="lt1"/>
                </a:solidFill>
                <a:latin typeface="Trebuchet MS"/>
                <a:ea typeface="Trebuchet MS"/>
                <a:cs typeface="Trebuchet MS"/>
                <a:sym typeface="Trebuchet MS"/>
              </a:endParaRPr>
            </a:p>
            <a:p>
              <a:pPr marL="0" marR="0" lvl="0" indent="0" algn="ctr" rtl="0">
                <a:spcBef>
                  <a:spcPts val="0"/>
                </a:spcBef>
                <a:buNone/>
              </a:pPr>
              <a:r>
                <a:rPr lang="en-US" sz="1800" b="1">
                  <a:solidFill>
                    <a:srgbClr val="FFC000"/>
                  </a:solidFill>
                  <a:latin typeface="Trebuchet MS"/>
                  <a:ea typeface="Trebuchet MS"/>
                  <a:cs typeface="Trebuchet MS"/>
                  <a:sym typeface="Trebuchet MS"/>
                </a:rPr>
                <a:t>Title, Authors, and Affiliations</a:t>
              </a:r>
            </a:p>
            <a:p>
              <a:pPr marL="0" marR="0" lvl="0" indent="0" algn="l" rtl="0">
                <a:spcBef>
                  <a:spcPts val="0"/>
                </a:spcBef>
                <a:buNone/>
              </a:pPr>
              <a:r>
                <a:rPr lang="en-US" sz="1400" b="0">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p>
            <a:p>
              <a:pPr marL="0" marR="0" lvl="0" indent="0" algn="l" rtl="0">
                <a:spcBef>
                  <a:spcPts val="0"/>
                </a:spcBef>
                <a:buNone/>
              </a:pPr>
              <a:r>
                <a:rPr lang="en-US" sz="1000" b="0">
                  <a:solidFill>
                    <a:srgbClr val="BFBFBF"/>
                  </a:solidFill>
                  <a:latin typeface="Trebuchet MS"/>
                  <a:ea typeface="Trebuchet MS"/>
                  <a:cs typeface="Trebuchet MS"/>
                  <a:sym typeface="Trebuchet MS"/>
                </a:rPr>
                <a:t> </a:t>
              </a:r>
            </a:p>
            <a:p>
              <a:pPr marL="0" marR="0" lvl="0" indent="0" algn="l" rtl="0">
                <a:spcBef>
                  <a:spcPts val="0"/>
                </a:spcBef>
                <a:buNone/>
              </a:pPr>
              <a:r>
                <a:rPr lang="en-US" sz="1400" b="1">
                  <a:solidFill>
                    <a:srgbClr val="FFC000"/>
                  </a:solidFill>
                  <a:latin typeface="Trebuchet MS"/>
                  <a:ea typeface="Trebuchet MS"/>
                  <a:cs typeface="Trebuchet MS"/>
                  <a:sym typeface="Trebuchet MS"/>
                </a:rPr>
                <a:t>TIP: </a:t>
              </a:r>
              <a:r>
                <a:rPr lang="en-US" sz="1400" b="0">
                  <a:solidFill>
                    <a:srgbClr val="BFBFBF"/>
                  </a:solidFill>
                  <a:latin typeface="Trebuchet MS"/>
                  <a:ea typeface="Trebuchet MS"/>
                  <a:cs typeface="Trebuchet MS"/>
                  <a:sym typeface="Trebuchet MS"/>
                </a:rPr>
                <a:t>The font size of your title should be bigger than your name(s) and institution name(s).</a:t>
              </a:r>
            </a:p>
            <a:p>
              <a:pPr marL="0" marR="0" lvl="0" indent="0" algn="l" rtl="0">
                <a:spcBef>
                  <a:spcPts val="0"/>
                </a:spcBef>
                <a:buNone/>
              </a:pPr>
              <a:r>
                <a:rPr lang="en-US" sz="1600" b="1">
                  <a:solidFill>
                    <a:schemeClr val="lt1"/>
                  </a:solidFill>
                  <a:latin typeface="Trebuchet MS"/>
                  <a:ea typeface="Trebuchet MS"/>
                  <a:cs typeface="Trebuchet MS"/>
                  <a:sym typeface="Trebuchet MS"/>
                </a:rPr>
                <a:t/>
              </a:r>
              <a:br>
                <a:rPr lang="en-US" sz="1600" b="1">
                  <a:solidFill>
                    <a:schemeClr val="lt1"/>
                  </a:solidFill>
                  <a:latin typeface="Trebuchet MS"/>
                  <a:ea typeface="Trebuchet MS"/>
                  <a:cs typeface="Trebuchet MS"/>
                  <a:sym typeface="Trebuchet MS"/>
                </a:rPr>
              </a:br>
              <a:endParaRPr lang="en-US" sz="1600" b="1">
                <a:solidFill>
                  <a:schemeClr val="lt1"/>
                </a:solidFill>
                <a:latin typeface="Trebuchet MS"/>
                <a:ea typeface="Trebuchet MS"/>
                <a:cs typeface="Trebuchet MS"/>
                <a:sym typeface="Trebuchet MS"/>
              </a:endParaRPr>
            </a:p>
            <a:p>
              <a:pPr marL="0" marR="0" lvl="0" indent="0" algn="ctr" rtl="0">
                <a:spcBef>
                  <a:spcPts val="0"/>
                </a:spcBef>
                <a:buNone/>
              </a:pPr>
              <a:endParaRPr sz="1600" b="1">
                <a:solidFill>
                  <a:srgbClr val="FFC000"/>
                </a:solidFill>
                <a:latin typeface="Trebuchet MS"/>
                <a:ea typeface="Trebuchet MS"/>
                <a:cs typeface="Trebuchet MS"/>
                <a:sym typeface="Trebuchet MS"/>
              </a:endParaRPr>
            </a:p>
            <a:p>
              <a:pPr marL="0" marR="0" lvl="0" indent="0" algn="ctr" rtl="0">
                <a:spcBef>
                  <a:spcPts val="0"/>
                </a:spcBef>
                <a:buNone/>
              </a:pPr>
              <a:endParaRPr sz="1600" b="1">
                <a:solidFill>
                  <a:srgbClr val="FFC000"/>
                </a:solidFill>
                <a:latin typeface="Trebuchet MS"/>
                <a:ea typeface="Trebuchet MS"/>
                <a:cs typeface="Trebuchet MS"/>
                <a:sym typeface="Trebuchet MS"/>
              </a:endParaRPr>
            </a:p>
            <a:p>
              <a:pPr marL="0" marR="0" lvl="0" indent="0" algn="ctr" rtl="0">
                <a:spcBef>
                  <a:spcPts val="0"/>
                </a:spcBef>
                <a:buNone/>
              </a:pPr>
              <a:r>
                <a:rPr lang="en-US" sz="1800" b="1">
                  <a:solidFill>
                    <a:srgbClr val="FFC000"/>
                  </a:solidFill>
                  <a:latin typeface="Trebuchet MS"/>
                  <a:ea typeface="Trebuchet MS"/>
                  <a:cs typeface="Trebuchet MS"/>
                  <a:sym typeface="Trebuchet MS"/>
                </a:rPr>
                <a:t>Adding Logos / Seals</a:t>
              </a:r>
            </a:p>
            <a:p>
              <a:pPr marL="0" marR="0" lvl="0" indent="0" algn="l" rtl="0">
                <a:spcBef>
                  <a:spcPts val="0"/>
                </a:spcBef>
                <a:buNone/>
              </a:pPr>
              <a:r>
                <a:rPr lang="en-US" sz="1400" b="0">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marL="0" marR="0" lvl="0" indent="0" algn="l" rtl="0">
                <a:spcBef>
                  <a:spcPts val="0"/>
                </a:spcBef>
                <a:buNone/>
              </a:pPr>
              <a:endParaRPr sz="1000" b="0">
                <a:solidFill>
                  <a:srgbClr val="BFBFBF"/>
                </a:solidFill>
                <a:latin typeface="Trebuchet MS"/>
                <a:ea typeface="Trebuchet MS"/>
                <a:cs typeface="Trebuchet MS"/>
                <a:sym typeface="Trebuchet MS"/>
              </a:endParaRPr>
            </a:p>
            <a:p>
              <a:pPr marL="0" marR="0" lvl="0" indent="0" algn="l" rtl="0">
                <a:spcBef>
                  <a:spcPts val="0"/>
                </a:spcBef>
                <a:buNone/>
              </a:pPr>
              <a:r>
                <a:rPr lang="en-US" sz="1400" b="1">
                  <a:solidFill>
                    <a:srgbClr val="FFC000"/>
                  </a:solidFill>
                  <a:latin typeface="Trebuchet MS"/>
                  <a:ea typeface="Trebuchet MS"/>
                  <a:cs typeface="Trebuchet MS"/>
                  <a:sym typeface="Trebuchet MS"/>
                </a:rPr>
                <a:t>TIP: </a:t>
              </a:r>
              <a:r>
                <a:rPr lang="en-US" sz="1400" b="0">
                  <a:solidFill>
                    <a:srgbClr val="BFBFBF"/>
                  </a:solidFill>
                  <a:latin typeface="Trebuchet MS"/>
                  <a:ea typeface="Trebuchet MS"/>
                  <a:cs typeface="Trebuchet MS"/>
                  <a:sym typeface="Trebuchet MS"/>
                </a:rPr>
                <a:t>See if your company’s logo is available on our free poster templates page.</a:t>
              </a:r>
            </a:p>
            <a:p>
              <a:pPr marL="0" marR="0" lvl="0" indent="0" algn="l" rtl="0">
                <a:spcBef>
                  <a:spcPts val="0"/>
                </a:spcBef>
                <a:buNone/>
              </a:pPr>
              <a:endParaRPr sz="1400" b="0">
                <a:solidFill>
                  <a:schemeClr val="lt1"/>
                </a:solidFill>
                <a:latin typeface="Trebuchet MS"/>
                <a:ea typeface="Trebuchet MS"/>
                <a:cs typeface="Trebuchet MS"/>
                <a:sym typeface="Trebuchet MS"/>
              </a:endParaRPr>
            </a:p>
            <a:p>
              <a:pPr marL="0" marR="0" lvl="0" indent="0" algn="ctr" rtl="0">
                <a:spcBef>
                  <a:spcPts val="0"/>
                </a:spcBef>
                <a:buNone/>
              </a:pPr>
              <a:r>
                <a:rPr lang="en-US" sz="1800" b="1">
                  <a:solidFill>
                    <a:srgbClr val="FFC000"/>
                  </a:solidFill>
                  <a:latin typeface="Trebuchet MS"/>
                  <a:ea typeface="Trebuchet MS"/>
                  <a:cs typeface="Trebuchet MS"/>
                  <a:sym typeface="Trebuchet MS"/>
                </a:rPr>
                <a:t>Photographs / Graphics</a:t>
              </a:r>
            </a:p>
            <a:p>
              <a:pPr marL="0" marR="0" lvl="0" indent="0" algn="l" rtl="0">
                <a:spcBef>
                  <a:spcPts val="0"/>
                </a:spcBef>
                <a:buNone/>
              </a:pPr>
              <a:r>
                <a:rPr lang="en-US" sz="1400" b="0">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p>
            <a:p>
              <a:pPr marL="0" marR="0" lvl="0" indent="0" algn="l" rtl="0">
                <a:spcBef>
                  <a:spcPts val="0"/>
                </a:spcBef>
                <a:buNone/>
              </a:pPr>
              <a:endParaRPr sz="1400" b="0">
                <a:solidFill>
                  <a:schemeClr val="lt1"/>
                </a:solidFill>
                <a:latin typeface="Trebuchet MS"/>
                <a:ea typeface="Trebuchet MS"/>
                <a:cs typeface="Trebuchet MS"/>
                <a:sym typeface="Trebuchet MS"/>
              </a:endParaRPr>
            </a:p>
            <a:p>
              <a:pPr marL="0" marR="0" lvl="0" indent="0" algn="ctr" rtl="0">
                <a:spcBef>
                  <a:spcPts val="0"/>
                </a:spcBef>
                <a:buNone/>
              </a:pPr>
              <a:endParaRPr sz="1600" b="1">
                <a:solidFill>
                  <a:srgbClr val="FFC000"/>
                </a:solidFill>
                <a:latin typeface="Trebuchet MS"/>
                <a:ea typeface="Trebuchet MS"/>
                <a:cs typeface="Trebuchet MS"/>
                <a:sym typeface="Trebuchet MS"/>
              </a:endParaRPr>
            </a:p>
            <a:p>
              <a:pPr marL="0" marR="0" lvl="0" indent="0" algn="ctr" rtl="0">
                <a:spcBef>
                  <a:spcPts val="0"/>
                </a:spcBef>
                <a:buNone/>
              </a:pPr>
              <a:endParaRPr sz="1600" b="1">
                <a:solidFill>
                  <a:srgbClr val="FFC000"/>
                </a:solidFill>
                <a:latin typeface="Trebuchet MS"/>
                <a:ea typeface="Trebuchet MS"/>
                <a:cs typeface="Trebuchet MS"/>
                <a:sym typeface="Trebuchet MS"/>
              </a:endParaRPr>
            </a:p>
            <a:p>
              <a:pPr marL="0" marR="0" lvl="0" indent="0" algn="ctr" rtl="0">
                <a:spcBef>
                  <a:spcPts val="0"/>
                </a:spcBef>
                <a:buNone/>
              </a:pPr>
              <a:endParaRPr sz="1600" b="1">
                <a:solidFill>
                  <a:srgbClr val="FFC000"/>
                </a:solidFill>
                <a:latin typeface="Trebuchet MS"/>
                <a:ea typeface="Trebuchet MS"/>
                <a:cs typeface="Trebuchet MS"/>
                <a:sym typeface="Trebuchet MS"/>
              </a:endParaRPr>
            </a:p>
            <a:p>
              <a:pPr marL="0" marR="0" lvl="0" indent="0" algn="ctr" rtl="0">
                <a:spcBef>
                  <a:spcPts val="0"/>
                </a:spcBef>
                <a:buNone/>
              </a:pPr>
              <a:endParaRPr sz="1600" b="1">
                <a:solidFill>
                  <a:srgbClr val="FFC000"/>
                </a:solidFill>
                <a:latin typeface="Trebuchet MS"/>
                <a:ea typeface="Trebuchet MS"/>
                <a:cs typeface="Trebuchet MS"/>
                <a:sym typeface="Trebuchet MS"/>
              </a:endParaRPr>
            </a:p>
            <a:p>
              <a:pPr marL="0" marR="0" lvl="0" indent="0" algn="ctr" rtl="0">
                <a:spcBef>
                  <a:spcPts val="0"/>
                </a:spcBef>
                <a:buNone/>
              </a:pPr>
              <a:endParaRPr sz="1600" b="1">
                <a:solidFill>
                  <a:srgbClr val="FFC000"/>
                </a:solidFill>
                <a:latin typeface="Trebuchet MS"/>
                <a:ea typeface="Trebuchet MS"/>
                <a:cs typeface="Trebuchet MS"/>
                <a:sym typeface="Trebuchet MS"/>
              </a:endParaRPr>
            </a:p>
            <a:p>
              <a:pPr marL="0" marR="0" lvl="0" indent="0" algn="ctr" rtl="0">
                <a:spcBef>
                  <a:spcPts val="0"/>
                </a:spcBef>
                <a:buNone/>
              </a:pPr>
              <a:endParaRPr sz="1600" b="1">
                <a:solidFill>
                  <a:srgbClr val="FFC000"/>
                </a:solidFill>
                <a:latin typeface="Trebuchet MS"/>
                <a:ea typeface="Trebuchet MS"/>
                <a:cs typeface="Trebuchet MS"/>
                <a:sym typeface="Trebuchet MS"/>
              </a:endParaRPr>
            </a:p>
            <a:p>
              <a:pPr marL="0" marR="0" lvl="0" indent="0" algn="ctr" rtl="0">
                <a:spcBef>
                  <a:spcPts val="0"/>
                </a:spcBef>
                <a:buNone/>
              </a:pPr>
              <a:r>
                <a:rPr lang="en-US" sz="1800" b="1">
                  <a:solidFill>
                    <a:srgbClr val="FFC000"/>
                  </a:solidFill>
                  <a:latin typeface="Trebuchet MS"/>
                  <a:ea typeface="Trebuchet MS"/>
                  <a:cs typeface="Trebuchet MS"/>
                  <a:sym typeface="Trebuchet MS"/>
                </a:rPr>
                <a:t>Image Quality Check</a:t>
              </a:r>
            </a:p>
            <a:p>
              <a:pPr marL="0" marR="0" lvl="0" indent="0" algn="l" rtl="0">
                <a:spcBef>
                  <a:spcPts val="0"/>
                </a:spcBef>
                <a:buNone/>
              </a:pPr>
              <a:r>
                <a:rPr lang="en-US" sz="1400" b="0">
                  <a:solidFill>
                    <a:srgbClr val="BFBFBF"/>
                  </a:solidFill>
                  <a:latin typeface="Trebuchet MS"/>
                  <a:ea typeface="Trebuchet MS"/>
                  <a:cs typeface="Trebuchet MS"/>
                  <a:sym typeface="Trebuchet MS"/>
                </a:rPr>
                <a:t>Zoom in and look at your images at 100% magnification. If they look good they will print well. </a:t>
              </a:r>
            </a:p>
          </p:txBody>
        </p:sp>
        <p:cxnSp>
          <p:nvCxnSpPr>
            <p:cNvPr id="66" name="Shape 66"/>
            <p:cNvCxnSpPr/>
            <p:nvPr/>
          </p:nvCxnSpPr>
          <p:spPr>
            <a:xfrm>
              <a:off x="-11220550" y="6395410"/>
              <a:ext cx="10999746" cy="2783"/>
            </a:xfrm>
            <a:prstGeom prst="straightConnector1">
              <a:avLst/>
            </a:prstGeom>
            <a:noFill/>
            <a:ln w="9525" cap="flat" cmpd="sng">
              <a:solidFill>
                <a:srgbClr val="FFC000"/>
              </a:solidFill>
              <a:prstDash val="solid"/>
              <a:round/>
              <a:headEnd type="none" w="med" len="med"/>
              <a:tailEnd type="none" w="med" len="med"/>
            </a:ln>
          </p:spPr>
        </p:cxnSp>
        <p:pic>
          <p:nvPicPr>
            <p:cNvPr id="67" name="Shape 67"/>
            <p:cNvPicPr preferRelativeResize="0"/>
            <p:nvPr/>
          </p:nvPicPr>
          <p:blipFill rotWithShape="1">
            <a:blip r:embed="rId3">
              <a:alphaModFix/>
            </a:blip>
            <a:srcRect/>
            <a:stretch/>
          </p:blipFill>
          <p:spPr>
            <a:xfrm>
              <a:off x="-10736023" y="7928687"/>
              <a:ext cx="1597665" cy="1001614"/>
            </a:xfrm>
            <a:prstGeom prst="rect">
              <a:avLst/>
            </a:prstGeom>
            <a:noFill/>
            <a:ln>
              <a:noFill/>
            </a:ln>
          </p:spPr>
        </p:pic>
        <p:pic>
          <p:nvPicPr>
            <p:cNvPr id="68" name="Shape 68"/>
            <p:cNvPicPr preferRelativeResize="0"/>
            <p:nvPr/>
          </p:nvPicPr>
          <p:blipFill rotWithShape="1">
            <a:blip r:embed="rId4">
              <a:alphaModFix/>
            </a:blip>
            <a:srcRect/>
            <a:stretch/>
          </p:blipFill>
          <p:spPr>
            <a:xfrm>
              <a:off x="-10736023" y="12354606"/>
              <a:ext cx="9986807" cy="877997"/>
            </a:xfrm>
            <a:prstGeom prst="rect">
              <a:avLst/>
            </a:prstGeom>
            <a:noFill/>
            <a:ln>
              <a:noFill/>
            </a:ln>
          </p:spPr>
        </p:pic>
        <p:grpSp>
          <p:nvGrpSpPr>
            <p:cNvPr id="69" name="Shape 69"/>
            <p:cNvGrpSpPr/>
            <p:nvPr/>
          </p:nvGrpSpPr>
          <p:grpSpPr>
            <a:xfrm>
              <a:off x="-9844888" y="19920591"/>
              <a:ext cx="7631077" cy="1987422"/>
              <a:chOff x="-4516464" y="11354920"/>
              <a:chExt cx="3516822" cy="1095725"/>
            </a:xfrm>
          </p:grpSpPr>
          <p:grpSp>
            <p:nvGrpSpPr>
              <p:cNvPr id="70" name="Shape 70"/>
              <p:cNvGrpSpPr/>
              <p:nvPr/>
            </p:nvGrpSpPr>
            <p:grpSpPr>
              <a:xfrm>
                <a:off x="-2783494" y="11354967"/>
                <a:ext cx="624373" cy="894738"/>
                <a:chOff x="-3958698" y="11538812"/>
                <a:chExt cx="779266" cy="1282150"/>
              </a:xfrm>
            </p:grpSpPr>
            <p:pic>
              <p:nvPicPr>
                <p:cNvPr id="71" name="Shape 71"/>
                <p:cNvPicPr preferRelativeResize="0"/>
                <p:nvPr/>
              </p:nvPicPr>
              <p:blipFill rotWithShape="1">
                <a:blip r:embed="rId5">
                  <a:alphaModFix/>
                </a:blip>
                <a:srcRect/>
                <a:stretch/>
              </p:blipFill>
              <p:spPr>
                <a:xfrm>
                  <a:off x="-3948160" y="11538812"/>
                  <a:ext cx="768728" cy="1090753"/>
                </a:xfrm>
                <a:prstGeom prst="rect">
                  <a:avLst/>
                </a:prstGeom>
                <a:noFill/>
                <a:ln>
                  <a:noFill/>
                </a:ln>
              </p:spPr>
            </p:pic>
            <p:sp>
              <p:nvSpPr>
                <p:cNvPr id="72" name="Shape 72"/>
                <p:cNvSpPr txBox="1"/>
                <p:nvPr/>
              </p:nvSpPr>
              <p:spPr>
                <a:xfrm>
                  <a:off x="-3958698" y="12577802"/>
                  <a:ext cx="779263" cy="243159"/>
                </a:xfrm>
                <a:prstGeom prst="rect">
                  <a:avLst/>
                </a:prstGeom>
                <a:solidFill>
                  <a:schemeClr val="accent1"/>
                </a:solidFill>
                <a:ln>
                  <a:noFill/>
                </a:ln>
              </p:spPr>
              <p:txBody>
                <a:bodyPr wrap="square" lIns="0" tIns="0" rIns="0" bIns="0" anchor="t" anchorCtr="0">
                  <a:noAutofit/>
                </a:bodyPr>
                <a:lstStyle/>
                <a:p>
                  <a:pPr marL="0" marR="0" lvl="0" indent="0" algn="ctr" rtl="0">
                    <a:spcBef>
                      <a:spcPts val="0"/>
                    </a:spcBef>
                    <a:buNone/>
                  </a:pPr>
                  <a:r>
                    <a:rPr lang="en-US" sz="1200" b="1">
                      <a:solidFill>
                        <a:schemeClr val="dk1"/>
                      </a:solidFill>
                      <a:latin typeface="Calibri"/>
                      <a:ea typeface="Calibri"/>
                      <a:cs typeface="Calibri"/>
                      <a:sym typeface="Calibri"/>
                    </a:rPr>
                    <a:t>ORIGINAL</a:t>
                  </a:r>
                </a:p>
              </p:txBody>
            </p:sp>
          </p:grpSp>
          <p:grpSp>
            <p:nvGrpSpPr>
              <p:cNvPr id="73" name="Shape 73"/>
              <p:cNvGrpSpPr/>
              <p:nvPr/>
            </p:nvGrpSpPr>
            <p:grpSpPr>
              <a:xfrm>
                <a:off x="-2033159" y="11354920"/>
                <a:ext cx="1033517" cy="907668"/>
                <a:chOff x="-2921738" y="11604219"/>
                <a:chExt cx="1420279" cy="1247338"/>
              </a:xfrm>
            </p:grpSpPr>
            <p:pic>
              <p:nvPicPr>
                <p:cNvPr id="74" name="Shape 74"/>
                <p:cNvPicPr preferRelativeResize="0"/>
                <p:nvPr/>
              </p:nvPicPr>
              <p:blipFill rotWithShape="1">
                <a:blip r:embed="rId5">
                  <a:alphaModFix/>
                </a:blip>
                <a:srcRect/>
                <a:stretch/>
              </p:blipFill>
              <p:spPr>
                <a:xfrm>
                  <a:off x="-2921738" y="11604219"/>
                  <a:ext cx="1420279" cy="1029695"/>
                </a:xfrm>
                <a:prstGeom prst="rect">
                  <a:avLst/>
                </a:prstGeom>
                <a:noFill/>
                <a:ln>
                  <a:noFill/>
                </a:ln>
              </p:spPr>
            </p:pic>
            <p:sp>
              <p:nvSpPr>
                <p:cNvPr id="75" name="Shape 75"/>
                <p:cNvSpPr txBox="1"/>
                <p:nvPr/>
              </p:nvSpPr>
              <p:spPr>
                <a:xfrm>
                  <a:off x="-2918992" y="12579503"/>
                  <a:ext cx="1417533" cy="272054"/>
                </a:xfrm>
                <a:prstGeom prst="rect">
                  <a:avLst/>
                </a:prstGeom>
                <a:solidFill>
                  <a:srgbClr val="FF0000"/>
                </a:solidFill>
                <a:ln>
                  <a:noFill/>
                </a:ln>
              </p:spPr>
              <p:txBody>
                <a:bodyPr wrap="square" lIns="0" tIns="0" rIns="0" bIns="0" anchor="t" anchorCtr="0">
                  <a:noAutofit/>
                </a:bodyPr>
                <a:lstStyle/>
                <a:p>
                  <a:pPr marL="0" marR="0" lvl="0" indent="0" algn="ctr" rtl="0">
                    <a:spcBef>
                      <a:spcPts val="0"/>
                    </a:spcBef>
                    <a:buNone/>
                  </a:pPr>
                  <a:r>
                    <a:rPr lang="en-US" sz="1400" b="1">
                      <a:solidFill>
                        <a:schemeClr val="lt1"/>
                      </a:solidFill>
                      <a:latin typeface="Calibri"/>
                      <a:ea typeface="Calibri"/>
                      <a:cs typeface="Calibri"/>
                      <a:sym typeface="Calibri"/>
                    </a:rPr>
                    <a:t>DISTORTED</a:t>
                  </a:r>
                </a:p>
              </p:txBody>
            </p:sp>
          </p:grpSp>
          <p:pic>
            <p:nvPicPr>
              <p:cNvPr id="76" name="Shape 76"/>
              <p:cNvPicPr preferRelativeResize="0"/>
              <p:nvPr/>
            </p:nvPicPr>
            <p:blipFill rotWithShape="1">
              <a:blip r:embed="rId6">
                <a:alphaModFix/>
              </a:blip>
              <a:srcRect/>
              <a:stretch/>
            </p:blipFill>
            <p:spPr>
              <a:xfrm>
                <a:off x="-4516464" y="11354941"/>
                <a:ext cx="1098742" cy="847761"/>
              </a:xfrm>
              <a:prstGeom prst="rect">
                <a:avLst/>
              </a:prstGeom>
              <a:noFill/>
              <a:ln>
                <a:noFill/>
              </a:ln>
            </p:spPr>
          </p:pic>
          <p:sp>
            <p:nvSpPr>
              <p:cNvPr id="77" name="Shape 77"/>
              <p:cNvSpPr txBox="1"/>
              <p:nvPr/>
            </p:nvSpPr>
            <p:spPr>
              <a:xfrm>
                <a:off x="-4471893" y="12252677"/>
                <a:ext cx="1035685" cy="197968"/>
              </a:xfrm>
              <a:prstGeom prst="rect">
                <a:avLst/>
              </a:prstGeom>
              <a:noFill/>
              <a:ln>
                <a:noFill/>
              </a:ln>
            </p:spPr>
            <p:txBody>
              <a:bodyPr wrap="square" lIns="0" tIns="0" rIns="0" bIns="0" anchor="t" anchorCtr="0">
                <a:noAutofit/>
              </a:bodyPr>
              <a:lstStyle/>
              <a:p>
                <a:pPr marL="0" marR="0" lvl="0" indent="0" algn="ctr" rtl="0">
                  <a:spcBef>
                    <a:spcPts val="0"/>
                  </a:spcBef>
                  <a:buNone/>
                </a:pPr>
                <a:r>
                  <a:rPr lang="en-US" sz="1400">
                    <a:solidFill>
                      <a:schemeClr val="lt1"/>
                    </a:solidFill>
                    <a:latin typeface="Calibri"/>
                    <a:ea typeface="Calibri"/>
                    <a:cs typeface="Calibri"/>
                    <a:sym typeface="Calibri"/>
                  </a:rPr>
                  <a:t>Corner handles</a:t>
                </a:r>
              </a:p>
            </p:txBody>
          </p:sp>
        </p:grpSp>
        <p:grpSp>
          <p:nvGrpSpPr>
            <p:cNvPr id="78" name="Shape 78"/>
            <p:cNvGrpSpPr/>
            <p:nvPr/>
          </p:nvGrpSpPr>
          <p:grpSpPr>
            <a:xfrm>
              <a:off x="-10453961" y="23717521"/>
              <a:ext cx="9139097" cy="2061267"/>
              <a:chOff x="-4818882" y="13423405"/>
              <a:chExt cx="4211801" cy="1136440"/>
            </a:xfrm>
          </p:grpSpPr>
          <p:pic>
            <p:nvPicPr>
              <p:cNvPr id="79" name="Shape 79"/>
              <p:cNvPicPr preferRelativeResize="0"/>
              <p:nvPr/>
            </p:nvPicPr>
            <p:blipFill rotWithShape="1">
              <a:blip r:embed="rId7">
                <a:alphaModFix/>
              </a:blip>
              <a:srcRect/>
              <a:stretch/>
            </p:blipFill>
            <p:spPr>
              <a:xfrm>
                <a:off x="-4610234" y="13433123"/>
                <a:ext cx="1828800" cy="1117600"/>
              </a:xfrm>
              <a:prstGeom prst="rect">
                <a:avLst/>
              </a:prstGeom>
              <a:noFill/>
              <a:ln>
                <a:noFill/>
              </a:ln>
            </p:spPr>
          </p:pic>
          <p:pic>
            <p:nvPicPr>
              <p:cNvPr id="80" name="Shape 80"/>
              <p:cNvPicPr preferRelativeResize="0"/>
              <p:nvPr/>
            </p:nvPicPr>
            <p:blipFill rotWithShape="1">
              <a:blip r:embed="rId8">
                <a:alphaModFix/>
              </a:blip>
              <a:srcRect/>
              <a:stretch/>
            </p:blipFill>
            <p:spPr>
              <a:xfrm>
                <a:off x="-2637523" y="13442245"/>
                <a:ext cx="1828800" cy="1117600"/>
              </a:xfrm>
              <a:prstGeom prst="rect">
                <a:avLst/>
              </a:prstGeom>
              <a:noFill/>
              <a:ln>
                <a:noFill/>
              </a:ln>
            </p:spPr>
          </p:pic>
          <p:sp>
            <p:nvSpPr>
              <p:cNvPr id="81" name="Shape 81"/>
              <p:cNvSpPr txBox="1"/>
              <p:nvPr/>
            </p:nvSpPr>
            <p:spPr>
              <a:xfrm rot="-5400000">
                <a:off x="-5312672" y="13926908"/>
                <a:ext cx="1117601" cy="130020"/>
              </a:xfrm>
              <a:prstGeom prst="rect">
                <a:avLst/>
              </a:prstGeom>
              <a:noFill/>
              <a:ln>
                <a:noFill/>
              </a:ln>
            </p:spPr>
            <p:txBody>
              <a:bodyPr wrap="square" lIns="0" tIns="0" rIns="0" bIns="0" anchor="t" anchorCtr="0">
                <a:noAutofit/>
              </a:bodyPr>
              <a:lstStyle/>
              <a:p>
                <a:pPr marL="0" marR="0" lvl="0" indent="0" algn="ctr" rtl="0">
                  <a:spcBef>
                    <a:spcPts val="0"/>
                  </a:spcBef>
                  <a:buNone/>
                </a:pPr>
                <a:r>
                  <a:rPr lang="en-US" sz="1100">
                    <a:solidFill>
                      <a:srgbClr val="92D050"/>
                    </a:solidFill>
                    <a:latin typeface="Calibri"/>
                    <a:ea typeface="Calibri"/>
                    <a:cs typeface="Calibri"/>
                    <a:sym typeface="Calibri"/>
                  </a:rPr>
                  <a:t>Good </a:t>
                </a:r>
                <a:r>
                  <a:rPr lang="en-US" sz="1100">
                    <a:solidFill>
                      <a:schemeClr val="lt1"/>
                    </a:solidFill>
                    <a:latin typeface="Calibri"/>
                    <a:ea typeface="Calibri"/>
                    <a:cs typeface="Calibri"/>
                    <a:sym typeface="Calibri"/>
                  </a:rPr>
                  <a:t>printing quality</a:t>
                </a:r>
              </a:p>
            </p:txBody>
          </p:sp>
          <p:sp>
            <p:nvSpPr>
              <p:cNvPr id="82" name="Shape 82"/>
              <p:cNvSpPr txBox="1"/>
              <p:nvPr/>
            </p:nvSpPr>
            <p:spPr>
              <a:xfrm rot="-5400000">
                <a:off x="-1236802" y="13911285"/>
                <a:ext cx="1117601" cy="141841"/>
              </a:xfrm>
              <a:prstGeom prst="rect">
                <a:avLst/>
              </a:prstGeom>
              <a:noFill/>
              <a:ln>
                <a:noFill/>
              </a:ln>
            </p:spPr>
            <p:txBody>
              <a:bodyPr wrap="square" lIns="0" tIns="0" rIns="0" bIns="0" anchor="t" anchorCtr="0">
                <a:noAutofit/>
              </a:bodyPr>
              <a:lstStyle/>
              <a:p>
                <a:pPr marL="0" marR="0" lvl="0" indent="0" algn="ctr" rtl="0">
                  <a:spcBef>
                    <a:spcPts val="0"/>
                  </a:spcBef>
                  <a:buNone/>
                </a:pPr>
                <a:r>
                  <a:rPr lang="en-US" sz="1200">
                    <a:solidFill>
                      <a:srgbClr val="FF0000"/>
                    </a:solidFill>
                    <a:latin typeface="Calibri"/>
                    <a:ea typeface="Calibri"/>
                    <a:cs typeface="Calibri"/>
                    <a:sym typeface="Calibri"/>
                  </a:rPr>
                  <a:t>Bad </a:t>
                </a:r>
                <a:r>
                  <a:rPr lang="en-US" sz="1200">
                    <a:solidFill>
                      <a:schemeClr val="lt1"/>
                    </a:solidFill>
                    <a:latin typeface="Calibri"/>
                    <a:ea typeface="Calibri"/>
                    <a:cs typeface="Calibri"/>
                    <a:sym typeface="Calibri"/>
                  </a:rPr>
                  <a:t>printing quality</a:t>
                </a:r>
              </a:p>
            </p:txBody>
          </p:sp>
        </p:grpSp>
      </p:grpSp>
      <p:grpSp>
        <p:nvGrpSpPr>
          <p:cNvPr id="83" name="Shape 83"/>
          <p:cNvGrpSpPr/>
          <p:nvPr/>
        </p:nvGrpSpPr>
        <p:grpSpPr>
          <a:xfrm>
            <a:off x="27893171" y="11218"/>
            <a:ext cx="6632760" cy="16447983"/>
            <a:chOff x="36782325" y="0"/>
            <a:chExt cx="11062139" cy="27432000"/>
          </a:xfrm>
        </p:grpSpPr>
        <p:sp>
          <p:nvSpPr>
            <p:cNvPr id="84" name="Shape 84"/>
            <p:cNvSpPr/>
            <p:nvPr/>
          </p:nvSpPr>
          <p:spPr>
            <a:xfrm>
              <a:off x="36782325" y="0"/>
              <a:ext cx="11062139" cy="27432000"/>
            </a:xfrm>
            <a:prstGeom prst="rect">
              <a:avLst/>
            </a:prstGeom>
            <a:solidFill>
              <a:srgbClr val="0C0C0C"/>
            </a:solidFill>
            <a:ln>
              <a:noFill/>
            </a:ln>
          </p:spPr>
          <p:txBody>
            <a:bodyPr wrap="square" lIns="457200" tIns="457200" rIns="457200" bIns="0" anchor="t" anchorCtr="0">
              <a:noAutofit/>
            </a:bodyPr>
            <a:lstStyle/>
            <a:p>
              <a:pPr marL="0" marR="0" lvl="0" indent="0" algn="ctr" rtl="0">
                <a:spcBef>
                  <a:spcPts val="0"/>
                </a:spcBef>
                <a:buNone/>
              </a:pPr>
              <a:r>
                <a:rPr lang="en-US" sz="2800" b="1">
                  <a:solidFill>
                    <a:schemeClr val="lt1"/>
                  </a:solidFill>
                  <a:latin typeface="Trebuchet MS"/>
                  <a:ea typeface="Trebuchet MS"/>
                  <a:cs typeface="Trebuchet MS"/>
                  <a:sym typeface="Trebuchet MS"/>
                </a:rPr>
                <a:t>QUICK START (cont.)</a:t>
              </a:r>
            </a:p>
            <a:p>
              <a:pPr marL="0" marR="0" lvl="0" indent="0" algn="ctr" rtl="0">
                <a:spcBef>
                  <a:spcPts val="0"/>
                </a:spcBef>
                <a:buNone/>
              </a:pPr>
              <a:endParaRPr sz="2400" b="1">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1800" b="1">
                  <a:solidFill>
                    <a:srgbClr val="FFC000"/>
                  </a:solidFill>
                  <a:latin typeface="Trebuchet MS"/>
                  <a:ea typeface="Trebuchet MS"/>
                  <a:cs typeface="Trebuchet MS"/>
                  <a:sym typeface="Trebuchet MS"/>
                </a:rPr>
                <a:t>How to change the template color theme</a:t>
              </a:r>
            </a:p>
            <a:p>
              <a:pPr marL="0" marR="0" lvl="2" indent="-88900" algn="l" rtl="0">
                <a:lnSpc>
                  <a:spcPct val="100000"/>
                </a:lnSpc>
                <a:spcBef>
                  <a:spcPts val="0"/>
                </a:spcBef>
                <a:spcAft>
                  <a:spcPts val="0"/>
                </a:spcAft>
                <a:buClr>
                  <a:srgbClr val="BFBFBF"/>
                </a:buClr>
                <a:buSzPts val="1400"/>
                <a:buFont typeface="Trebuchet MS"/>
                <a:buNone/>
              </a:pPr>
              <a:r>
                <a:rPr lang="en-US" sz="1400" b="0" i="0" u="none" strike="noStrike" cap="non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p>
            <a:p>
              <a:pPr marL="0" marR="0" lvl="2" indent="-88900" algn="l" rtl="0">
                <a:lnSpc>
                  <a:spcPct val="100000"/>
                </a:lnSpc>
                <a:spcBef>
                  <a:spcPts val="0"/>
                </a:spcBef>
                <a:spcAft>
                  <a:spcPts val="0"/>
                </a:spcAft>
                <a:buClr>
                  <a:schemeClr val="lt1"/>
                </a:buClr>
                <a:buSzPts val="1400"/>
                <a:buFont typeface="Calibri"/>
                <a:buNone/>
              </a:pPr>
              <a:endParaRPr sz="1400" b="0" i="0" u="none" strike="noStrike" cap="none">
                <a:solidFill>
                  <a:srgbClr val="BFBFBF"/>
                </a:solidFill>
                <a:latin typeface="Trebuchet MS"/>
                <a:ea typeface="Trebuchet MS"/>
                <a:cs typeface="Trebuchet MS"/>
                <a:sym typeface="Trebuchet MS"/>
              </a:endParaRPr>
            </a:p>
            <a:p>
              <a:pPr marL="0" marR="0" lvl="0" indent="0" algn="l" rtl="0">
                <a:spcBef>
                  <a:spcPts val="0"/>
                </a:spcBef>
                <a:buNone/>
              </a:pPr>
              <a:endParaRPr sz="1400" b="0">
                <a:solidFill>
                  <a:srgbClr val="BFBFBF"/>
                </a:solidFill>
                <a:latin typeface="Trebuchet MS"/>
                <a:ea typeface="Trebuchet MS"/>
                <a:cs typeface="Trebuchet MS"/>
                <a:sym typeface="Trebuchet MS"/>
              </a:endParaRPr>
            </a:p>
            <a:p>
              <a:pPr marL="0" marR="0" lvl="0" indent="0" algn="l" rtl="0">
                <a:spcBef>
                  <a:spcPts val="0"/>
                </a:spcBef>
                <a:buNone/>
              </a:pPr>
              <a:endParaRPr sz="1400" b="0">
                <a:solidFill>
                  <a:srgbClr val="BFBFBF"/>
                </a:solidFill>
                <a:latin typeface="Trebuchet MS"/>
                <a:ea typeface="Trebuchet MS"/>
                <a:cs typeface="Trebuchet MS"/>
                <a:sym typeface="Trebuchet MS"/>
              </a:endParaRPr>
            </a:p>
            <a:p>
              <a:pPr marL="0" marR="0" lvl="0" indent="0" algn="l" rtl="0">
                <a:spcBef>
                  <a:spcPts val="0"/>
                </a:spcBef>
                <a:buNone/>
              </a:pPr>
              <a:endParaRPr sz="1400" b="0">
                <a:solidFill>
                  <a:srgbClr val="BFBFBF"/>
                </a:solidFill>
                <a:latin typeface="Trebuchet MS"/>
                <a:ea typeface="Trebuchet MS"/>
                <a:cs typeface="Trebuchet MS"/>
                <a:sym typeface="Trebuchet MS"/>
              </a:endParaRPr>
            </a:p>
            <a:p>
              <a:pPr marL="0" marR="0" lvl="0" indent="0" algn="l" rtl="0">
                <a:spcBef>
                  <a:spcPts val="0"/>
                </a:spcBef>
                <a:buNone/>
              </a:pPr>
              <a:endParaRPr sz="1400" b="0">
                <a:solidFill>
                  <a:srgbClr val="BFBFBF"/>
                </a:solidFill>
                <a:latin typeface="Trebuchet MS"/>
                <a:ea typeface="Trebuchet MS"/>
                <a:cs typeface="Trebuchet MS"/>
                <a:sym typeface="Trebuchet MS"/>
              </a:endParaRPr>
            </a:p>
            <a:p>
              <a:pPr marL="0" marR="0" lvl="0" indent="0" algn="l" rtl="0">
                <a:spcBef>
                  <a:spcPts val="0"/>
                </a:spcBef>
                <a:buNone/>
              </a:pPr>
              <a:endParaRPr sz="1400" b="0">
                <a:solidFill>
                  <a:srgbClr val="BFBFBF"/>
                </a:solidFill>
                <a:latin typeface="Trebuchet MS"/>
                <a:ea typeface="Trebuchet MS"/>
                <a:cs typeface="Trebuchet MS"/>
                <a:sym typeface="Trebuchet MS"/>
              </a:endParaRPr>
            </a:p>
            <a:p>
              <a:pPr marL="0" marR="0" lvl="0" indent="0" algn="l" rtl="0">
                <a:spcBef>
                  <a:spcPts val="0"/>
                </a:spcBef>
                <a:buNone/>
              </a:pPr>
              <a:endParaRPr sz="1400" b="0">
                <a:solidFill>
                  <a:srgbClr val="BFBFBF"/>
                </a:solidFill>
                <a:latin typeface="Trebuchet MS"/>
                <a:ea typeface="Trebuchet MS"/>
                <a:cs typeface="Trebuchet MS"/>
                <a:sym typeface="Trebuchet MS"/>
              </a:endParaRPr>
            </a:p>
            <a:p>
              <a:pPr marL="0" marR="0" lvl="0" indent="0" algn="l" rtl="0">
                <a:spcBef>
                  <a:spcPts val="0"/>
                </a:spcBef>
                <a:buNone/>
              </a:pPr>
              <a:r>
                <a:rPr lang="en-US" sz="1400" b="0">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p>
            <a:p>
              <a:pPr marL="0" marR="0" lvl="0" indent="0" algn="l" rtl="0">
                <a:spcBef>
                  <a:spcPts val="0"/>
                </a:spcBef>
                <a:buNone/>
              </a:pPr>
              <a:endParaRPr sz="1400" b="0">
                <a:solidFill>
                  <a:srgbClr val="BFBFBF"/>
                </a:solidFill>
                <a:latin typeface="Trebuchet MS"/>
                <a:ea typeface="Trebuchet MS"/>
                <a:cs typeface="Trebuchet MS"/>
                <a:sym typeface="Trebuchet MS"/>
              </a:endParaRPr>
            </a:p>
            <a:p>
              <a:pPr marL="0" marR="0" lvl="0" indent="0" algn="ctr" rtl="0">
                <a:spcBef>
                  <a:spcPts val="0"/>
                </a:spcBef>
                <a:buNone/>
              </a:pPr>
              <a:r>
                <a:rPr lang="en-US" sz="1800" b="1">
                  <a:solidFill>
                    <a:srgbClr val="FFC000"/>
                  </a:solidFill>
                  <a:latin typeface="Trebuchet MS"/>
                  <a:ea typeface="Trebuchet MS"/>
                  <a:cs typeface="Trebuchet MS"/>
                  <a:sym typeface="Trebuchet MS"/>
                </a:rPr>
                <a:t>How to add Text</a:t>
              </a:r>
            </a:p>
            <a:p>
              <a:pPr marL="1730375" marR="0" lvl="2" indent="0" algn="l" rtl="0">
                <a:spcBef>
                  <a:spcPts val="0"/>
                </a:spcBef>
                <a:buNone/>
              </a:pPr>
              <a:r>
                <a:rPr lang="en-US" sz="1400" b="0" i="0" u="none" strike="noStrike" cap="non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p>
            <a:p>
              <a:pPr marL="1518341" marR="0" lvl="2" indent="0" algn="l" rtl="0">
                <a:spcBef>
                  <a:spcPts val="0"/>
                </a:spcBef>
                <a:spcAft>
                  <a:spcPts val="0"/>
                </a:spcAft>
                <a:buNone/>
              </a:pPr>
              <a:endParaRPr sz="1400" b="0" i="0" u="none" strike="noStrike" cap="none">
                <a:solidFill>
                  <a:srgbClr val="BFBFBF"/>
                </a:solidFill>
                <a:latin typeface="Trebuchet MS"/>
                <a:ea typeface="Trebuchet MS"/>
                <a:cs typeface="Trebuchet MS"/>
                <a:sym typeface="Trebuchet MS"/>
              </a:endParaRPr>
            </a:p>
            <a:p>
              <a:pPr marL="0" marR="0" lvl="0" indent="-88900" algn="ctr" rtl="0">
                <a:lnSpc>
                  <a:spcPct val="100000"/>
                </a:lnSpc>
                <a:spcBef>
                  <a:spcPts val="0"/>
                </a:spcBef>
                <a:spcAft>
                  <a:spcPts val="0"/>
                </a:spcAft>
                <a:buClr>
                  <a:srgbClr val="BFBFBF"/>
                </a:buClr>
                <a:buSzPts val="1400"/>
                <a:buFont typeface="Trebuchet MS"/>
                <a:buNone/>
              </a:pPr>
              <a:r>
                <a:rPr lang="en-US" sz="1400" b="0">
                  <a:solidFill>
                    <a:srgbClr val="BFBFBF"/>
                  </a:solidFill>
                  <a:latin typeface="Trebuchet MS"/>
                  <a:ea typeface="Trebuchet MS"/>
                  <a:cs typeface="Trebuchet MS"/>
                  <a:sym typeface="Trebuchet MS"/>
                </a:rPr>
                <a:t> </a:t>
              </a:r>
              <a:r>
                <a:rPr lang="en-US" sz="1800" b="1" i="0" u="none" strike="noStrike" cap="none">
                  <a:solidFill>
                    <a:srgbClr val="FFC000"/>
                  </a:solidFill>
                  <a:latin typeface="Trebuchet MS"/>
                  <a:ea typeface="Trebuchet MS"/>
                  <a:cs typeface="Trebuchet MS"/>
                  <a:sym typeface="Trebuchet MS"/>
                </a:rPr>
                <a:t>Text size</a:t>
              </a:r>
            </a:p>
            <a:p>
              <a:pPr marL="0" marR="0" lvl="0" indent="-88900" algn="l" rtl="0">
                <a:lnSpc>
                  <a:spcPct val="100000"/>
                </a:lnSpc>
                <a:spcBef>
                  <a:spcPts val="0"/>
                </a:spcBef>
                <a:spcAft>
                  <a:spcPts val="0"/>
                </a:spcAft>
                <a:buClr>
                  <a:srgbClr val="BFBFBF"/>
                </a:buClr>
                <a:buSzPts val="1400"/>
                <a:buFont typeface="Trebuchet MS"/>
                <a:buNone/>
              </a:pPr>
              <a:r>
                <a:rPr lang="en-US" sz="1400" b="0" i="0" u="none" strike="noStrike" cap="non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p>
            <a:p>
              <a:pPr marL="1518341" marR="0" lvl="2" indent="0" algn="l" rtl="0">
                <a:spcBef>
                  <a:spcPts val="0"/>
                </a:spcBef>
                <a:buNone/>
              </a:pPr>
              <a:endParaRPr sz="1400" b="0" i="0" u="none" strike="noStrike" cap="none">
                <a:solidFill>
                  <a:srgbClr val="BFBFBF"/>
                </a:solidFill>
                <a:latin typeface="Trebuchet MS"/>
                <a:ea typeface="Trebuchet MS"/>
                <a:cs typeface="Trebuchet MS"/>
                <a:sym typeface="Trebuchet MS"/>
              </a:endParaRPr>
            </a:p>
            <a:p>
              <a:pPr marL="0" marR="0" lvl="0" indent="0" algn="ctr" rtl="0">
                <a:spcBef>
                  <a:spcPts val="0"/>
                </a:spcBef>
                <a:buNone/>
              </a:pPr>
              <a:r>
                <a:rPr lang="en-US" sz="1800" b="1">
                  <a:solidFill>
                    <a:srgbClr val="FFC000"/>
                  </a:solidFill>
                  <a:latin typeface="Trebuchet MS"/>
                  <a:ea typeface="Trebuchet MS"/>
                  <a:cs typeface="Trebuchet MS"/>
                  <a:sym typeface="Trebuchet MS"/>
                </a:rPr>
                <a:t>How to add Tables</a:t>
              </a:r>
            </a:p>
            <a:p>
              <a:pPr marL="971550" marR="0" lvl="1" indent="0" algn="l" rtl="0">
                <a:spcBef>
                  <a:spcPts val="0"/>
                </a:spcBef>
                <a:buNone/>
              </a:pPr>
              <a:r>
                <a:rPr lang="en-US" sz="1400" b="0" i="0" u="none" strike="noStrike" cap="none">
                  <a:solidFill>
                    <a:srgbClr val="BFBFBF"/>
                  </a:solidFill>
                  <a:latin typeface="Trebuchet MS"/>
                  <a:ea typeface="Trebuchet MS"/>
                  <a:cs typeface="Trebuchet MS"/>
                  <a:sym typeface="Trebuchet MS"/>
                </a:rPr>
                <a:t>To add a table from scratch go to the INSERT menu and click on TABLE. A drop-down box will help you select rows and columns. </a:t>
              </a:r>
            </a:p>
            <a:p>
              <a:pPr marL="0" marR="0" lvl="0" indent="0" algn="l" rtl="0">
                <a:spcBef>
                  <a:spcPts val="0"/>
                </a:spcBef>
                <a:buNone/>
              </a:pPr>
              <a:r>
                <a:rPr lang="en-US" sz="1400" b="0">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p>
            <a:p>
              <a:pPr marL="0" marR="0" lvl="0" indent="0" algn="l" rtl="0">
                <a:spcBef>
                  <a:spcPts val="0"/>
                </a:spcBef>
                <a:spcAft>
                  <a:spcPts val="0"/>
                </a:spcAft>
                <a:buNone/>
              </a:pPr>
              <a:endParaRPr sz="1400" b="0">
                <a:solidFill>
                  <a:srgbClr val="BFBFBF"/>
                </a:solidFill>
                <a:latin typeface="Trebuchet MS"/>
                <a:ea typeface="Trebuchet MS"/>
                <a:cs typeface="Trebuchet MS"/>
                <a:sym typeface="Trebuchet MS"/>
              </a:endParaRPr>
            </a:p>
            <a:p>
              <a:pPr marL="0" marR="0" lvl="0" indent="-114300" algn="ctr" rtl="0">
                <a:lnSpc>
                  <a:spcPct val="100000"/>
                </a:lnSpc>
                <a:spcBef>
                  <a:spcPts val="0"/>
                </a:spcBef>
                <a:spcAft>
                  <a:spcPts val="0"/>
                </a:spcAft>
                <a:buClr>
                  <a:srgbClr val="FFC000"/>
                </a:buClr>
                <a:buSzPts val="1800"/>
                <a:buFont typeface="Trebuchet MS"/>
                <a:buNone/>
              </a:pPr>
              <a:r>
                <a:rPr lang="en-US" sz="1800" b="1" i="0" u="none" strike="noStrike" cap="none">
                  <a:solidFill>
                    <a:srgbClr val="FFC000"/>
                  </a:solidFill>
                  <a:latin typeface="Trebuchet MS"/>
                  <a:ea typeface="Trebuchet MS"/>
                  <a:cs typeface="Trebuchet MS"/>
                  <a:sym typeface="Trebuchet MS"/>
                </a:rPr>
                <a:t>Graphs / Charts</a:t>
              </a:r>
            </a:p>
            <a:p>
              <a:pPr marL="0" marR="0" lvl="0" indent="-88900" algn="l" rtl="0">
                <a:lnSpc>
                  <a:spcPct val="100000"/>
                </a:lnSpc>
                <a:spcBef>
                  <a:spcPts val="0"/>
                </a:spcBef>
                <a:spcAft>
                  <a:spcPts val="0"/>
                </a:spcAft>
                <a:buClr>
                  <a:srgbClr val="BFBFBF"/>
                </a:buClr>
                <a:buSzPts val="1400"/>
                <a:buFont typeface="Trebuchet MS"/>
                <a:buNone/>
              </a:pPr>
              <a:r>
                <a:rPr lang="en-US" sz="1400" b="0" i="0" u="none" strike="noStrike" cap="non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p>
            <a:p>
              <a:pPr marL="0" marR="0" lvl="0" indent="-88900" algn="l" rtl="0">
                <a:lnSpc>
                  <a:spcPct val="100000"/>
                </a:lnSpc>
                <a:spcBef>
                  <a:spcPts val="0"/>
                </a:spcBef>
                <a:spcAft>
                  <a:spcPts val="0"/>
                </a:spcAft>
                <a:buClr>
                  <a:schemeClr val="lt1"/>
                </a:buClr>
                <a:buSzPts val="1400"/>
                <a:buFont typeface="Calibri"/>
                <a:buNone/>
              </a:pPr>
              <a:endParaRPr sz="1400" b="0" i="0" u="none" strike="noStrike" cap="none">
                <a:solidFill>
                  <a:srgbClr val="BFBFBF"/>
                </a:solidFill>
                <a:latin typeface="Trebuchet MS"/>
                <a:ea typeface="Trebuchet MS"/>
                <a:cs typeface="Trebuchet MS"/>
                <a:sym typeface="Trebuchet MS"/>
              </a:endParaRPr>
            </a:p>
            <a:p>
              <a:pPr marL="0" marR="0" lvl="0" indent="-114300" algn="ctr" rtl="0">
                <a:lnSpc>
                  <a:spcPct val="100000"/>
                </a:lnSpc>
                <a:spcBef>
                  <a:spcPts val="0"/>
                </a:spcBef>
                <a:spcAft>
                  <a:spcPts val="0"/>
                </a:spcAft>
                <a:buClr>
                  <a:srgbClr val="FFC000"/>
                </a:buClr>
                <a:buSzPts val="1800"/>
                <a:buFont typeface="Trebuchet MS"/>
                <a:buNone/>
              </a:pPr>
              <a:r>
                <a:rPr lang="en-US" sz="1800" b="1" i="0" u="none" strike="noStrike" cap="none">
                  <a:solidFill>
                    <a:srgbClr val="FFC000"/>
                  </a:solidFill>
                  <a:latin typeface="Trebuchet MS"/>
                  <a:ea typeface="Trebuchet MS"/>
                  <a:cs typeface="Trebuchet MS"/>
                  <a:sym typeface="Trebuchet MS"/>
                </a:rPr>
                <a:t>How to change the column configuration</a:t>
              </a:r>
            </a:p>
            <a:p>
              <a:pPr marL="0" marR="0" lvl="0" indent="-88900" algn="l" rtl="0">
                <a:lnSpc>
                  <a:spcPct val="100000"/>
                </a:lnSpc>
                <a:spcBef>
                  <a:spcPts val="0"/>
                </a:spcBef>
                <a:spcAft>
                  <a:spcPts val="0"/>
                </a:spcAft>
                <a:buClr>
                  <a:srgbClr val="BFBFBF"/>
                </a:buClr>
                <a:buSzPts val="1400"/>
                <a:buFont typeface="Trebuchet MS"/>
                <a:buNone/>
              </a:pPr>
              <a:r>
                <a:rPr lang="en-US" sz="1400" b="0" i="0" u="none" strike="noStrike" cap="non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p>
            <a:p>
              <a:pPr marL="0" marR="0" lvl="0" indent="-114300" algn="ctr" rtl="0">
                <a:lnSpc>
                  <a:spcPct val="100000"/>
                </a:lnSpc>
                <a:spcBef>
                  <a:spcPts val="0"/>
                </a:spcBef>
                <a:spcAft>
                  <a:spcPts val="0"/>
                </a:spcAft>
                <a:buClr>
                  <a:schemeClr val="lt1"/>
                </a:buClr>
                <a:buSzPts val="1800"/>
                <a:buFont typeface="Calibri"/>
                <a:buNone/>
              </a:pPr>
              <a:endParaRPr sz="1800" b="1" i="0" u="none" strike="noStrike" cap="none">
                <a:solidFill>
                  <a:srgbClr val="FFC000"/>
                </a:solidFill>
                <a:latin typeface="Trebuchet MS"/>
                <a:ea typeface="Trebuchet MS"/>
                <a:cs typeface="Trebuchet MS"/>
                <a:sym typeface="Trebuchet MS"/>
              </a:endParaRPr>
            </a:p>
            <a:p>
              <a:pPr marL="0" marR="0" lvl="0" indent="-114300" algn="ctr" rtl="0">
                <a:lnSpc>
                  <a:spcPct val="100000"/>
                </a:lnSpc>
                <a:spcBef>
                  <a:spcPts val="0"/>
                </a:spcBef>
                <a:spcAft>
                  <a:spcPts val="0"/>
                </a:spcAft>
                <a:buClr>
                  <a:srgbClr val="FFC000"/>
                </a:buClr>
                <a:buSzPts val="1800"/>
                <a:buFont typeface="Trebuchet MS"/>
                <a:buNone/>
              </a:pPr>
              <a:r>
                <a:rPr lang="en-US" sz="1800" b="1" i="0" u="none" strike="noStrike" cap="none">
                  <a:solidFill>
                    <a:srgbClr val="FFC000"/>
                  </a:solidFill>
                  <a:latin typeface="Trebuchet MS"/>
                  <a:ea typeface="Trebuchet MS"/>
                  <a:cs typeface="Trebuchet MS"/>
                  <a:sym typeface="Trebuchet MS"/>
                </a:rPr>
                <a:t>How to remove the info bars</a:t>
              </a:r>
            </a:p>
            <a:p>
              <a:pPr marL="0" marR="0" lvl="0" indent="-88900" algn="l" rtl="0">
                <a:lnSpc>
                  <a:spcPct val="100000"/>
                </a:lnSpc>
                <a:spcBef>
                  <a:spcPts val="0"/>
                </a:spcBef>
                <a:spcAft>
                  <a:spcPts val="0"/>
                </a:spcAft>
                <a:buClr>
                  <a:srgbClr val="BFBFBF"/>
                </a:buClr>
                <a:buSzPts val="1400"/>
                <a:buFont typeface="Trebuchet MS"/>
                <a:buNone/>
              </a:pPr>
              <a:r>
                <a:rPr lang="en-US" sz="1400" b="0" i="0" u="none" strike="noStrike" cap="non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88900" algn="l" rtl="0">
                <a:lnSpc>
                  <a:spcPct val="100000"/>
                </a:lnSpc>
                <a:spcBef>
                  <a:spcPts val="0"/>
                </a:spcBef>
                <a:spcAft>
                  <a:spcPts val="0"/>
                </a:spcAft>
                <a:buClr>
                  <a:schemeClr val="lt1"/>
                </a:buClr>
                <a:buSzPts val="1400"/>
                <a:buFont typeface="Calibri"/>
                <a:buNone/>
              </a:pPr>
              <a:endParaRPr sz="1400" b="0" i="0" u="none" strike="noStrike" cap="none">
                <a:solidFill>
                  <a:srgbClr val="BFBFBF"/>
                </a:solidFill>
                <a:latin typeface="Trebuchet MS"/>
                <a:ea typeface="Trebuchet MS"/>
                <a:cs typeface="Trebuchet MS"/>
                <a:sym typeface="Trebuchet MS"/>
              </a:endParaRPr>
            </a:p>
            <a:p>
              <a:pPr marL="0" marR="0" lvl="0" indent="-114300" algn="ctr" rtl="0">
                <a:lnSpc>
                  <a:spcPct val="100000"/>
                </a:lnSpc>
                <a:spcBef>
                  <a:spcPts val="0"/>
                </a:spcBef>
                <a:spcAft>
                  <a:spcPts val="0"/>
                </a:spcAft>
                <a:buClr>
                  <a:srgbClr val="FFC000"/>
                </a:buClr>
                <a:buSzPts val="1800"/>
                <a:buFont typeface="Trebuchet MS"/>
                <a:buNone/>
              </a:pPr>
              <a:r>
                <a:rPr lang="en-US" sz="1800" b="1" i="0" u="none" strike="noStrike" cap="none">
                  <a:solidFill>
                    <a:srgbClr val="FFC000"/>
                  </a:solidFill>
                  <a:latin typeface="Trebuchet MS"/>
                  <a:ea typeface="Trebuchet MS"/>
                  <a:cs typeface="Trebuchet MS"/>
                  <a:sym typeface="Trebuchet MS"/>
                </a:rPr>
                <a:t>Save your work</a:t>
              </a:r>
            </a:p>
            <a:p>
              <a:pPr marL="0" marR="0" lvl="0" indent="-88900" algn="l" rtl="0">
                <a:lnSpc>
                  <a:spcPct val="100000"/>
                </a:lnSpc>
                <a:spcBef>
                  <a:spcPts val="0"/>
                </a:spcBef>
                <a:spcAft>
                  <a:spcPts val="0"/>
                </a:spcAft>
                <a:buClr>
                  <a:srgbClr val="BFBFBF"/>
                </a:buClr>
                <a:buSzPts val="1400"/>
                <a:buFont typeface="Trebuchet MS"/>
                <a:buNone/>
              </a:pPr>
              <a:r>
                <a:rPr lang="en-US" sz="1400" b="0" i="0" u="none" strike="noStrike" cap="none">
                  <a:solidFill>
                    <a:srgbClr val="BFBFBF"/>
                  </a:solidFill>
                  <a:latin typeface="Trebuchet MS"/>
                  <a:ea typeface="Trebuchet MS"/>
                  <a:cs typeface="Trebuchet MS"/>
                  <a:sym typeface="Trebuchet MS"/>
                </a:rPr>
                <a:t>Save your template as a PowerPoint document. For printing, save as PowerPoint or “Print-quality” PDF.</a:t>
              </a:r>
            </a:p>
            <a:p>
              <a:pPr marL="0" marR="0" lvl="0" indent="-88900" algn="l" rtl="0">
                <a:lnSpc>
                  <a:spcPct val="100000"/>
                </a:lnSpc>
                <a:spcBef>
                  <a:spcPts val="0"/>
                </a:spcBef>
                <a:spcAft>
                  <a:spcPts val="0"/>
                </a:spcAft>
                <a:buClr>
                  <a:schemeClr val="lt1"/>
                </a:buClr>
                <a:buSzPts val="1400"/>
                <a:buFont typeface="Calibri"/>
                <a:buNone/>
              </a:pPr>
              <a:endParaRPr sz="1400" b="0">
                <a:solidFill>
                  <a:srgbClr val="BFBFBF"/>
                </a:solidFill>
                <a:latin typeface="Trebuchet MS"/>
                <a:ea typeface="Trebuchet MS"/>
                <a:cs typeface="Trebuchet MS"/>
                <a:sym typeface="Trebuchet MS"/>
              </a:endParaRPr>
            </a:p>
            <a:p>
              <a:pPr marL="0" marR="0" lvl="0" indent="-101600" algn="l" rtl="0">
                <a:lnSpc>
                  <a:spcPct val="100000"/>
                </a:lnSpc>
                <a:spcBef>
                  <a:spcPts val="0"/>
                </a:spcBef>
                <a:spcAft>
                  <a:spcPts val="0"/>
                </a:spcAft>
                <a:buClr>
                  <a:schemeClr val="lt1"/>
                </a:buClr>
                <a:buSzPts val="1600"/>
                <a:buFont typeface="Calibri"/>
                <a:buNone/>
              </a:pPr>
              <a:endParaRPr sz="1600" b="0" i="0" u="none" strike="noStrike" cap="none">
                <a:solidFill>
                  <a:srgbClr val="BFBFBF"/>
                </a:solidFill>
                <a:latin typeface="Trebuchet MS"/>
                <a:ea typeface="Trebuchet MS"/>
                <a:cs typeface="Trebuchet MS"/>
                <a:sym typeface="Trebuchet MS"/>
              </a:endParaRPr>
            </a:p>
          </p:txBody>
        </p:sp>
        <p:pic>
          <p:nvPicPr>
            <p:cNvPr id="85" name="Shape 85"/>
            <p:cNvPicPr preferRelativeResize="0"/>
            <p:nvPr/>
          </p:nvPicPr>
          <p:blipFill rotWithShape="1">
            <a:blip r:embed="rId9">
              <a:alphaModFix/>
            </a:blip>
            <a:srcRect/>
            <a:stretch/>
          </p:blipFill>
          <p:spPr>
            <a:xfrm>
              <a:off x="39540163" y="3976767"/>
              <a:ext cx="5586150" cy="1716939"/>
            </a:xfrm>
            <a:prstGeom prst="rect">
              <a:avLst/>
            </a:prstGeom>
            <a:noFill/>
            <a:ln>
              <a:noFill/>
            </a:ln>
          </p:spPr>
        </p:pic>
        <p:pic>
          <p:nvPicPr>
            <p:cNvPr id="86" name="Shape 86"/>
            <p:cNvPicPr preferRelativeResize="0"/>
            <p:nvPr/>
          </p:nvPicPr>
          <p:blipFill rotWithShape="1">
            <a:blip r:embed="rId10">
              <a:alphaModFix/>
            </a:blip>
            <a:srcRect/>
            <a:stretch/>
          </p:blipFill>
          <p:spPr>
            <a:xfrm>
              <a:off x="37296875" y="8347566"/>
              <a:ext cx="2969584" cy="1140240"/>
            </a:xfrm>
            <a:prstGeom prst="rect">
              <a:avLst/>
            </a:prstGeom>
            <a:noFill/>
            <a:ln>
              <a:noFill/>
            </a:ln>
          </p:spPr>
        </p:pic>
        <p:pic>
          <p:nvPicPr>
            <p:cNvPr id="87" name="Shape 87"/>
            <p:cNvPicPr preferRelativeResize="0"/>
            <p:nvPr/>
          </p:nvPicPr>
          <p:blipFill rotWithShape="1">
            <a:blip r:embed="rId11">
              <a:alphaModFix/>
            </a:blip>
            <a:srcRect/>
            <a:stretch/>
          </p:blipFill>
          <p:spPr>
            <a:xfrm>
              <a:off x="37524684" y="12604371"/>
              <a:ext cx="1482265" cy="825421"/>
            </a:xfrm>
            <a:prstGeom prst="rect">
              <a:avLst/>
            </a:prstGeom>
            <a:noFill/>
            <a:ln>
              <a:noFill/>
            </a:ln>
          </p:spPr>
        </p:pic>
        <p:grpSp>
          <p:nvGrpSpPr>
            <p:cNvPr id="88" name="Shape 88"/>
            <p:cNvGrpSpPr/>
            <p:nvPr/>
          </p:nvGrpSpPr>
          <p:grpSpPr>
            <a:xfrm>
              <a:off x="37163427" y="23152351"/>
              <a:ext cx="10354214" cy="1052915"/>
              <a:chOff x="31687959" y="29635356"/>
              <a:chExt cx="9771399" cy="1090622"/>
            </a:xfrm>
          </p:grpSpPr>
          <p:sp>
            <p:nvSpPr>
              <p:cNvPr id="89" name="Shape 89"/>
              <p:cNvSpPr/>
              <p:nvPr/>
            </p:nvSpPr>
            <p:spPr>
              <a:xfrm>
                <a:off x="31687959" y="29635356"/>
                <a:ext cx="9771398" cy="1090622"/>
              </a:xfrm>
              <a:prstGeom prst="roundRect">
                <a:avLst>
                  <a:gd name="adj" fmla="val 16667"/>
                </a:avLst>
              </a:prstGeom>
              <a:solidFill>
                <a:schemeClr val="lt1"/>
              </a:solidFill>
              <a:ln>
                <a:noFill/>
              </a:ln>
            </p:spPr>
            <p:txBody>
              <a:bodyPr wrap="square" lIns="91425" tIns="45700" rIns="91425" bIns="45700" anchor="ctr" anchorCtr="0">
                <a:noAutofit/>
              </a:bodyPr>
              <a:lstStyle/>
              <a:p>
                <a:pPr marL="0" marR="0" lvl="0" indent="0" algn="ctr" rtl="0">
                  <a:spcBef>
                    <a:spcPts val="0"/>
                  </a:spcBef>
                  <a:buNone/>
                </a:pPr>
                <a:endParaRPr sz="4900">
                  <a:solidFill>
                    <a:schemeClr val="lt1"/>
                  </a:solidFill>
                  <a:latin typeface="Calibri"/>
                  <a:ea typeface="Calibri"/>
                  <a:cs typeface="Calibri"/>
                  <a:sym typeface="Calibri"/>
                </a:endParaRPr>
              </a:p>
            </p:txBody>
          </p:sp>
          <p:pic>
            <p:nvPicPr>
              <p:cNvPr id="90" name="Shape 90" descr="http://t2.gstatic.com/images?q=tbn:ANd9GcR4APHC6TT9w54M2zn_pvCiBxUNcspYPoVxirLRphBoJabfSvu7zw">
                <a:hlinkClick r:id="rId12"/>
              </p:cNvPr>
              <p:cNvPicPr preferRelativeResize="0"/>
              <p:nvPr/>
            </p:nvPicPr>
            <p:blipFill rotWithShape="1">
              <a:blip r:embed="rId13">
                <a:alphaModFix/>
              </a:blip>
              <a:srcRect/>
              <a:stretch/>
            </p:blipFill>
            <p:spPr>
              <a:xfrm>
                <a:off x="31813900" y="29733688"/>
                <a:ext cx="914401" cy="914399"/>
              </a:xfrm>
              <a:prstGeom prst="rect">
                <a:avLst/>
              </a:prstGeom>
              <a:noFill/>
              <a:ln>
                <a:noFill/>
              </a:ln>
            </p:spPr>
          </p:pic>
          <p:sp>
            <p:nvSpPr>
              <p:cNvPr id="91" name="Shape 91"/>
              <p:cNvSpPr txBox="1"/>
              <p:nvPr/>
            </p:nvSpPr>
            <p:spPr>
              <a:xfrm>
                <a:off x="32788169" y="29700256"/>
                <a:ext cx="8671190" cy="903879"/>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400">
                    <a:solidFill>
                      <a:schemeClr val="dk2"/>
                    </a:solidFill>
                    <a:latin typeface="Trebuchet MS"/>
                    <a:ea typeface="Trebuchet MS"/>
                    <a:cs typeface="Trebuchet MS"/>
                    <a:sym typeface="Trebuchet MS"/>
                  </a:rPr>
                  <a:t>Student discounts are available on our Facebook page.</a:t>
                </a:r>
                <a:br>
                  <a:rPr lang="en-US" sz="1400">
                    <a:solidFill>
                      <a:schemeClr val="dk2"/>
                    </a:solidFill>
                    <a:latin typeface="Trebuchet MS"/>
                    <a:ea typeface="Trebuchet MS"/>
                    <a:cs typeface="Trebuchet MS"/>
                    <a:sym typeface="Trebuchet MS"/>
                  </a:rPr>
                </a:br>
                <a:r>
                  <a:rPr lang="en-US" sz="1400">
                    <a:solidFill>
                      <a:schemeClr val="dk2"/>
                    </a:solidFill>
                    <a:latin typeface="Trebuchet MS"/>
                    <a:ea typeface="Trebuchet MS"/>
                    <a:cs typeface="Trebuchet MS"/>
                    <a:sym typeface="Trebuchet MS"/>
                  </a:rPr>
                  <a:t>Go to </a:t>
                </a:r>
                <a:r>
                  <a:rPr lang="en-US" sz="1400" u="sng">
                    <a:solidFill>
                      <a:schemeClr val="dk2"/>
                    </a:solidFill>
                    <a:latin typeface="Trebuchet MS"/>
                    <a:ea typeface="Trebuchet MS"/>
                    <a:cs typeface="Trebuchet MS"/>
                    <a:sym typeface="Trebuchet MS"/>
                  </a:rPr>
                  <a:t>PosterPresentations.com</a:t>
                </a:r>
                <a:r>
                  <a:rPr lang="en-US" sz="1400">
                    <a:solidFill>
                      <a:schemeClr val="dk2"/>
                    </a:solidFill>
                    <a:latin typeface="Trebuchet MS"/>
                    <a:ea typeface="Trebuchet MS"/>
                    <a:cs typeface="Trebuchet MS"/>
                    <a:sym typeface="Trebuchet MS"/>
                  </a:rPr>
                  <a:t> and click on the FB icon. </a:t>
                </a:r>
              </a:p>
            </p:txBody>
          </p:sp>
        </p:grpSp>
        <p:sp>
          <p:nvSpPr>
            <p:cNvPr id="92" name="Shape 92"/>
            <p:cNvSpPr txBox="1"/>
            <p:nvPr/>
          </p:nvSpPr>
          <p:spPr>
            <a:xfrm>
              <a:off x="37163425" y="25061227"/>
              <a:ext cx="4030238" cy="1437270"/>
            </a:xfrm>
            <a:prstGeom prst="rect">
              <a:avLst/>
            </a:prstGeom>
            <a:noFill/>
            <a:ln>
              <a:noFill/>
            </a:ln>
          </p:spPr>
          <p:txBody>
            <a:bodyPr wrap="square" lIns="0" tIns="0" rIns="0" bIns="0" anchor="t" anchorCtr="0">
              <a:noAutofit/>
            </a:bodyPr>
            <a:lstStyle/>
            <a:p>
              <a:pPr marL="0" marR="0" lvl="0" indent="0" algn="l" rtl="0">
                <a:lnSpc>
                  <a:spcPct val="100000"/>
                </a:lnSpc>
                <a:spcBef>
                  <a:spcPts val="0"/>
                </a:spcBef>
                <a:buNone/>
              </a:pPr>
              <a:r>
                <a:rPr lang="en-US" sz="1400">
                  <a:solidFill>
                    <a:schemeClr val="lt1"/>
                  </a:solidFill>
                  <a:latin typeface="Calibri"/>
                  <a:ea typeface="Calibri"/>
                  <a:cs typeface="Calibri"/>
                  <a:sym typeface="Calibri"/>
                </a:rPr>
                <a:t>© 2015 PosterPresentations.com</a:t>
              </a:r>
            </a:p>
            <a:p>
              <a:pPr marL="171450" marR="0" lvl="0" indent="0" algn="l" rtl="0">
                <a:lnSpc>
                  <a:spcPct val="100000"/>
                </a:lnSpc>
                <a:spcBef>
                  <a:spcPts val="0"/>
                </a:spcBef>
                <a:buNone/>
              </a:pPr>
              <a:r>
                <a:rPr lang="en-US" sz="1400">
                  <a:solidFill>
                    <a:schemeClr val="lt1"/>
                  </a:solidFill>
                  <a:latin typeface="Calibri"/>
                  <a:ea typeface="Calibri"/>
                  <a:cs typeface="Calibri"/>
                  <a:sym typeface="Calibri"/>
                </a:rPr>
                <a:t>2117 Fourth Street , Unit C</a:t>
              </a:r>
            </a:p>
            <a:p>
              <a:pPr marL="171450" marR="0" lvl="0" indent="0" algn="l" rtl="0">
                <a:lnSpc>
                  <a:spcPct val="100000"/>
                </a:lnSpc>
                <a:spcBef>
                  <a:spcPts val="0"/>
                </a:spcBef>
                <a:buNone/>
              </a:pPr>
              <a:r>
                <a:rPr lang="en-US" sz="1400">
                  <a:solidFill>
                    <a:schemeClr val="lt1"/>
                  </a:solidFill>
                  <a:latin typeface="Calibri"/>
                  <a:ea typeface="Calibri"/>
                  <a:cs typeface="Calibri"/>
                  <a:sym typeface="Calibri"/>
                </a:rPr>
                <a:t>Berkeley CA 94710</a:t>
              </a:r>
            </a:p>
            <a:p>
              <a:pPr marL="171450" marR="0" lvl="0" indent="0" algn="l" rtl="0">
                <a:lnSpc>
                  <a:spcPct val="100000"/>
                </a:lnSpc>
                <a:spcBef>
                  <a:spcPts val="0"/>
                </a:spcBef>
                <a:buNone/>
              </a:pPr>
              <a:r>
                <a:rPr lang="en-US" sz="1400" b="1">
                  <a:solidFill>
                    <a:srgbClr val="FFFF00"/>
                  </a:solidFill>
                  <a:latin typeface="Calibri"/>
                  <a:ea typeface="Calibri"/>
                  <a:cs typeface="Calibri"/>
                  <a:sym typeface="Calibri"/>
                </a:rPr>
                <a:t>posterpresenter@gmail.com</a:t>
              </a:r>
            </a:p>
          </p:txBody>
        </p:sp>
      </p:grpSp>
      <p:grpSp>
        <p:nvGrpSpPr>
          <p:cNvPr id="93" name="Shape 93"/>
          <p:cNvGrpSpPr/>
          <p:nvPr/>
        </p:nvGrpSpPr>
        <p:grpSpPr>
          <a:xfrm>
            <a:off x="-81022" y="-85725"/>
            <a:ext cx="27594002" cy="16573500"/>
            <a:chOff x="-63313" y="-1"/>
            <a:chExt cx="44000929" cy="32918401"/>
          </a:xfrm>
        </p:grpSpPr>
        <p:sp>
          <p:nvSpPr>
            <p:cNvPr id="94" name="Shape 94"/>
            <p:cNvSpPr/>
            <p:nvPr/>
          </p:nvSpPr>
          <p:spPr>
            <a:xfrm>
              <a:off x="8176" y="18046"/>
              <a:ext cx="43929440" cy="32900353"/>
            </a:xfrm>
            <a:custGeom>
              <a:avLst/>
              <a:gdLst/>
              <a:ahLst/>
              <a:cxnLst/>
              <a:rect l="0" t="0" r="0" b="0"/>
              <a:pathLst>
                <a:path w="120000" h="120000" extrusionOk="0">
                  <a:moveTo>
                    <a:pt x="0" y="0"/>
                  </a:moveTo>
                  <a:lnTo>
                    <a:pt x="120000" y="120000"/>
                  </a:lnTo>
                  <a:lnTo>
                    <a:pt x="103" y="119861"/>
                  </a:lnTo>
                  <a:lnTo>
                    <a:pt x="0" y="0"/>
                  </a:lnTo>
                  <a:close/>
                </a:path>
              </a:pathLst>
            </a:custGeom>
            <a:gradFill>
              <a:gsLst>
                <a:gs pos="0">
                  <a:srgbClr val="E3E8DD"/>
                </a:gs>
                <a:gs pos="13000">
                  <a:srgbClr val="E3E8DD"/>
                </a:gs>
                <a:gs pos="79000">
                  <a:srgbClr val="FADAB3"/>
                </a:gs>
                <a:gs pos="100000">
                  <a:srgbClr val="FADAB3"/>
                </a:gs>
              </a:gsLst>
              <a:lin ang="5400000" scaled="0"/>
            </a:gradFill>
            <a:ln>
              <a:noFill/>
            </a:ln>
          </p:spPr>
          <p:txBody>
            <a:bodyPr wrap="square" lIns="91425" tIns="45700" rIns="91425" bIns="45700" anchor="ctr" anchorCtr="0">
              <a:noAutofit/>
            </a:bodyPr>
            <a:lstStyle/>
            <a:p>
              <a:pPr marL="0" marR="0" lvl="0" indent="0" algn="ctr" rtl="0">
                <a:spcBef>
                  <a:spcPts val="0"/>
                </a:spcBef>
                <a:buNone/>
              </a:pPr>
              <a:endParaRPr sz="4900">
                <a:solidFill>
                  <a:schemeClr val="lt1"/>
                </a:solidFill>
                <a:latin typeface="Calibri"/>
                <a:ea typeface="Calibri"/>
                <a:cs typeface="Calibri"/>
                <a:sym typeface="Calibri"/>
              </a:endParaRPr>
            </a:p>
          </p:txBody>
        </p:sp>
        <p:sp>
          <p:nvSpPr>
            <p:cNvPr id="95" name="Shape 95"/>
            <p:cNvSpPr/>
            <p:nvPr/>
          </p:nvSpPr>
          <p:spPr>
            <a:xfrm rot="10800000">
              <a:off x="8176" y="18044"/>
              <a:ext cx="43929437" cy="32883425"/>
            </a:xfrm>
            <a:custGeom>
              <a:avLst/>
              <a:gdLst/>
              <a:ahLst/>
              <a:cxnLst/>
              <a:rect l="0" t="0" r="0" b="0"/>
              <a:pathLst>
                <a:path w="120000" h="120000" extrusionOk="0">
                  <a:moveTo>
                    <a:pt x="0" y="0"/>
                  </a:moveTo>
                  <a:lnTo>
                    <a:pt x="120000" y="120000"/>
                  </a:lnTo>
                  <a:lnTo>
                    <a:pt x="103" y="119861"/>
                  </a:lnTo>
                  <a:lnTo>
                    <a:pt x="0" y="0"/>
                  </a:lnTo>
                  <a:close/>
                </a:path>
              </a:pathLst>
            </a:custGeom>
            <a:gradFill>
              <a:gsLst>
                <a:gs pos="0">
                  <a:schemeClr val="lt2"/>
                </a:gs>
                <a:gs pos="41000">
                  <a:schemeClr val="lt2"/>
                </a:gs>
                <a:gs pos="100000">
                  <a:srgbClr val="E3E8DD"/>
                </a:gs>
              </a:gsLst>
              <a:lin ang="5400000" scaled="0"/>
            </a:gradFill>
            <a:ln>
              <a:noFill/>
            </a:ln>
          </p:spPr>
          <p:txBody>
            <a:bodyPr wrap="square" lIns="91425" tIns="45700" rIns="91425" bIns="45700" anchor="ctr" anchorCtr="0">
              <a:noAutofit/>
            </a:bodyPr>
            <a:lstStyle/>
            <a:p>
              <a:pPr marL="0" marR="0" lvl="0" indent="0" algn="ctr" rtl="0">
                <a:spcBef>
                  <a:spcPts val="0"/>
                </a:spcBef>
                <a:buNone/>
              </a:pPr>
              <a:endParaRPr sz="4900">
                <a:solidFill>
                  <a:schemeClr val="lt1"/>
                </a:solidFill>
                <a:latin typeface="Calibri"/>
                <a:ea typeface="Calibri"/>
                <a:cs typeface="Calibri"/>
                <a:sym typeface="Calibri"/>
              </a:endParaRPr>
            </a:p>
          </p:txBody>
        </p:sp>
        <p:sp>
          <p:nvSpPr>
            <p:cNvPr id="96" name="Shape 96"/>
            <p:cNvSpPr/>
            <p:nvPr/>
          </p:nvSpPr>
          <p:spPr>
            <a:xfrm>
              <a:off x="-63313" y="-1"/>
              <a:ext cx="44000928" cy="32918401"/>
            </a:xfrm>
            <a:custGeom>
              <a:avLst/>
              <a:gdLst/>
              <a:ahLst/>
              <a:cxnLst/>
              <a:rect l="0" t="0" r="0" b="0"/>
              <a:pathLst>
                <a:path w="120000" h="120000" extrusionOk="0">
                  <a:moveTo>
                    <a:pt x="112" y="0"/>
                  </a:moveTo>
                  <a:lnTo>
                    <a:pt x="48697" y="120000"/>
                  </a:lnTo>
                  <a:lnTo>
                    <a:pt x="120000" y="52329"/>
                  </a:lnTo>
                  <a:lnTo>
                    <a:pt x="0" y="286"/>
                  </a:lnTo>
                  <a:lnTo>
                    <a:pt x="337" y="573"/>
                  </a:lnTo>
                </a:path>
              </a:pathLst>
            </a:custGeom>
            <a:gradFill>
              <a:gsLst>
                <a:gs pos="0">
                  <a:schemeClr val="lt1"/>
                </a:gs>
                <a:gs pos="76000">
                  <a:srgbClr val="E3E8DD">
                    <a:alpha val="0"/>
                  </a:srgbClr>
                </a:gs>
                <a:gs pos="100000">
                  <a:srgbClr val="E3E8DD">
                    <a:alpha val="0"/>
                  </a:srgbClr>
                </a:gs>
              </a:gsLst>
              <a:path path="circle">
                <a:fillToRect r="100000" b="100000"/>
              </a:path>
              <a:tileRect l="-100000" t="-100000"/>
            </a:gradFill>
            <a:ln>
              <a:noFill/>
            </a:ln>
          </p:spPr>
          <p:txBody>
            <a:bodyPr wrap="square" lIns="91425" tIns="45700" rIns="91425" bIns="45700" anchor="ctr" anchorCtr="0">
              <a:noAutofit/>
            </a:bodyPr>
            <a:lstStyle/>
            <a:p>
              <a:pPr marL="0" marR="0" lvl="0" indent="0" algn="ctr" rtl="0">
                <a:spcBef>
                  <a:spcPts val="0"/>
                </a:spcBef>
                <a:buNone/>
              </a:pPr>
              <a:endParaRPr sz="4900">
                <a:solidFill>
                  <a:schemeClr val="lt1"/>
                </a:solidFill>
                <a:latin typeface="Calibri"/>
                <a:ea typeface="Calibri"/>
                <a:cs typeface="Calibri"/>
                <a:sym typeface="Calibri"/>
              </a:endParaRPr>
            </a:p>
          </p:txBody>
        </p:sp>
      </p:grpSp>
      <p:sp>
        <p:nvSpPr>
          <p:cNvPr id="97" name="Shape 97"/>
          <p:cNvSpPr txBox="1"/>
          <p:nvPr/>
        </p:nvSpPr>
        <p:spPr>
          <a:xfrm>
            <a:off x="918368" y="15962955"/>
            <a:ext cx="1571625" cy="198843"/>
          </a:xfrm>
          <a:prstGeom prst="rect">
            <a:avLst/>
          </a:prstGeom>
          <a:noFill/>
          <a:ln>
            <a:noFill/>
          </a:ln>
        </p:spPr>
        <p:txBody>
          <a:bodyPr wrap="square" lIns="52150" tIns="26050" rIns="52150" bIns="26050" anchor="t" anchorCtr="0">
            <a:noAutofit/>
          </a:bodyPr>
          <a:lstStyle/>
          <a:p>
            <a:pPr marL="0" marR="0" lvl="0" indent="0" algn="l" rtl="0">
              <a:lnSpc>
                <a:spcPct val="65000"/>
              </a:lnSpc>
              <a:spcBef>
                <a:spcPts val="0"/>
              </a:spcBef>
              <a:spcAft>
                <a:spcPts val="0"/>
              </a:spcAft>
              <a:buNone/>
            </a:pPr>
            <a:r>
              <a:rPr lang="en-US" sz="400" b="1">
                <a:solidFill>
                  <a:srgbClr val="BFBFBF"/>
                </a:solidFill>
                <a:latin typeface="Arial"/>
                <a:ea typeface="Arial"/>
                <a:cs typeface="Arial"/>
                <a:sym typeface="Arial"/>
              </a:rPr>
              <a:t>RESEARCH POSTER PRESENTATION DESIGN © 2015</a:t>
            </a:r>
          </a:p>
          <a:p>
            <a:pPr marL="0" marR="0" lvl="0" indent="0" algn="l" rtl="0">
              <a:lnSpc>
                <a:spcPct val="65000"/>
              </a:lnSpc>
              <a:spcBef>
                <a:spcPts val="300"/>
              </a:spcBef>
              <a:buNone/>
            </a:pPr>
            <a:r>
              <a:rPr lang="en-US" sz="600" b="1">
                <a:solidFill>
                  <a:srgbClr val="BFBFBF"/>
                </a:solidFill>
                <a:latin typeface="Arial"/>
                <a:ea typeface="Arial"/>
                <a:cs typeface="Arial"/>
                <a:sym typeface="Arial"/>
              </a:rPr>
              <a:t>www.PosterPresentations.com</a:t>
            </a: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6"/>
        <p:cNvGrpSpPr/>
        <p:nvPr/>
      </p:nvGrpSpPr>
      <p:grpSpPr>
        <a:xfrm>
          <a:off x="0" y="0"/>
          <a:ext cx="0" cy="0"/>
          <a:chOff x="0" y="0"/>
          <a:chExt cx="0" cy="0"/>
        </a:xfrm>
      </p:grpSpPr>
      <p:grpSp>
        <p:nvGrpSpPr>
          <p:cNvPr id="117" name="Shape 117"/>
          <p:cNvGrpSpPr/>
          <p:nvPr/>
        </p:nvGrpSpPr>
        <p:grpSpPr>
          <a:xfrm>
            <a:off x="27893171" y="11218"/>
            <a:ext cx="6632760" cy="16447983"/>
            <a:chOff x="36782325" y="0"/>
            <a:chExt cx="11062139" cy="27432000"/>
          </a:xfrm>
        </p:grpSpPr>
        <p:sp>
          <p:nvSpPr>
            <p:cNvPr id="118" name="Shape 118"/>
            <p:cNvSpPr/>
            <p:nvPr/>
          </p:nvSpPr>
          <p:spPr>
            <a:xfrm>
              <a:off x="36782325" y="0"/>
              <a:ext cx="11062139" cy="27432000"/>
            </a:xfrm>
            <a:prstGeom prst="rect">
              <a:avLst/>
            </a:prstGeom>
            <a:solidFill>
              <a:srgbClr val="0C0C0C"/>
            </a:solidFill>
            <a:ln>
              <a:noFill/>
            </a:ln>
          </p:spPr>
          <p:txBody>
            <a:bodyPr wrap="square" lIns="457200" tIns="457200" rIns="457200" bIns="0" anchor="t" anchorCtr="0">
              <a:noAutofit/>
            </a:bodyPr>
            <a:lstStyle/>
            <a:p>
              <a:pPr marL="0" marR="0" lvl="0" indent="0" algn="ctr" rtl="0">
                <a:spcBef>
                  <a:spcPts val="0"/>
                </a:spcBef>
                <a:buNone/>
              </a:pPr>
              <a:r>
                <a:rPr lang="en-US" sz="2800" b="1">
                  <a:solidFill>
                    <a:schemeClr val="lt1"/>
                  </a:solidFill>
                  <a:latin typeface="Trebuchet MS"/>
                  <a:ea typeface="Trebuchet MS"/>
                  <a:cs typeface="Trebuchet MS"/>
                  <a:sym typeface="Trebuchet MS"/>
                </a:rPr>
                <a:t>QUICK START (cont.)</a:t>
              </a:r>
            </a:p>
            <a:p>
              <a:pPr marL="0" marR="0" lvl="0" indent="0" algn="ctr" rtl="0">
                <a:spcBef>
                  <a:spcPts val="0"/>
                </a:spcBef>
                <a:buNone/>
              </a:pPr>
              <a:endParaRPr sz="2400" b="1">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1800" b="1">
                  <a:solidFill>
                    <a:srgbClr val="FFC000"/>
                  </a:solidFill>
                  <a:latin typeface="Trebuchet MS"/>
                  <a:ea typeface="Trebuchet MS"/>
                  <a:cs typeface="Trebuchet MS"/>
                  <a:sym typeface="Trebuchet MS"/>
                </a:rPr>
                <a:t>How to change the template color theme</a:t>
              </a:r>
            </a:p>
            <a:p>
              <a:pPr marL="0" marR="0" lvl="2" indent="-88900" algn="l" rtl="0">
                <a:lnSpc>
                  <a:spcPct val="100000"/>
                </a:lnSpc>
                <a:spcBef>
                  <a:spcPts val="0"/>
                </a:spcBef>
                <a:spcAft>
                  <a:spcPts val="0"/>
                </a:spcAft>
                <a:buClr>
                  <a:srgbClr val="BFBFBF"/>
                </a:buClr>
                <a:buSzPts val="1400"/>
                <a:buFont typeface="Trebuchet MS"/>
                <a:buNone/>
              </a:pPr>
              <a:r>
                <a:rPr lang="en-US" sz="1400" b="0" i="0" u="none" strike="noStrike" cap="non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p>
            <a:p>
              <a:pPr marL="0" marR="0" lvl="2" indent="-88900" algn="l" rtl="0">
                <a:lnSpc>
                  <a:spcPct val="100000"/>
                </a:lnSpc>
                <a:spcBef>
                  <a:spcPts val="0"/>
                </a:spcBef>
                <a:spcAft>
                  <a:spcPts val="0"/>
                </a:spcAft>
                <a:buClr>
                  <a:schemeClr val="lt1"/>
                </a:buClr>
                <a:buSzPts val="1400"/>
                <a:buFont typeface="Calibri"/>
                <a:buNone/>
              </a:pPr>
              <a:endParaRPr sz="1400" b="0" i="0" u="none" strike="noStrike" cap="none">
                <a:solidFill>
                  <a:srgbClr val="BFBFBF"/>
                </a:solidFill>
                <a:latin typeface="Trebuchet MS"/>
                <a:ea typeface="Trebuchet MS"/>
                <a:cs typeface="Trebuchet MS"/>
                <a:sym typeface="Trebuchet MS"/>
              </a:endParaRPr>
            </a:p>
            <a:p>
              <a:pPr marL="0" marR="0" lvl="0" indent="0" algn="l" rtl="0">
                <a:spcBef>
                  <a:spcPts val="0"/>
                </a:spcBef>
                <a:buNone/>
              </a:pPr>
              <a:endParaRPr sz="1400" b="0">
                <a:solidFill>
                  <a:srgbClr val="BFBFBF"/>
                </a:solidFill>
                <a:latin typeface="Trebuchet MS"/>
                <a:ea typeface="Trebuchet MS"/>
                <a:cs typeface="Trebuchet MS"/>
                <a:sym typeface="Trebuchet MS"/>
              </a:endParaRPr>
            </a:p>
            <a:p>
              <a:pPr marL="0" marR="0" lvl="0" indent="0" algn="l" rtl="0">
                <a:spcBef>
                  <a:spcPts val="0"/>
                </a:spcBef>
                <a:buNone/>
              </a:pPr>
              <a:endParaRPr sz="1400" b="0">
                <a:solidFill>
                  <a:srgbClr val="BFBFBF"/>
                </a:solidFill>
                <a:latin typeface="Trebuchet MS"/>
                <a:ea typeface="Trebuchet MS"/>
                <a:cs typeface="Trebuchet MS"/>
                <a:sym typeface="Trebuchet MS"/>
              </a:endParaRPr>
            </a:p>
            <a:p>
              <a:pPr marL="0" marR="0" lvl="0" indent="0" algn="l" rtl="0">
                <a:spcBef>
                  <a:spcPts val="0"/>
                </a:spcBef>
                <a:buNone/>
              </a:pPr>
              <a:endParaRPr sz="1400" b="0">
                <a:solidFill>
                  <a:srgbClr val="BFBFBF"/>
                </a:solidFill>
                <a:latin typeface="Trebuchet MS"/>
                <a:ea typeface="Trebuchet MS"/>
                <a:cs typeface="Trebuchet MS"/>
                <a:sym typeface="Trebuchet MS"/>
              </a:endParaRPr>
            </a:p>
            <a:p>
              <a:pPr marL="0" marR="0" lvl="0" indent="0" algn="l" rtl="0">
                <a:spcBef>
                  <a:spcPts val="0"/>
                </a:spcBef>
                <a:buNone/>
              </a:pPr>
              <a:endParaRPr sz="1400" b="0">
                <a:solidFill>
                  <a:srgbClr val="BFBFBF"/>
                </a:solidFill>
                <a:latin typeface="Trebuchet MS"/>
                <a:ea typeface="Trebuchet MS"/>
                <a:cs typeface="Trebuchet MS"/>
                <a:sym typeface="Trebuchet MS"/>
              </a:endParaRPr>
            </a:p>
            <a:p>
              <a:pPr marL="0" marR="0" lvl="0" indent="0" algn="l" rtl="0">
                <a:spcBef>
                  <a:spcPts val="0"/>
                </a:spcBef>
                <a:buNone/>
              </a:pPr>
              <a:endParaRPr sz="1400" b="0">
                <a:solidFill>
                  <a:srgbClr val="BFBFBF"/>
                </a:solidFill>
                <a:latin typeface="Trebuchet MS"/>
                <a:ea typeface="Trebuchet MS"/>
                <a:cs typeface="Trebuchet MS"/>
                <a:sym typeface="Trebuchet MS"/>
              </a:endParaRPr>
            </a:p>
            <a:p>
              <a:pPr marL="0" marR="0" lvl="0" indent="0" algn="l" rtl="0">
                <a:spcBef>
                  <a:spcPts val="0"/>
                </a:spcBef>
                <a:buNone/>
              </a:pPr>
              <a:endParaRPr sz="1400" b="0">
                <a:solidFill>
                  <a:srgbClr val="BFBFBF"/>
                </a:solidFill>
                <a:latin typeface="Trebuchet MS"/>
                <a:ea typeface="Trebuchet MS"/>
                <a:cs typeface="Trebuchet MS"/>
                <a:sym typeface="Trebuchet MS"/>
              </a:endParaRPr>
            </a:p>
            <a:p>
              <a:pPr marL="0" marR="0" lvl="0" indent="0" algn="l" rtl="0">
                <a:spcBef>
                  <a:spcPts val="0"/>
                </a:spcBef>
                <a:buNone/>
              </a:pPr>
              <a:r>
                <a:rPr lang="en-US" sz="1400" b="0">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p>
            <a:p>
              <a:pPr marL="0" marR="0" lvl="0" indent="0" algn="l" rtl="0">
                <a:spcBef>
                  <a:spcPts val="0"/>
                </a:spcBef>
                <a:buNone/>
              </a:pPr>
              <a:endParaRPr sz="1400" b="0">
                <a:solidFill>
                  <a:srgbClr val="BFBFBF"/>
                </a:solidFill>
                <a:latin typeface="Trebuchet MS"/>
                <a:ea typeface="Trebuchet MS"/>
                <a:cs typeface="Trebuchet MS"/>
                <a:sym typeface="Trebuchet MS"/>
              </a:endParaRPr>
            </a:p>
            <a:p>
              <a:pPr marL="0" marR="0" lvl="0" indent="0" algn="ctr" rtl="0">
                <a:spcBef>
                  <a:spcPts val="0"/>
                </a:spcBef>
                <a:buNone/>
              </a:pPr>
              <a:r>
                <a:rPr lang="en-US" sz="1800" b="1">
                  <a:solidFill>
                    <a:srgbClr val="FFC000"/>
                  </a:solidFill>
                  <a:latin typeface="Trebuchet MS"/>
                  <a:ea typeface="Trebuchet MS"/>
                  <a:cs typeface="Trebuchet MS"/>
                  <a:sym typeface="Trebuchet MS"/>
                </a:rPr>
                <a:t>How to add Text</a:t>
              </a:r>
            </a:p>
            <a:p>
              <a:pPr marL="1730375" marR="0" lvl="2" indent="0" algn="l" rtl="0">
                <a:spcBef>
                  <a:spcPts val="0"/>
                </a:spcBef>
                <a:buNone/>
              </a:pPr>
              <a:r>
                <a:rPr lang="en-US" sz="1400" b="0" i="0" u="none" strike="noStrike" cap="non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p>
            <a:p>
              <a:pPr marL="1518341" marR="0" lvl="2" indent="0" algn="l" rtl="0">
                <a:spcBef>
                  <a:spcPts val="0"/>
                </a:spcBef>
                <a:spcAft>
                  <a:spcPts val="0"/>
                </a:spcAft>
                <a:buNone/>
              </a:pPr>
              <a:endParaRPr sz="1400" b="0" i="0" u="none" strike="noStrike" cap="none">
                <a:solidFill>
                  <a:srgbClr val="BFBFBF"/>
                </a:solidFill>
                <a:latin typeface="Trebuchet MS"/>
                <a:ea typeface="Trebuchet MS"/>
                <a:cs typeface="Trebuchet MS"/>
                <a:sym typeface="Trebuchet MS"/>
              </a:endParaRPr>
            </a:p>
            <a:p>
              <a:pPr marL="0" marR="0" lvl="0" indent="-88900" algn="ctr" rtl="0">
                <a:lnSpc>
                  <a:spcPct val="100000"/>
                </a:lnSpc>
                <a:spcBef>
                  <a:spcPts val="0"/>
                </a:spcBef>
                <a:spcAft>
                  <a:spcPts val="0"/>
                </a:spcAft>
                <a:buClr>
                  <a:srgbClr val="BFBFBF"/>
                </a:buClr>
                <a:buSzPts val="1400"/>
                <a:buFont typeface="Trebuchet MS"/>
                <a:buNone/>
              </a:pPr>
              <a:r>
                <a:rPr lang="en-US" sz="1400" b="0">
                  <a:solidFill>
                    <a:srgbClr val="BFBFBF"/>
                  </a:solidFill>
                  <a:latin typeface="Trebuchet MS"/>
                  <a:ea typeface="Trebuchet MS"/>
                  <a:cs typeface="Trebuchet MS"/>
                  <a:sym typeface="Trebuchet MS"/>
                </a:rPr>
                <a:t> </a:t>
              </a:r>
              <a:r>
                <a:rPr lang="en-US" sz="1800" b="1" i="0" u="none" strike="noStrike" cap="none">
                  <a:solidFill>
                    <a:srgbClr val="FFC000"/>
                  </a:solidFill>
                  <a:latin typeface="Trebuchet MS"/>
                  <a:ea typeface="Trebuchet MS"/>
                  <a:cs typeface="Trebuchet MS"/>
                  <a:sym typeface="Trebuchet MS"/>
                </a:rPr>
                <a:t>Text size</a:t>
              </a:r>
            </a:p>
            <a:p>
              <a:pPr marL="0" marR="0" lvl="0" indent="-88900" algn="l" rtl="0">
                <a:lnSpc>
                  <a:spcPct val="100000"/>
                </a:lnSpc>
                <a:spcBef>
                  <a:spcPts val="0"/>
                </a:spcBef>
                <a:spcAft>
                  <a:spcPts val="0"/>
                </a:spcAft>
                <a:buClr>
                  <a:srgbClr val="BFBFBF"/>
                </a:buClr>
                <a:buSzPts val="1400"/>
                <a:buFont typeface="Trebuchet MS"/>
                <a:buNone/>
              </a:pPr>
              <a:r>
                <a:rPr lang="en-US" sz="1400" b="0" i="0" u="none" strike="noStrike" cap="non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p>
            <a:p>
              <a:pPr marL="1518341" marR="0" lvl="2" indent="0" algn="l" rtl="0">
                <a:spcBef>
                  <a:spcPts val="0"/>
                </a:spcBef>
                <a:buNone/>
              </a:pPr>
              <a:endParaRPr sz="1400" b="0" i="0" u="none" strike="noStrike" cap="none">
                <a:solidFill>
                  <a:srgbClr val="BFBFBF"/>
                </a:solidFill>
                <a:latin typeface="Trebuchet MS"/>
                <a:ea typeface="Trebuchet MS"/>
                <a:cs typeface="Trebuchet MS"/>
                <a:sym typeface="Trebuchet MS"/>
              </a:endParaRPr>
            </a:p>
            <a:p>
              <a:pPr marL="0" marR="0" lvl="0" indent="0" algn="ctr" rtl="0">
                <a:spcBef>
                  <a:spcPts val="0"/>
                </a:spcBef>
                <a:buNone/>
              </a:pPr>
              <a:r>
                <a:rPr lang="en-US" sz="1800" b="1">
                  <a:solidFill>
                    <a:srgbClr val="FFC000"/>
                  </a:solidFill>
                  <a:latin typeface="Trebuchet MS"/>
                  <a:ea typeface="Trebuchet MS"/>
                  <a:cs typeface="Trebuchet MS"/>
                  <a:sym typeface="Trebuchet MS"/>
                </a:rPr>
                <a:t>How to add Tables</a:t>
              </a:r>
            </a:p>
            <a:p>
              <a:pPr marL="971550" marR="0" lvl="1" indent="0" algn="l" rtl="0">
                <a:spcBef>
                  <a:spcPts val="0"/>
                </a:spcBef>
                <a:buNone/>
              </a:pPr>
              <a:r>
                <a:rPr lang="en-US" sz="1400" b="0" i="0" u="none" strike="noStrike" cap="none">
                  <a:solidFill>
                    <a:srgbClr val="BFBFBF"/>
                  </a:solidFill>
                  <a:latin typeface="Trebuchet MS"/>
                  <a:ea typeface="Trebuchet MS"/>
                  <a:cs typeface="Trebuchet MS"/>
                  <a:sym typeface="Trebuchet MS"/>
                </a:rPr>
                <a:t>To add a table from scratch go to the INSERT menu and click on TABLE. A drop-down box will help you select rows and columns. </a:t>
              </a:r>
            </a:p>
            <a:p>
              <a:pPr marL="0" marR="0" lvl="0" indent="0" algn="l" rtl="0">
                <a:spcBef>
                  <a:spcPts val="0"/>
                </a:spcBef>
                <a:buNone/>
              </a:pPr>
              <a:r>
                <a:rPr lang="en-US" sz="1400" b="0">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p>
            <a:p>
              <a:pPr marL="0" marR="0" lvl="0" indent="0" algn="l" rtl="0">
                <a:spcBef>
                  <a:spcPts val="0"/>
                </a:spcBef>
                <a:spcAft>
                  <a:spcPts val="0"/>
                </a:spcAft>
                <a:buNone/>
              </a:pPr>
              <a:endParaRPr sz="1400" b="0">
                <a:solidFill>
                  <a:srgbClr val="BFBFBF"/>
                </a:solidFill>
                <a:latin typeface="Trebuchet MS"/>
                <a:ea typeface="Trebuchet MS"/>
                <a:cs typeface="Trebuchet MS"/>
                <a:sym typeface="Trebuchet MS"/>
              </a:endParaRPr>
            </a:p>
            <a:p>
              <a:pPr marL="0" marR="0" lvl="0" indent="-114300" algn="ctr" rtl="0">
                <a:lnSpc>
                  <a:spcPct val="100000"/>
                </a:lnSpc>
                <a:spcBef>
                  <a:spcPts val="0"/>
                </a:spcBef>
                <a:spcAft>
                  <a:spcPts val="0"/>
                </a:spcAft>
                <a:buClr>
                  <a:srgbClr val="FFC000"/>
                </a:buClr>
                <a:buSzPts val="1800"/>
                <a:buFont typeface="Trebuchet MS"/>
                <a:buNone/>
              </a:pPr>
              <a:r>
                <a:rPr lang="en-US" sz="1800" b="1" i="0" u="none" strike="noStrike" cap="none">
                  <a:solidFill>
                    <a:srgbClr val="FFC000"/>
                  </a:solidFill>
                  <a:latin typeface="Trebuchet MS"/>
                  <a:ea typeface="Trebuchet MS"/>
                  <a:cs typeface="Trebuchet MS"/>
                  <a:sym typeface="Trebuchet MS"/>
                </a:rPr>
                <a:t>Graphs / Charts</a:t>
              </a:r>
            </a:p>
            <a:p>
              <a:pPr marL="0" marR="0" lvl="0" indent="-88900" algn="l" rtl="0">
                <a:lnSpc>
                  <a:spcPct val="100000"/>
                </a:lnSpc>
                <a:spcBef>
                  <a:spcPts val="0"/>
                </a:spcBef>
                <a:spcAft>
                  <a:spcPts val="0"/>
                </a:spcAft>
                <a:buClr>
                  <a:srgbClr val="BFBFBF"/>
                </a:buClr>
                <a:buSzPts val="1400"/>
                <a:buFont typeface="Trebuchet MS"/>
                <a:buNone/>
              </a:pPr>
              <a:r>
                <a:rPr lang="en-US" sz="1400" b="0" i="0" u="none" strike="noStrike" cap="non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p>
            <a:p>
              <a:pPr marL="0" marR="0" lvl="0" indent="-88900" algn="l" rtl="0">
                <a:lnSpc>
                  <a:spcPct val="100000"/>
                </a:lnSpc>
                <a:spcBef>
                  <a:spcPts val="0"/>
                </a:spcBef>
                <a:spcAft>
                  <a:spcPts val="0"/>
                </a:spcAft>
                <a:buClr>
                  <a:schemeClr val="lt1"/>
                </a:buClr>
                <a:buSzPts val="1400"/>
                <a:buFont typeface="Calibri"/>
                <a:buNone/>
              </a:pPr>
              <a:endParaRPr sz="1400" b="0" i="0" u="none" strike="noStrike" cap="none">
                <a:solidFill>
                  <a:srgbClr val="BFBFBF"/>
                </a:solidFill>
                <a:latin typeface="Trebuchet MS"/>
                <a:ea typeface="Trebuchet MS"/>
                <a:cs typeface="Trebuchet MS"/>
                <a:sym typeface="Trebuchet MS"/>
              </a:endParaRPr>
            </a:p>
            <a:p>
              <a:pPr marL="0" marR="0" lvl="0" indent="-114300" algn="ctr" rtl="0">
                <a:lnSpc>
                  <a:spcPct val="100000"/>
                </a:lnSpc>
                <a:spcBef>
                  <a:spcPts val="0"/>
                </a:spcBef>
                <a:spcAft>
                  <a:spcPts val="0"/>
                </a:spcAft>
                <a:buClr>
                  <a:srgbClr val="FFC000"/>
                </a:buClr>
                <a:buSzPts val="1800"/>
                <a:buFont typeface="Trebuchet MS"/>
                <a:buNone/>
              </a:pPr>
              <a:r>
                <a:rPr lang="en-US" sz="1800" b="1" i="0" u="none" strike="noStrike" cap="none">
                  <a:solidFill>
                    <a:srgbClr val="FFC000"/>
                  </a:solidFill>
                  <a:latin typeface="Trebuchet MS"/>
                  <a:ea typeface="Trebuchet MS"/>
                  <a:cs typeface="Trebuchet MS"/>
                  <a:sym typeface="Trebuchet MS"/>
                </a:rPr>
                <a:t>How to change the column configuration</a:t>
              </a:r>
            </a:p>
            <a:p>
              <a:pPr marL="0" marR="0" lvl="0" indent="-88900" algn="l" rtl="0">
                <a:lnSpc>
                  <a:spcPct val="100000"/>
                </a:lnSpc>
                <a:spcBef>
                  <a:spcPts val="0"/>
                </a:spcBef>
                <a:spcAft>
                  <a:spcPts val="0"/>
                </a:spcAft>
                <a:buClr>
                  <a:srgbClr val="BFBFBF"/>
                </a:buClr>
                <a:buSzPts val="1400"/>
                <a:buFont typeface="Trebuchet MS"/>
                <a:buNone/>
              </a:pPr>
              <a:r>
                <a:rPr lang="en-US" sz="1400" b="0" i="0" u="none" strike="noStrike" cap="non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p>
            <a:p>
              <a:pPr marL="0" marR="0" lvl="0" indent="-114300" algn="ctr" rtl="0">
                <a:lnSpc>
                  <a:spcPct val="100000"/>
                </a:lnSpc>
                <a:spcBef>
                  <a:spcPts val="0"/>
                </a:spcBef>
                <a:spcAft>
                  <a:spcPts val="0"/>
                </a:spcAft>
                <a:buClr>
                  <a:schemeClr val="lt1"/>
                </a:buClr>
                <a:buSzPts val="1800"/>
                <a:buFont typeface="Calibri"/>
                <a:buNone/>
              </a:pPr>
              <a:endParaRPr sz="1800" b="1" i="0" u="none" strike="noStrike" cap="none">
                <a:solidFill>
                  <a:srgbClr val="FFC000"/>
                </a:solidFill>
                <a:latin typeface="Trebuchet MS"/>
                <a:ea typeface="Trebuchet MS"/>
                <a:cs typeface="Trebuchet MS"/>
                <a:sym typeface="Trebuchet MS"/>
              </a:endParaRPr>
            </a:p>
            <a:p>
              <a:pPr marL="0" marR="0" lvl="0" indent="-114300" algn="ctr" rtl="0">
                <a:lnSpc>
                  <a:spcPct val="100000"/>
                </a:lnSpc>
                <a:spcBef>
                  <a:spcPts val="0"/>
                </a:spcBef>
                <a:spcAft>
                  <a:spcPts val="0"/>
                </a:spcAft>
                <a:buClr>
                  <a:srgbClr val="FFC000"/>
                </a:buClr>
                <a:buSzPts val="1800"/>
                <a:buFont typeface="Trebuchet MS"/>
                <a:buNone/>
              </a:pPr>
              <a:r>
                <a:rPr lang="en-US" sz="1800" b="1" i="0" u="none" strike="noStrike" cap="none">
                  <a:solidFill>
                    <a:srgbClr val="FFC000"/>
                  </a:solidFill>
                  <a:latin typeface="Trebuchet MS"/>
                  <a:ea typeface="Trebuchet MS"/>
                  <a:cs typeface="Trebuchet MS"/>
                  <a:sym typeface="Trebuchet MS"/>
                </a:rPr>
                <a:t>How to remove the info bars</a:t>
              </a:r>
            </a:p>
            <a:p>
              <a:pPr marL="0" marR="0" lvl="0" indent="-88900" algn="l" rtl="0">
                <a:lnSpc>
                  <a:spcPct val="100000"/>
                </a:lnSpc>
                <a:spcBef>
                  <a:spcPts val="0"/>
                </a:spcBef>
                <a:spcAft>
                  <a:spcPts val="0"/>
                </a:spcAft>
                <a:buClr>
                  <a:srgbClr val="BFBFBF"/>
                </a:buClr>
                <a:buSzPts val="1400"/>
                <a:buFont typeface="Trebuchet MS"/>
                <a:buNone/>
              </a:pPr>
              <a:r>
                <a:rPr lang="en-US" sz="1400" b="0" i="0" u="none" strike="noStrike" cap="non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88900" algn="l" rtl="0">
                <a:lnSpc>
                  <a:spcPct val="100000"/>
                </a:lnSpc>
                <a:spcBef>
                  <a:spcPts val="0"/>
                </a:spcBef>
                <a:spcAft>
                  <a:spcPts val="0"/>
                </a:spcAft>
                <a:buClr>
                  <a:schemeClr val="lt1"/>
                </a:buClr>
                <a:buSzPts val="1400"/>
                <a:buFont typeface="Calibri"/>
                <a:buNone/>
              </a:pPr>
              <a:endParaRPr sz="1400" b="0" i="0" u="none" strike="noStrike" cap="none">
                <a:solidFill>
                  <a:srgbClr val="BFBFBF"/>
                </a:solidFill>
                <a:latin typeface="Trebuchet MS"/>
                <a:ea typeface="Trebuchet MS"/>
                <a:cs typeface="Trebuchet MS"/>
                <a:sym typeface="Trebuchet MS"/>
              </a:endParaRPr>
            </a:p>
            <a:p>
              <a:pPr marL="0" marR="0" lvl="0" indent="-114300" algn="ctr" rtl="0">
                <a:lnSpc>
                  <a:spcPct val="100000"/>
                </a:lnSpc>
                <a:spcBef>
                  <a:spcPts val="0"/>
                </a:spcBef>
                <a:spcAft>
                  <a:spcPts val="0"/>
                </a:spcAft>
                <a:buClr>
                  <a:srgbClr val="FFC000"/>
                </a:buClr>
                <a:buSzPts val="1800"/>
                <a:buFont typeface="Trebuchet MS"/>
                <a:buNone/>
              </a:pPr>
              <a:r>
                <a:rPr lang="en-US" sz="1800" b="1" i="0" u="none" strike="noStrike" cap="none">
                  <a:solidFill>
                    <a:srgbClr val="FFC000"/>
                  </a:solidFill>
                  <a:latin typeface="Trebuchet MS"/>
                  <a:ea typeface="Trebuchet MS"/>
                  <a:cs typeface="Trebuchet MS"/>
                  <a:sym typeface="Trebuchet MS"/>
                </a:rPr>
                <a:t>Save your work</a:t>
              </a:r>
            </a:p>
            <a:p>
              <a:pPr marL="0" marR="0" lvl="0" indent="-88900" algn="l" rtl="0">
                <a:lnSpc>
                  <a:spcPct val="100000"/>
                </a:lnSpc>
                <a:spcBef>
                  <a:spcPts val="0"/>
                </a:spcBef>
                <a:spcAft>
                  <a:spcPts val="0"/>
                </a:spcAft>
                <a:buClr>
                  <a:srgbClr val="BFBFBF"/>
                </a:buClr>
                <a:buSzPts val="1400"/>
                <a:buFont typeface="Trebuchet MS"/>
                <a:buNone/>
              </a:pPr>
              <a:r>
                <a:rPr lang="en-US" sz="1400" b="0" i="0" u="none" strike="noStrike" cap="none">
                  <a:solidFill>
                    <a:srgbClr val="BFBFBF"/>
                  </a:solidFill>
                  <a:latin typeface="Trebuchet MS"/>
                  <a:ea typeface="Trebuchet MS"/>
                  <a:cs typeface="Trebuchet MS"/>
                  <a:sym typeface="Trebuchet MS"/>
                </a:rPr>
                <a:t>Save your template as a PowerPoint document. For printing, save as PowerPoint or “Print-quality” PDF.</a:t>
              </a:r>
            </a:p>
            <a:p>
              <a:pPr marL="0" marR="0" lvl="0" indent="-88900" algn="l" rtl="0">
                <a:lnSpc>
                  <a:spcPct val="100000"/>
                </a:lnSpc>
                <a:spcBef>
                  <a:spcPts val="0"/>
                </a:spcBef>
                <a:spcAft>
                  <a:spcPts val="0"/>
                </a:spcAft>
                <a:buClr>
                  <a:schemeClr val="lt1"/>
                </a:buClr>
                <a:buSzPts val="1400"/>
                <a:buFont typeface="Calibri"/>
                <a:buNone/>
              </a:pPr>
              <a:endParaRPr sz="1400" b="0">
                <a:solidFill>
                  <a:srgbClr val="BFBFBF"/>
                </a:solidFill>
                <a:latin typeface="Trebuchet MS"/>
                <a:ea typeface="Trebuchet MS"/>
                <a:cs typeface="Trebuchet MS"/>
                <a:sym typeface="Trebuchet MS"/>
              </a:endParaRPr>
            </a:p>
            <a:p>
              <a:pPr marL="0" marR="0" lvl="0" indent="-101600" algn="l" rtl="0">
                <a:lnSpc>
                  <a:spcPct val="100000"/>
                </a:lnSpc>
                <a:spcBef>
                  <a:spcPts val="0"/>
                </a:spcBef>
                <a:spcAft>
                  <a:spcPts val="0"/>
                </a:spcAft>
                <a:buClr>
                  <a:schemeClr val="lt1"/>
                </a:buClr>
                <a:buSzPts val="1600"/>
                <a:buFont typeface="Calibri"/>
                <a:buNone/>
              </a:pPr>
              <a:endParaRPr sz="1600" b="0" i="0" u="none" strike="noStrike" cap="none">
                <a:solidFill>
                  <a:srgbClr val="BFBFBF"/>
                </a:solidFill>
                <a:latin typeface="Trebuchet MS"/>
                <a:ea typeface="Trebuchet MS"/>
                <a:cs typeface="Trebuchet MS"/>
                <a:sym typeface="Trebuchet MS"/>
              </a:endParaRPr>
            </a:p>
          </p:txBody>
        </p:sp>
        <p:pic>
          <p:nvPicPr>
            <p:cNvPr id="119" name="Shape 119"/>
            <p:cNvPicPr preferRelativeResize="0"/>
            <p:nvPr/>
          </p:nvPicPr>
          <p:blipFill rotWithShape="1">
            <a:blip r:embed="rId3">
              <a:alphaModFix/>
            </a:blip>
            <a:srcRect/>
            <a:stretch/>
          </p:blipFill>
          <p:spPr>
            <a:xfrm>
              <a:off x="39540163" y="3976767"/>
              <a:ext cx="5586150" cy="1716939"/>
            </a:xfrm>
            <a:prstGeom prst="rect">
              <a:avLst/>
            </a:prstGeom>
            <a:noFill/>
            <a:ln>
              <a:noFill/>
            </a:ln>
          </p:spPr>
        </p:pic>
        <p:pic>
          <p:nvPicPr>
            <p:cNvPr id="120" name="Shape 120"/>
            <p:cNvPicPr preferRelativeResize="0"/>
            <p:nvPr/>
          </p:nvPicPr>
          <p:blipFill rotWithShape="1">
            <a:blip r:embed="rId4">
              <a:alphaModFix/>
            </a:blip>
            <a:srcRect/>
            <a:stretch/>
          </p:blipFill>
          <p:spPr>
            <a:xfrm>
              <a:off x="37296875" y="8347566"/>
              <a:ext cx="2969584" cy="1140240"/>
            </a:xfrm>
            <a:prstGeom prst="rect">
              <a:avLst/>
            </a:prstGeom>
            <a:noFill/>
            <a:ln>
              <a:noFill/>
            </a:ln>
          </p:spPr>
        </p:pic>
        <p:pic>
          <p:nvPicPr>
            <p:cNvPr id="121" name="Shape 121"/>
            <p:cNvPicPr preferRelativeResize="0"/>
            <p:nvPr/>
          </p:nvPicPr>
          <p:blipFill rotWithShape="1">
            <a:blip r:embed="rId5">
              <a:alphaModFix/>
            </a:blip>
            <a:srcRect/>
            <a:stretch/>
          </p:blipFill>
          <p:spPr>
            <a:xfrm>
              <a:off x="37524684" y="12604371"/>
              <a:ext cx="1482265" cy="825421"/>
            </a:xfrm>
            <a:prstGeom prst="rect">
              <a:avLst/>
            </a:prstGeom>
            <a:noFill/>
            <a:ln>
              <a:noFill/>
            </a:ln>
          </p:spPr>
        </p:pic>
        <p:grpSp>
          <p:nvGrpSpPr>
            <p:cNvPr id="122" name="Shape 122"/>
            <p:cNvGrpSpPr/>
            <p:nvPr/>
          </p:nvGrpSpPr>
          <p:grpSpPr>
            <a:xfrm>
              <a:off x="37163427" y="23152351"/>
              <a:ext cx="10354214" cy="1052915"/>
              <a:chOff x="31687959" y="29635356"/>
              <a:chExt cx="9771399" cy="1090622"/>
            </a:xfrm>
          </p:grpSpPr>
          <p:sp>
            <p:nvSpPr>
              <p:cNvPr id="123" name="Shape 123"/>
              <p:cNvSpPr/>
              <p:nvPr/>
            </p:nvSpPr>
            <p:spPr>
              <a:xfrm>
                <a:off x="31687959" y="29635356"/>
                <a:ext cx="9771398" cy="1090622"/>
              </a:xfrm>
              <a:prstGeom prst="roundRect">
                <a:avLst>
                  <a:gd name="adj" fmla="val 16667"/>
                </a:avLst>
              </a:prstGeom>
              <a:solidFill>
                <a:schemeClr val="lt1"/>
              </a:solidFill>
              <a:ln>
                <a:noFill/>
              </a:ln>
            </p:spPr>
            <p:txBody>
              <a:bodyPr wrap="square" lIns="91425" tIns="45700" rIns="91425" bIns="45700" anchor="ctr" anchorCtr="0">
                <a:noAutofit/>
              </a:bodyPr>
              <a:lstStyle/>
              <a:p>
                <a:pPr marL="0" marR="0" lvl="0" indent="0" algn="ctr" rtl="0">
                  <a:spcBef>
                    <a:spcPts val="0"/>
                  </a:spcBef>
                  <a:buNone/>
                </a:pPr>
                <a:endParaRPr sz="4900">
                  <a:solidFill>
                    <a:schemeClr val="lt1"/>
                  </a:solidFill>
                  <a:latin typeface="Calibri"/>
                  <a:ea typeface="Calibri"/>
                  <a:cs typeface="Calibri"/>
                  <a:sym typeface="Calibri"/>
                </a:endParaRPr>
              </a:p>
            </p:txBody>
          </p:sp>
          <p:pic>
            <p:nvPicPr>
              <p:cNvPr id="124" name="Shape 124" descr="http://t2.gstatic.com/images?q=tbn:ANd9GcR4APHC6TT9w54M2zn_pvCiBxUNcspYPoVxirLRphBoJabfSvu7zw">
                <a:hlinkClick r:id="rId6"/>
              </p:cNvPr>
              <p:cNvPicPr preferRelativeResize="0"/>
              <p:nvPr/>
            </p:nvPicPr>
            <p:blipFill rotWithShape="1">
              <a:blip r:embed="rId7">
                <a:alphaModFix/>
              </a:blip>
              <a:srcRect/>
              <a:stretch/>
            </p:blipFill>
            <p:spPr>
              <a:xfrm>
                <a:off x="31813900" y="29733688"/>
                <a:ext cx="914401" cy="914399"/>
              </a:xfrm>
              <a:prstGeom prst="rect">
                <a:avLst/>
              </a:prstGeom>
              <a:noFill/>
              <a:ln>
                <a:noFill/>
              </a:ln>
            </p:spPr>
          </p:pic>
          <p:sp>
            <p:nvSpPr>
              <p:cNvPr id="125" name="Shape 125"/>
              <p:cNvSpPr txBox="1"/>
              <p:nvPr/>
            </p:nvSpPr>
            <p:spPr>
              <a:xfrm>
                <a:off x="32788169" y="29700256"/>
                <a:ext cx="8671190" cy="903879"/>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400">
                    <a:solidFill>
                      <a:schemeClr val="dk2"/>
                    </a:solidFill>
                    <a:latin typeface="Trebuchet MS"/>
                    <a:ea typeface="Trebuchet MS"/>
                    <a:cs typeface="Trebuchet MS"/>
                    <a:sym typeface="Trebuchet MS"/>
                  </a:rPr>
                  <a:t>Student discounts are available on our Facebook page.</a:t>
                </a:r>
                <a:br>
                  <a:rPr lang="en-US" sz="1400">
                    <a:solidFill>
                      <a:schemeClr val="dk2"/>
                    </a:solidFill>
                    <a:latin typeface="Trebuchet MS"/>
                    <a:ea typeface="Trebuchet MS"/>
                    <a:cs typeface="Trebuchet MS"/>
                    <a:sym typeface="Trebuchet MS"/>
                  </a:rPr>
                </a:br>
                <a:r>
                  <a:rPr lang="en-US" sz="1400">
                    <a:solidFill>
                      <a:schemeClr val="dk2"/>
                    </a:solidFill>
                    <a:latin typeface="Trebuchet MS"/>
                    <a:ea typeface="Trebuchet MS"/>
                    <a:cs typeface="Trebuchet MS"/>
                    <a:sym typeface="Trebuchet MS"/>
                  </a:rPr>
                  <a:t>Go to </a:t>
                </a:r>
                <a:r>
                  <a:rPr lang="en-US" sz="1400" u="sng">
                    <a:solidFill>
                      <a:schemeClr val="dk2"/>
                    </a:solidFill>
                    <a:latin typeface="Trebuchet MS"/>
                    <a:ea typeface="Trebuchet MS"/>
                    <a:cs typeface="Trebuchet MS"/>
                    <a:sym typeface="Trebuchet MS"/>
                  </a:rPr>
                  <a:t>PosterPresentations.com</a:t>
                </a:r>
                <a:r>
                  <a:rPr lang="en-US" sz="1400">
                    <a:solidFill>
                      <a:schemeClr val="dk2"/>
                    </a:solidFill>
                    <a:latin typeface="Trebuchet MS"/>
                    <a:ea typeface="Trebuchet MS"/>
                    <a:cs typeface="Trebuchet MS"/>
                    <a:sym typeface="Trebuchet MS"/>
                  </a:rPr>
                  <a:t> and click on the FB icon. </a:t>
                </a:r>
              </a:p>
            </p:txBody>
          </p:sp>
        </p:grpSp>
      </p:grpSp>
      <p:grpSp>
        <p:nvGrpSpPr>
          <p:cNvPr id="126" name="Shape 126"/>
          <p:cNvGrpSpPr/>
          <p:nvPr/>
        </p:nvGrpSpPr>
        <p:grpSpPr>
          <a:xfrm>
            <a:off x="-7233765" y="3"/>
            <a:ext cx="6608534" cy="16459197"/>
            <a:chOff x="-11220550" y="-1"/>
            <a:chExt cx="11014226" cy="27432000"/>
          </a:xfrm>
        </p:grpSpPr>
        <p:sp>
          <p:nvSpPr>
            <p:cNvPr id="127" name="Shape 127"/>
            <p:cNvSpPr/>
            <p:nvPr/>
          </p:nvSpPr>
          <p:spPr>
            <a:xfrm>
              <a:off x="-11216136" y="-1"/>
              <a:ext cx="11009812" cy="27432000"/>
            </a:xfrm>
            <a:prstGeom prst="rect">
              <a:avLst/>
            </a:prstGeom>
            <a:solidFill>
              <a:srgbClr val="0C0C0C"/>
            </a:solidFill>
            <a:ln>
              <a:noFill/>
            </a:ln>
          </p:spPr>
          <p:txBody>
            <a:bodyPr wrap="square" lIns="182875" tIns="182875" rIns="182875" bIns="182875" anchor="t" anchorCtr="0">
              <a:noAutofit/>
            </a:bodyPr>
            <a:lstStyle/>
            <a:p>
              <a:pPr marL="0" marR="0" lvl="0" indent="-114300" algn="ctr" rtl="0">
                <a:lnSpc>
                  <a:spcPct val="100000"/>
                </a:lnSpc>
                <a:spcBef>
                  <a:spcPts val="0"/>
                </a:spcBef>
                <a:spcAft>
                  <a:spcPts val="0"/>
                </a:spcAft>
                <a:buClr>
                  <a:srgbClr val="FF0000"/>
                </a:buClr>
                <a:buSzPts val="1800"/>
                <a:buFont typeface="Trebuchet MS"/>
                <a:buNone/>
              </a:pPr>
              <a:r>
                <a:rPr lang="en-US" sz="1800" b="1">
                  <a:solidFill>
                    <a:srgbClr val="FF0000"/>
                  </a:solidFill>
                  <a:latin typeface="Trebuchet MS"/>
                  <a:ea typeface="Trebuchet MS"/>
                  <a:cs typeface="Trebuchet MS"/>
                  <a:sym typeface="Trebuchet MS"/>
                </a:rPr>
                <a:t>(—THIS SIDEBAR DOES NOT PRINT—)</a:t>
              </a:r>
            </a:p>
            <a:p>
              <a:pPr marL="0" marR="0" lvl="0" indent="0" algn="ctr" rtl="0">
                <a:spcBef>
                  <a:spcPts val="0"/>
                </a:spcBef>
                <a:buNone/>
              </a:pPr>
              <a:r>
                <a:rPr lang="en-US" sz="2400" b="1">
                  <a:solidFill>
                    <a:schemeClr val="lt1"/>
                  </a:solidFill>
                  <a:latin typeface="Trebuchet MS"/>
                  <a:ea typeface="Trebuchet MS"/>
                  <a:cs typeface="Trebuchet MS"/>
                  <a:sym typeface="Trebuchet MS"/>
                </a:rPr>
                <a:t>DESIGN GUIDE</a:t>
              </a:r>
            </a:p>
            <a:p>
              <a:pPr marL="0" marR="0" lvl="0" indent="0" algn="ctr" rtl="0">
                <a:spcBef>
                  <a:spcPts val="0"/>
                </a:spcBef>
                <a:buNone/>
              </a:pPr>
              <a:r>
                <a:rPr lang="en-US" sz="1000" b="1">
                  <a:solidFill>
                    <a:schemeClr val="lt1"/>
                  </a:solidFill>
                  <a:latin typeface="Trebuchet MS"/>
                  <a:ea typeface="Trebuchet MS"/>
                  <a:cs typeface="Trebuchet MS"/>
                  <a:sym typeface="Trebuchet MS"/>
                </a:rPr>
                <a:t> </a:t>
              </a:r>
            </a:p>
            <a:p>
              <a:pPr marL="0" marR="0" lvl="0" indent="0" algn="l" rtl="0">
                <a:spcBef>
                  <a:spcPts val="0"/>
                </a:spcBef>
                <a:buNone/>
              </a:pPr>
              <a:r>
                <a:rPr lang="en-US" sz="1600" i="0">
                  <a:solidFill>
                    <a:schemeClr val="lt1"/>
                  </a:solidFill>
                  <a:latin typeface="Trebuchet MS"/>
                  <a:ea typeface="Trebuchet MS"/>
                  <a:cs typeface="Trebuchet MS"/>
                  <a:sym typeface="Trebuchet MS"/>
                </a:rPr>
                <a:t>This PowerPoint 2007 template produces a 36”x60” presentation poster. </a:t>
              </a:r>
              <a:r>
                <a:rPr lang="en-US" sz="1600">
                  <a:solidFill>
                    <a:schemeClr val="lt1"/>
                  </a:solidFill>
                  <a:latin typeface="Trebuchet MS"/>
                  <a:ea typeface="Trebuchet MS"/>
                  <a:cs typeface="Trebuchet MS"/>
                  <a:sym typeface="Trebuchet MS"/>
                </a:rPr>
                <a:t>You can use it to create your research poster and save valuable time placing titles, subtitles, text, and graphics. </a:t>
              </a:r>
            </a:p>
            <a:p>
              <a:pPr marL="0" marR="0" lvl="0" indent="0" algn="l" rtl="0">
                <a:spcBef>
                  <a:spcPts val="0"/>
                </a:spcBef>
                <a:buNone/>
              </a:pPr>
              <a:r>
                <a:rPr lang="en-US" sz="1000">
                  <a:solidFill>
                    <a:schemeClr val="lt1"/>
                  </a:solidFill>
                  <a:latin typeface="Trebuchet MS"/>
                  <a:ea typeface="Trebuchet MS"/>
                  <a:cs typeface="Trebuchet MS"/>
                  <a:sym typeface="Trebuchet MS"/>
                </a:rPr>
                <a:t> </a:t>
              </a:r>
            </a:p>
            <a:p>
              <a:pPr marL="0" marR="0" lvl="0" indent="0" algn="l" rtl="0">
                <a:spcBef>
                  <a:spcPts val="0"/>
                </a:spcBef>
                <a:buNone/>
              </a:pPr>
              <a:r>
                <a:rPr lang="en-US" sz="1600">
                  <a:solidFill>
                    <a:schemeClr val="lt1"/>
                  </a:solidFill>
                  <a:latin typeface="Trebuchet MS"/>
                  <a:ea typeface="Trebuchet MS"/>
                  <a:cs typeface="Trebuchet MS"/>
                  <a:sym typeface="Trebuchet MS"/>
                </a:rPr>
                <a:t>We provide a series of online answer your poster production questions. To view our template tutorials, go online to </a:t>
              </a:r>
              <a:r>
                <a:rPr lang="en-US" sz="1600" b="1">
                  <a:solidFill>
                    <a:srgbClr val="FFC000"/>
                  </a:solidFill>
                  <a:latin typeface="Trebuchet MS"/>
                  <a:ea typeface="Trebuchet MS"/>
                  <a:cs typeface="Trebuchet MS"/>
                  <a:sym typeface="Trebuchet MS"/>
                </a:rPr>
                <a:t>PosterPresentations.com</a:t>
              </a:r>
              <a:r>
                <a:rPr lang="en-US" sz="1600" b="1">
                  <a:solidFill>
                    <a:schemeClr val="lt1"/>
                  </a:solidFill>
                  <a:latin typeface="Trebuchet MS"/>
                  <a:ea typeface="Trebuchet MS"/>
                  <a:cs typeface="Trebuchet MS"/>
                  <a:sym typeface="Trebuchet MS"/>
                </a:rPr>
                <a:t> </a:t>
              </a:r>
              <a:r>
                <a:rPr lang="en-US" sz="1600">
                  <a:solidFill>
                    <a:schemeClr val="lt1"/>
                  </a:solidFill>
                  <a:latin typeface="Trebuchet MS"/>
                  <a:ea typeface="Trebuchet MS"/>
                  <a:cs typeface="Trebuchet MS"/>
                  <a:sym typeface="Trebuchet MS"/>
                </a:rPr>
                <a:t>and click on HELP DESK.</a:t>
              </a:r>
            </a:p>
            <a:p>
              <a:pPr marL="0" marR="0" lvl="0" indent="0" algn="l" rtl="0">
                <a:spcBef>
                  <a:spcPts val="0"/>
                </a:spcBef>
                <a:buNone/>
              </a:pPr>
              <a:r>
                <a:rPr lang="en-US" sz="1000">
                  <a:solidFill>
                    <a:schemeClr val="lt1"/>
                  </a:solidFill>
                  <a:latin typeface="Trebuchet MS"/>
                  <a:ea typeface="Trebuchet MS"/>
                  <a:cs typeface="Trebuchet MS"/>
                  <a:sym typeface="Trebuchet MS"/>
                </a:rPr>
                <a:t> </a:t>
              </a:r>
            </a:p>
            <a:p>
              <a:pPr marL="0" marR="0" lvl="0" indent="0" algn="l" rtl="0">
                <a:spcBef>
                  <a:spcPts val="0"/>
                </a:spcBef>
                <a:buNone/>
              </a:pPr>
              <a:r>
                <a:rPr lang="en-US" sz="1600">
                  <a:solidFill>
                    <a:schemeClr val="lt1"/>
                  </a:solidFill>
                  <a:latin typeface="Trebuchet MS"/>
                  <a:ea typeface="Trebuchet MS"/>
                  <a:cs typeface="Trebuchet MS"/>
                  <a:sym typeface="Trebuchet MS"/>
                </a:rPr>
                <a:t>When you are ready to  print your poster, go online to </a:t>
              </a:r>
              <a:r>
                <a:rPr lang="en-US" sz="1600" b="0">
                  <a:solidFill>
                    <a:schemeClr val="lt1"/>
                  </a:solidFill>
                  <a:latin typeface="Trebuchet MS"/>
                  <a:ea typeface="Trebuchet MS"/>
                  <a:cs typeface="Trebuchet MS"/>
                  <a:sym typeface="Trebuchet MS"/>
                </a:rPr>
                <a:t>PosterPresentations.com</a:t>
              </a:r>
              <a:r>
                <a:rPr lang="en-US" sz="1600">
                  <a:solidFill>
                    <a:schemeClr val="lt1"/>
                  </a:solidFill>
                  <a:latin typeface="Trebuchet MS"/>
                  <a:ea typeface="Trebuchet MS"/>
                  <a:cs typeface="Trebuchet MS"/>
                  <a:sym typeface="Trebuchet MS"/>
                </a:rPr>
                <a:t/>
              </a:r>
              <a:br>
                <a:rPr lang="en-US" sz="1600">
                  <a:solidFill>
                    <a:schemeClr val="lt1"/>
                  </a:solidFill>
                  <a:latin typeface="Trebuchet MS"/>
                  <a:ea typeface="Trebuchet MS"/>
                  <a:cs typeface="Trebuchet MS"/>
                  <a:sym typeface="Trebuchet MS"/>
                </a:rPr>
              </a:br>
              <a:r>
                <a:rPr lang="en-US" sz="1000">
                  <a:solidFill>
                    <a:schemeClr val="lt1"/>
                  </a:solidFill>
                  <a:latin typeface="Trebuchet MS"/>
                  <a:ea typeface="Trebuchet MS"/>
                  <a:cs typeface="Trebuchet MS"/>
                  <a:sym typeface="Trebuchet MS"/>
                </a:rPr>
                <a:t> </a:t>
              </a:r>
            </a:p>
            <a:p>
              <a:pPr marL="0" marR="0" lvl="0" indent="0" algn="l" rtl="0">
                <a:spcBef>
                  <a:spcPts val="0"/>
                </a:spcBef>
                <a:buNone/>
              </a:pPr>
              <a:r>
                <a:rPr lang="en-US" sz="1600" b="0">
                  <a:solidFill>
                    <a:schemeClr val="lt1"/>
                  </a:solidFill>
                  <a:latin typeface="Trebuchet MS"/>
                  <a:ea typeface="Trebuchet MS"/>
                  <a:cs typeface="Trebuchet MS"/>
                  <a:sym typeface="Trebuchet MS"/>
                </a:rPr>
                <a:t>Need assistance? Call us at </a:t>
              </a:r>
              <a:r>
                <a:rPr lang="en-US" sz="1600" b="0">
                  <a:solidFill>
                    <a:srgbClr val="FFC000"/>
                  </a:solidFill>
                  <a:latin typeface="Trebuchet MS"/>
                  <a:ea typeface="Trebuchet MS"/>
                  <a:cs typeface="Trebuchet MS"/>
                  <a:sym typeface="Trebuchet MS"/>
                </a:rPr>
                <a:t>1.510.649.3001</a:t>
              </a:r>
            </a:p>
            <a:p>
              <a:pPr marL="0" marR="0" lvl="0" indent="0" algn="l" rtl="0">
                <a:spcBef>
                  <a:spcPts val="0"/>
                </a:spcBef>
                <a:buNone/>
              </a:pPr>
              <a:r>
                <a:rPr lang="en-US" sz="1000" b="1">
                  <a:solidFill>
                    <a:srgbClr val="FFFF00"/>
                  </a:solidFill>
                  <a:latin typeface="Trebuchet MS"/>
                  <a:ea typeface="Trebuchet MS"/>
                  <a:cs typeface="Trebuchet MS"/>
                  <a:sym typeface="Trebuchet MS"/>
                </a:rPr>
                <a:t> </a:t>
              </a:r>
            </a:p>
            <a:p>
              <a:pPr marL="0" marR="0" lvl="0" indent="0" algn="ctr" rtl="0">
                <a:spcBef>
                  <a:spcPts val="0"/>
                </a:spcBef>
                <a:buNone/>
              </a:pPr>
              <a:endParaRPr sz="1400" b="1">
                <a:solidFill>
                  <a:schemeClr val="lt1"/>
                </a:solidFill>
                <a:latin typeface="Trebuchet MS"/>
                <a:ea typeface="Trebuchet MS"/>
                <a:cs typeface="Trebuchet MS"/>
                <a:sym typeface="Trebuchet MS"/>
              </a:endParaRPr>
            </a:p>
            <a:p>
              <a:pPr marL="0" marR="0" lvl="0" indent="0" algn="ctr" rtl="0">
                <a:spcBef>
                  <a:spcPts val="0"/>
                </a:spcBef>
                <a:buNone/>
              </a:pPr>
              <a:r>
                <a:rPr lang="en-US" sz="2400" b="1">
                  <a:solidFill>
                    <a:schemeClr val="lt1"/>
                  </a:solidFill>
                  <a:latin typeface="Trebuchet MS"/>
                  <a:ea typeface="Trebuchet MS"/>
                  <a:cs typeface="Trebuchet MS"/>
                  <a:sym typeface="Trebuchet MS"/>
                </a:rPr>
                <a:t>QUICK START</a:t>
              </a:r>
            </a:p>
            <a:p>
              <a:pPr marL="0" marR="0" lvl="0" indent="0" algn="ctr" rtl="0">
                <a:spcBef>
                  <a:spcPts val="0"/>
                </a:spcBef>
                <a:buNone/>
              </a:pPr>
              <a:r>
                <a:rPr lang="en-US" sz="1000" b="1">
                  <a:solidFill>
                    <a:schemeClr val="lt1"/>
                  </a:solidFill>
                  <a:latin typeface="Trebuchet MS"/>
                  <a:ea typeface="Trebuchet MS"/>
                  <a:cs typeface="Trebuchet MS"/>
                  <a:sym typeface="Trebuchet MS"/>
                </a:rPr>
                <a:t> </a:t>
              </a:r>
            </a:p>
            <a:p>
              <a:pPr marL="0" marR="0" lvl="0" indent="0" algn="ctr" rtl="0">
                <a:spcBef>
                  <a:spcPts val="0"/>
                </a:spcBef>
                <a:buNone/>
              </a:pPr>
              <a:r>
                <a:rPr lang="en-US" sz="1800" b="1">
                  <a:solidFill>
                    <a:srgbClr val="FFC000"/>
                  </a:solidFill>
                  <a:latin typeface="Trebuchet MS"/>
                  <a:ea typeface="Trebuchet MS"/>
                  <a:cs typeface="Trebuchet MS"/>
                  <a:sym typeface="Trebuchet MS"/>
                </a:rPr>
                <a:t>Zoom in and out</a:t>
              </a:r>
            </a:p>
            <a:p>
              <a:pPr marL="1203325" marR="0" lvl="0" indent="0" algn="l" rtl="0">
                <a:spcBef>
                  <a:spcPts val="0"/>
                </a:spcBef>
                <a:buNone/>
              </a:pPr>
              <a:r>
                <a:rPr lang="en-US" sz="1400" b="0">
                  <a:solidFill>
                    <a:srgbClr val="BFBFBF"/>
                  </a:solidFill>
                  <a:latin typeface="Trebuchet MS"/>
                  <a:ea typeface="Trebuchet MS"/>
                  <a:cs typeface="Trebuchet MS"/>
                  <a:sym typeface="Trebuchet MS"/>
                </a:rPr>
                <a:t>As you work on your poster zoom in and out to the level that is more comfortable to you. Go to VIEW &gt; ZOOM.</a:t>
              </a:r>
            </a:p>
            <a:p>
              <a:pPr marL="0" marR="0" lvl="0" indent="0" algn="l" rtl="0">
                <a:spcBef>
                  <a:spcPts val="0"/>
                </a:spcBef>
                <a:buNone/>
              </a:pPr>
              <a:endParaRPr sz="1600" b="0">
                <a:solidFill>
                  <a:schemeClr val="lt1"/>
                </a:solidFill>
                <a:latin typeface="Trebuchet MS"/>
                <a:ea typeface="Trebuchet MS"/>
                <a:cs typeface="Trebuchet MS"/>
                <a:sym typeface="Trebuchet MS"/>
              </a:endParaRPr>
            </a:p>
            <a:p>
              <a:pPr marL="0" marR="0" lvl="0" indent="0" algn="ctr" rtl="0">
                <a:spcBef>
                  <a:spcPts val="0"/>
                </a:spcBef>
                <a:buNone/>
              </a:pPr>
              <a:r>
                <a:rPr lang="en-US" sz="1800" b="1">
                  <a:solidFill>
                    <a:srgbClr val="FFC000"/>
                  </a:solidFill>
                  <a:latin typeface="Trebuchet MS"/>
                  <a:ea typeface="Trebuchet MS"/>
                  <a:cs typeface="Trebuchet MS"/>
                  <a:sym typeface="Trebuchet MS"/>
                </a:rPr>
                <a:t>Title, Authors, and Affiliations</a:t>
              </a:r>
            </a:p>
            <a:p>
              <a:pPr marL="0" marR="0" lvl="0" indent="0" algn="l" rtl="0">
                <a:spcBef>
                  <a:spcPts val="0"/>
                </a:spcBef>
                <a:buNone/>
              </a:pPr>
              <a:r>
                <a:rPr lang="en-US" sz="1400" b="0">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p>
            <a:p>
              <a:pPr marL="0" marR="0" lvl="0" indent="0" algn="l" rtl="0">
                <a:spcBef>
                  <a:spcPts val="0"/>
                </a:spcBef>
                <a:buNone/>
              </a:pPr>
              <a:r>
                <a:rPr lang="en-US" sz="1000" b="0">
                  <a:solidFill>
                    <a:srgbClr val="BFBFBF"/>
                  </a:solidFill>
                  <a:latin typeface="Trebuchet MS"/>
                  <a:ea typeface="Trebuchet MS"/>
                  <a:cs typeface="Trebuchet MS"/>
                  <a:sym typeface="Trebuchet MS"/>
                </a:rPr>
                <a:t> </a:t>
              </a:r>
            </a:p>
            <a:p>
              <a:pPr marL="0" marR="0" lvl="0" indent="0" algn="l" rtl="0">
                <a:spcBef>
                  <a:spcPts val="0"/>
                </a:spcBef>
                <a:buNone/>
              </a:pPr>
              <a:r>
                <a:rPr lang="en-US" sz="1400" b="1">
                  <a:solidFill>
                    <a:srgbClr val="FFC000"/>
                  </a:solidFill>
                  <a:latin typeface="Trebuchet MS"/>
                  <a:ea typeface="Trebuchet MS"/>
                  <a:cs typeface="Trebuchet MS"/>
                  <a:sym typeface="Trebuchet MS"/>
                </a:rPr>
                <a:t>TIP: </a:t>
              </a:r>
              <a:r>
                <a:rPr lang="en-US" sz="1400" b="0">
                  <a:solidFill>
                    <a:srgbClr val="BFBFBF"/>
                  </a:solidFill>
                  <a:latin typeface="Trebuchet MS"/>
                  <a:ea typeface="Trebuchet MS"/>
                  <a:cs typeface="Trebuchet MS"/>
                  <a:sym typeface="Trebuchet MS"/>
                </a:rPr>
                <a:t>The font size of your title should be bigger than your name(s) and institution name(s).</a:t>
              </a:r>
            </a:p>
            <a:p>
              <a:pPr marL="0" marR="0" lvl="0" indent="0" algn="l" rtl="0">
                <a:spcBef>
                  <a:spcPts val="0"/>
                </a:spcBef>
                <a:buNone/>
              </a:pPr>
              <a:r>
                <a:rPr lang="en-US" sz="1600" b="1">
                  <a:solidFill>
                    <a:schemeClr val="lt1"/>
                  </a:solidFill>
                  <a:latin typeface="Trebuchet MS"/>
                  <a:ea typeface="Trebuchet MS"/>
                  <a:cs typeface="Trebuchet MS"/>
                  <a:sym typeface="Trebuchet MS"/>
                </a:rPr>
                <a:t/>
              </a:r>
              <a:br>
                <a:rPr lang="en-US" sz="1600" b="1">
                  <a:solidFill>
                    <a:schemeClr val="lt1"/>
                  </a:solidFill>
                  <a:latin typeface="Trebuchet MS"/>
                  <a:ea typeface="Trebuchet MS"/>
                  <a:cs typeface="Trebuchet MS"/>
                  <a:sym typeface="Trebuchet MS"/>
                </a:rPr>
              </a:br>
              <a:endParaRPr lang="en-US" sz="1600" b="1">
                <a:solidFill>
                  <a:schemeClr val="lt1"/>
                </a:solidFill>
                <a:latin typeface="Trebuchet MS"/>
                <a:ea typeface="Trebuchet MS"/>
                <a:cs typeface="Trebuchet MS"/>
                <a:sym typeface="Trebuchet MS"/>
              </a:endParaRPr>
            </a:p>
            <a:p>
              <a:pPr marL="0" marR="0" lvl="0" indent="0" algn="ctr" rtl="0">
                <a:spcBef>
                  <a:spcPts val="0"/>
                </a:spcBef>
                <a:buNone/>
              </a:pPr>
              <a:endParaRPr sz="1600" b="1">
                <a:solidFill>
                  <a:srgbClr val="FFC000"/>
                </a:solidFill>
                <a:latin typeface="Trebuchet MS"/>
                <a:ea typeface="Trebuchet MS"/>
                <a:cs typeface="Trebuchet MS"/>
                <a:sym typeface="Trebuchet MS"/>
              </a:endParaRPr>
            </a:p>
            <a:p>
              <a:pPr marL="0" marR="0" lvl="0" indent="0" algn="ctr" rtl="0">
                <a:spcBef>
                  <a:spcPts val="0"/>
                </a:spcBef>
                <a:buNone/>
              </a:pPr>
              <a:endParaRPr sz="1600" b="1">
                <a:solidFill>
                  <a:srgbClr val="FFC000"/>
                </a:solidFill>
                <a:latin typeface="Trebuchet MS"/>
                <a:ea typeface="Trebuchet MS"/>
                <a:cs typeface="Trebuchet MS"/>
                <a:sym typeface="Trebuchet MS"/>
              </a:endParaRPr>
            </a:p>
            <a:p>
              <a:pPr marL="0" marR="0" lvl="0" indent="0" algn="ctr" rtl="0">
                <a:spcBef>
                  <a:spcPts val="0"/>
                </a:spcBef>
                <a:buNone/>
              </a:pPr>
              <a:r>
                <a:rPr lang="en-US" sz="1800" b="1">
                  <a:solidFill>
                    <a:srgbClr val="FFC000"/>
                  </a:solidFill>
                  <a:latin typeface="Trebuchet MS"/>
                  <a:ea typeface="Trebuchet MS"/>
                  <a:cs typeface="Trebuchet MS"/>
                  <a:sym typeface="Trebuchet MS"/>
                </a:rPr>
                <a:t>Adding Logos / Seals</a:t>
              </a:r>
            </a:p>
            <a:p>
              <a:pPr marL="0" marR="0" lvl="0" indent="0" algn="l" rtl="0">
                <a:spcBef>
                  <a:spcPts val="0"/>
                </a:spcBef>
                <a:buNone/>
              </a:pPr>
              <a:r>
                <a:rPr lang="en-US" sz="1400" b="0">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marL="0" marR="0" lvl="0" indent="0" algn="l" rtl="0">
                <a:spcBef>
                  <a:spcPts val="0"/>
                </a:spcBef>
                <a:buNone/>
              </a:pPr>
              <a:endParaRPr sz="1000" b="0">
                <a:solidFill>
                  <a:srgbClr val="BFBFBF"/>
                </a:solidFill>
                <a:latin typeface="Trebuchet MS"/>
                <a:ea typeface="Trebuchet MS"/>
                <a:cs typeface="Trebuchet MS"/>
                <a:sym typeface="Trebuchet MS"/>
              </a:endParaRPr>
            </a:p>
            <a:p>
              <a:pPr marL="0" marR="0" lvl="0" indent="0" algn="l" rtl="0">
                <a:spcBef>
                  <a:spcPts val="0"/>
                </a:spcBef>
                <a:buNone/>
              </a:pPr>
              <a:r>
                <a:rPr lang="en-US" sz="1400" b="1">
                  <a:solidFill>
                    <a:srgbClr val="FFC000"/>
                  </a:solidFill>
                  <a:latin typeface="Trebuchet MS"/>
                  <a:ea typeface="Trebuchet MS"/>
                  <a:cs typeface="Trebuchet MS"/>
                  <a:sym typeface="Trebuchet MS"/>
                </a:rPr>
                <a:t>TIP: </a:t>
              </a:r>
              <a:r>
                <a:rPr lang="en-US" sz="1400" b="0">
                  <a:solidFill>
                    <a:srgbClr val="BFBFBF"/>
                  </a:solidFill>
                  <a:latin typeface="Trebuchet MS"/>
                  <a:ea typeface="Trebuchet MS"/>
                  <a:cs typeface="Trebuchet MS"/>
                  <a:sym typeface="Trebuchet MS"/>
                </a:rPr>
                <a:t>See if your company’s logo is available on our free poster templates page.</a:t>
              </a:r>
            </a:p>
            <a:p>
              <a:pPr marL="0" marR="0" lvl="0" indent="0" algn="l" rtl="0">
                <a:spcBef>
                  <a:spcPts val="0"/>
                </a:spcBef>
                <a:buNone/>
              </a:pPr>
              <a:endParaRPr sz="1400" b="0">
                <a:solidFill>
                  <a:schemeClr val="lt1"/>
                </a:solidFill>
                <a:latin typeface="Trebuchet MS"/>
                <a:ea typeface="Trebuchet MS"/>
                <a:cs typeface="Trebuchet MS"/>
                <a:sym typeface="Trebuchet MS"/>
              </a:endParaRPr>
            </a:p>
            <a:p>
              <a:pPr marL="0" marR="0" lvl="0" indent="0" algn="ctr" rtl="0">
                <a:spcBef>
                  <a:spcPts val="0"/>
                </a:spcBef>
                <a:buNone/>
              </a:pPr>
              <a:r>
                <a:rPr lang="en-US" sz="1800" b="1">
                  <a:solidFill>
                    <a:srgbClr val="FFC000"/>
                  </a:solidFill>
                  <a:latin typeface="Trebuchet MS"/>
                  <a:ea typeface="Trebuchet MS"/>
                  <a:cs typeface="Trebuchet MS"/>
                  <a:sym typeface="Trebuchet MS"/>
                </a:rPr>
                <a:t>Photographs / Graphics</a:t>
              </a:r>
            </a:p>
            <a:p>
              <a:pPr marL="0" marR="0" lvl="0" indent="0" algn="l" rtl="0">
                <a:spcBef>
                  <a:spcPts val="0"/>
                </a:spcBef>
                <a:buNone/>
              </a:pPr>
              <a:r>
                <a:rPr lang="en-US" sz="1400" b="0">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p>
            <a:p>
              <a:pPr marL="0" marR="0" lvl="0" indent="0" algn="l" rtl="0">
                <a:spcBef>
                  <a:spcPts val="0"/>
                </a:spcBef>
                <a:buNone/>
              </a:pPr>
              <a:endParaRPr sz="1400" b="0">
                <a:solidFill>
                  <a:schemeClr val="lt1"/>
                </a:solidFill>
                <a:latin typeface="Trebuchet MS"/>
                <a:ea typeface="Trebuchet MS"/>
                <a:cs typeface="Trebuchet MS"/>
                <a:sym typeface="Trebuchet MS"/>
              </a:endParaRPr>
            </a:p>
            <a:p>
              <a:pPr marL="0" marR="0" lvl="0" indent="0" algn="ctr" rtl="0">
                <a:spcBef>
                  <a:spcPts val="0"/>
                </a:spcBef>
                <a:buNone/>
              </a:pPr>
              <a:endParaRPr sz="1600" b="1">
                <a:solidFill>
                  <a:srgbClr val="FFC000"/>
                </a:solidFill>
                <a:latin typeface="Trebuchet MS"/>
                <a:ea typeface="Trebuchet MS"/>
                <a:cs typeface="Trebuchet MS"/>
                <a:sym typeface="Trebuchet MS"/>
              </a:endParaRPr>
            </a:p>
            <a:p>
              <a:pPr marL="0" marR="0" lvl="0" indent="0" algn="ctr" rtl="0">
                <a:spcBef>
                  <a:spcPts val="0"/>
                </a:spcBef>
                <a:buNone/>
              </a:pPr>
              <a:endParaRPr sz="1600" b="1">
                <a:solidFill>
                  <a:srgbClr val="FFC000"/>
                </a:solidFill>
                <a:latin typeface="Trebuchet MS"/>
                <a:ea typeface="Trebuchet MS"/>
                <a:cs typeface="Trebuchet MS"/>
                <a:sym typeface="Trebuchet MS"/>
              </a:endParaRPr>
            </a:p>
            <a:p>
              <a:pPr marL="0" marR="0" lvl="0" indent="0" algn="ctr" rtl="0">
                <a:spcBef>
                  <a:spcPts val="0"/>
                </a:spcBef>
                <a:buNone/>
              </a:pPr>
              <a:endParaRPr sz="1600" b="1">
                <a:solidFill>
                  <a:srgbClr val="FFC000"/>
                </a:solidFill>
                <a:latin typeface="Trebuchet MS"/>
                <a:ea typeface="Trebuchet MS"/>
                <a:cs typeface="Trebuchet MS"/>
                <a:sym typeface="Trebuchet MS"/>
              </a:endParaRPr>
            </a:p>
            <a:p>
              <a:pPr marL="0" marR="0" lvl="0" indent="0" algn="ctr" rtl="0">
                <a:spcBef>
                  <a:spcPts val="0"/>
                </a:spcBef>
                <a:buNone/>
              </a:pPr>
              <a:endParaRPr sz="1600" b="1">
                <a:solidFill>
                  <a:srgbClr val="FFC000"/>
                </a:solidFill>
                <a:latin typeface="Trebuchet MS"/>
                <a:ea typeface="Trebuchet MS"/>
                <a:cs typeface="Trebuchet MS"/>
                <a:sym typeface="Trebuchet MS"/>
              </a:endParaRPr>
            </a:p>
            <a:p>
              <a:pPr marL="0" marR="0" lvl="0" indent="0" algn="ctr" rtl="0">
                <a:spcBef>
                  <a:spcPts val="0"/>
                </a:spcBef>
                <a:buNone/>
              </a:pPr>
              <a:endParaRPr sz="1600" b="1">
                <a:solidFill>
                  <a:srgbClr val="FFC000"/>
                </a:solidFill>
                <a:latin typeface="Trebuchet MS"/>
                <a:ea typeface="Trebuchet MS"/>
                <a:cs typeface="Trebuchet MS"/>
                <a:sym typeface="Trebuchet MS"/>
              </a:endParaRPr>
            </a:p>
            <a:p>
              <a:pPr marL="0" marR="0" lvl="0" indent="0" algn="ctr" rtl="0">
                <a:spcBef>
                  <a:spcPts val="0"/>
                </a:spcBef>
                <a:buNone/>
              </a:pPr>
              <a:endParaRPr sz="1600" b="1">
                <a:solidFill>
                  <a:srgbClr val="FFC000"/>
                </a:solidFill>
                <a:latin typeface="Trebuchet MS"/>
                <a:ea typeface="Trebuchet MS"/>
                <a:cs typeface="Trebuchet MS"/>
                <a:sym typeface="Trebuchet MS"/>
              </a:endParaRPr>
            </a:p>
            <a:p>
              <a:pPr marL="0" marR="0" lvl="0" indent="0" algn="ctr" rtl="0">
                <a:spcBef>
                  <a:spcPts val="0"/>
                </a:spcBef>
                <a:buNone/>
              </a:pPr>
              <a:r>
                <a:rPr lang="en-US" sz="1800" b="1">
                  <a:solidFill>
                    <a:srgbClr val="FFC000"/>
                  </a:solidFill>
                  <a:latin typeface="Trebuchet MS"/>
                  <a:ea typeface="Trebuchet MS"/>
                  <a:cs typeface="Trebuchet MS"/>
                  <a:sym typeface="Trebuchet MS"/>
                </a:rPr>
                <a:t>Image Quality Check</a:t>
              </a:r>
            </a:p>
            <a:p>
              <a:pPr marL="0" marR="0" lvl="0" indent="0" algn="l" rtl="0">
                <a:spcBef>
                  <a:spcPts val="0"/>
                </a:spcBef>
                <a:buNone/>
              </a:pPr>
              <a:r>
                <a:rPr lang="en-US" sz="1400" b="0">
                  <a:solidFill>
                    <a:srgbClr val="BFBFBF"/>
                  </a:solidFill>
                  <a:latin typeface="Trebuchet MS"/>
                  <a:ea typeface="Trebuchet MS"/>
                  <a:cs typeface="Trebuchet MS"/>
                  <a:sym typeface="Trebuchet MS"/>
                </a:rPr>
                <a:t>Zoom in and look at your images at 100% magnification. If they look good they will print well. </a:t>
              </a:r>
            </a:p>
          </p:txBody>
        </p:sp>
        <p:cxnSp>
          <p:nvCxnSpPr>
            <p:cNvPr id="128" name="Shape 128"/>
            <p:cNvCxnSpPr/>
            <p:nvPr/>
          </p:nvCxnSpPr>
          <p:spPr>
            <a:xfrm>
              <a:off x="-11220550" y="6395410"/>
              <a:ext cx="10999746" cy="2783"/>
            </a:xfrm>
            <a:prstGeom prst="straightConnector1">
              <a:avLst/>
            </a:prstGeom>
            <a:noFill/>
            <a:ln w="9525" cap="flat" cmpd="sng">
              <a:solidFill>
                <a:srgbClr val="FFC000"/>
              </a:solidFill>
              <a:prstDash val="solid"/>
              <a:round/>
              <a:headEnd type="none" w="med" len="med"/>
              <a:tailEnd type="none" w="med" len="med"/>
            </a:ln>
          </p:spPr>
        </p:cxnSp>
        <p:pic>
          <p:nvPicPr>
            <p:cNvPr id="129" name="Shape 129"/>
            <p:cNvPicPr preferRelativeResize="0"/>
            <p:nvPr/>
          </p:nvPicPr>
          <p:blipFill rotWithShape="1">
            <a:blip r:embed="rId8">
              <a:alphaModFix/>
            </a:blip>
            <a:srcRect/>
            <a:stretch/>
          </p:blipFill>
          <p:spPr>
            <a:xfrm>
              <a:off x="-10736023" y="7928687"/>
              <a:ext cx="1597665" cy="1001614"/>
            </a:xfrm>
            <a:prstGeom prst="rect">
              <a:avLst/>
            </a:prstGeom>
            <a:noFill/>
            <a:ln>
              <a:noFill/>
            </a:ln>
          </p:spPr>
        </p:pic>
        <p:pic>
          <p:nvPicPr>
            <p:cNvPr id="130" name="Shape 130"/>
            <p:cNvPicPr preferRelativeResize="0"/>
            <p:nvPr/>
          </p:nvPicPr>
          <p:blipFill rotWithShape="1">
            <a:blip r:embed="rId9">
              <a:alphaModFix/>
            </a:blip>
            <a:srcRect/>
            <a:stretch/>
          </p:blipFill>
          <p:spPr>
            <a:xfrm>
              <a:off x="-10736023" y="12354606"/>
              <a:ext cx="9986807" cy="877997"/>
            </a:xfrm>
            <a:prstGeom prst="rect">
              <a:avLst/>
            </a:prstGeom>
            <a:noFill/>
            <a:ln>
              <a:noFill/>
            </a:ln>
          </p:spPr>
        </p:pic>
        <p:grpSp>
          <p:nvGrpSpPr>
            <p:cNvPr id="131" name="Shape 131"/>
            <p:cNvGrpSpPr/>
            <p:nvPr/>
          </p:nvGrpSpPr>
          <p:grpSpPr>
            <a:xfrm>
              <a:off x="-9844888" y="19920591"/>
              <a:ext cx="7631077" cy="1987422"/>
              <a:chOff x="-4516464" y="11354920"/>
              <a:chExt cx="3516822" cy="1095725"/>
            </a:xfrm>
          </p:grpSpPr>
          <p:grpSp>
            <p:nvGrpSpPr>
              <p:cNvPr id="132" name="Shape 132"/>
              <p:cNvGrpSpPr/>
              <p:nvPr/>
            </p:nvGrpSpPr>
            <p:grpSpPr>
              <a:xfrm>
                <a:off x="-2783494" y="11354967"/>
                <a:ext cx="624373" cy="894738"/>
                <a:chOff x="-3958698" y="11538812"/>
                <a:chExt cx="779266" cy="1282150"/>
              </a:xfrm>
            </p:grpSpPr>
            <p:pic>
              <p:nvPicPr>
                <p:cNvPr id="133" name="Shape 133"/>
                <p:cNvPicPr preferRelativeResize="0"/>
                <p:nvPr/>
              </p:nvPicPr>
              <p:blipFill rotWithShape="1">
                <a:blip r:embed="rId10">
                  <a:alphaModFix/>
                </a:blip>
                <a:srcRect/>
                <a:stretch/>
              </p:blipFill>
              <p:spPr>
                <a:xfrm>
                  <a:off x="-3948160" y="11538812"/>
                  <a:ext cx="768728" cy="1090753"/>
                </a:xfrm>
                <a:prstGeom prst="rect">
                  <a:avLst/>
                </a:prstGeom>
                <a:noFill/>
                <a:ln>
                  <a:noFill/>
                </a:ln>
              </p:spPr>
            </p:pic>
            <p:sp>
              <p:nvSpPr>
                <p:cNvPr id="134" name="Shape 134"/>
                <p:cNvSpPr txBox="1"/>
                <p:nvPr/>
              </p:nvSpPr>
              <p:spPr>
                <a:xfrm>
                  <a:off x="-3958698" y="12577802"/>
                  <a:ext cx="779263" cy="243159"/>
                </a:xfrm>
                <a:prstGeom prst="rect">
                  <a:avLst/>
                </a:prstGeom>
                <a:solidFill>
                  <a:schemeClr val="accent1"/>
                </a:solidFill>
                <a:ln>
                  <a:noFill/>
                </a:ln>
              </p:spPr>
              <p:txBody>
                <a:bodyPr wrap="square" lIns="0" tIns="0" rIns="0" bIns="0" anchor="t" anchorCtr="0">
                  <a:noAutofit/>
                </a:bodyPr>
                <a:lstStyle/>
                <a:p>
                  <a:pPr marL="0" marR="0" lvl="0" indent="0" algn="ctr" rtl="0">
                    <a:spcBef>
                      <a:spcPts val="0"/>
                    </a:spcBef>
                    <a:buNone/>
                  </a:pPr>
                  <a:r>
                    <a:rPr lang="en-US" sz="1200" b="1">
                      <a:solidFill>
                        <a:schemeClr val="dk1"/>
                      </a:solidFill>
                      <a:latin typeface="Calibri"/>
                      <a:ea typeface="Calibri"/>
                      <a:cs typeface="Calibri"/>
                      <a:sym typeface="Calibri"/>
                    </a:rPr>
                    <a:t>ORIGINAL</a:t>
                  </a:r>
                </a:p>
              </p:txBody>
            </p:sp>
          </p:grpSp>
          <p:grpSp>
            <p:nvGrpSpPr>
              <p:cNvPr id="135" name="Shape 135"/>
              <p:cNvGrpSpPr/>
              <p:nvPr/>
            </p:nvGrpSpPr>
            <p:grpSpPr>
              <a:xfrm>
                <a:off x="-2033159" y="11354920"/>
                <a:ext cx="1033517" cy="907668"/>
                <a:chOff x="-2921738" y="11604219"/>
                <a:chExt cx="1420279" cy="1247338"/>
              </a:xfrm>
            </p:grpSpPr>
            <p:pic>
              <p:nvPicPr>
                <p:cNvPr id="136" name="Shape 136"/>
                <p:cNvPicPr preferRelativeResize="0"/>
                <p:nvPr/>
              </p:nvPicPr>
              <p:blipFill rotWithShape="1">
                <a:blip r:embed="rId10">
                  <a:alphaModFix/>
                </a:blip>
                <a:srcRect/>
                <a:stretch/>
              </p:blipFill>
              <p:spPr>
                <a:xfrm>
                  <a:off x="-2921738" y="11604219"/>
                  <a:ext cx="1420279" cy="1029695"/>
                </a:xfrm>
                <a:prstGeom prst="rect">
                  <a:avLst/>
                </a:prstGeom>
                <a:noFill/>
                <a:ln>
                  <a:noFill/>
                </a:ln>
              </p:spPr>
            </p:pic>
            <p:sp>
              <p:nvSpPr>
                <p:cNvPr id="137" name="Shape 137"/>
                <p:cNvSpPr txBox="1"/>
                <p:nvPr/>
              </p:nvSpPr>
              <p:spPr>
                <a:xfrm>
                  <a:off x="-2918992" y="12579503"/>
                  <a:ext cx="1417533" cy="272054"/>
                </a:xfrm>
                <a:prstGeom prst="rect">
                  <a:avLst/>
                </a:prstGeom>
                <a:solidFill>
                  <a:srgbClr val="FF0000"/>
                </a:solidFill>
                <a:ln>
                  <a:noFill/>
                </a:ln>
              </p:spPr>
              <p:txBody>
                <a:bodyPr wrap="square" lIns="0" tIns="0" rIns="0" bIns="0" anchor="t" anchorCtr="0">
                  <a:noAutofit/>
                </a:bodyPr>
                <a:lstStyle/>
                <a:p>
                  <a:pPr marL="0" marR="0" lvl="0" indent="0" algn="ctr" rtl="0">
                    <a:spcBef>
                      <a:spcPts val="0"/>
                    </a:spcBef>
                    <a:buNone/>
                  </a:pPr>
                  <a:r>
                    <a:rPr lang="en-US" sz="1400" b="1">
                      <a:solidFill>
                        <a:schemeClr val="lt1"/>
                      </a:solidFill>
                      <a:latin typeface="Calibri"/>
                      <a:ea typeface="Calibri"/>
                      <a:cs typeface="Calibri"/>
                      <a:sym typeface="Calibri"/>
                    </a:rPr>
                    <a:t>DISTORTED</a:t>
                  </a:r>
                </a:p>
              </p:txBody>
            </p:sp>
          </p:grpSp>
          <p:pic>
            <p:nvPicPr>
              <p:cNvPr id="138" name="Shape 138"/>
              <p:cNvPicPr preferRelativeResize="0"/>
              <p:nvPr/>
            </p:nvPicPr>
            <p:blipFill rotWithShape="1">
              <a:blip r:embed="rId11">
                <a:alphaModFix/>
              </a:blip>
              <a:srcRect/>
              <a:stretch/>
            </p:blipFill>
            <p:spPr>
              <a:xfrm>
                <a:off x="-4516464" y="11354941"/>
                <a:ext cx="1098742" cy="847761"/>
              </a:xfrm>
              <a:prstGeom prst="rect">
                <a:avLst/>
              </a:prstGeom>
              <a:noFill/>
              <a:ln>
                <a:noFill/>
              </a:ln>
            </p:spPr>
          </p:pic>
          <p:sp>
            <p:nvSpPr>
              <p:cNvPr id="139" name="Shape 139"/>
              <p:cNvSpPr txBox="1"/>
              <p:nvPr/>
            </p:nvSpPr>
            <p:spPr>
              <a:xfrm>
                <a:off x="-4471893" y="12252677"/>
                <a:ext cx="1035685" cy="197968"/>
              </a:xfrm>
              <a:prstGeom prst="rect">
                <a:avLst/>
              </a:prstGeom>
              <a:noFill/>
              <a:ln>
                <a:noFill/>
              </a:ln>
            </p:spPr>
            <p:txBody>
              <a:bodyPr wrap="square" lIns="0" tIns="0" rIns="0" bIns="0" anchor="t" anchorCtr="0">
                <a:noAutofit/>
              </a:bodyPr>
              <a:lstStyle/>
              <a:p>
                <a:pPr marL="0" marR="0" lvl="0" indent="0" algn="ctr" rtl="0">
                  <a:spcBef>
                    <a:spcPts val="0"/>
                  </a:spcBef>
                  <a:buNone/>
                </a:pPr>
                <a:r>
                  <a:rPr lang="en-US" sz="1400">
                    <a:solidFill>
                      <a:schemeClr val="lt1"/>
                    </a:solidFill>
                    <a:latin typeface="Calibri"/>
                    <a:ea typeface="Calibri"/>
                    <a:cs typeface="Calibri"/>
                    <a:sym typeface="Calibri"/>
                  </a:rPr>
                  <a:t>Corner handles</a:t>
                </a:r>
              </a:p>
            </p:txBody>
          </p:sp>
        </p:grpSp>
        <p:grpSp>
          <p:nvGrpSpPr>
            <p:cNvPr id="140" name="Shape 140"/>
            <p:cNvGrpSpPr/>
            <p:nvPr/>
          </p:nvGrpSpPr>
          <p:grpSpPr>
            <a:xfrm>
              <a:off x="-10453961" y="23717521"/>
              <a:ext cx="9139097" cy="2061267"/>
              <a:chOff x="-4818882" y="13423405"/>
              <a:chExt cx="4211801" cy="1136440"/>
            </a:xfrm>
          </p:grpSpPr>
          <p:pic>
            <p:nvPicPr>
              <p:cNvPr id="141" name="Shape 141"/>
              <p:cNvPicPr preferRelativeResize="0"/>
              <p:nvPr/>
            </p:nvPicPr>
            <p:blipFill rotWithShape="1">
              <a:blip r:embed="rId12">
                <a:alphaModFix/>
              </a:blip>
              <a:srcRect/>
              <a:stretch/>
            </p:blipFill>
            <p:spPr>
              <a:xfrm>
                <a:off x="-4610234" y="13433123"/>
                <a:ext cx="1828800" cy="1117600"/>
              </a:xfrm>
              <a:prstGeom prst="rect">
                <a:avLst/>
              </a:prstGeom>
              <a:noFill/>
              <a:ln>
                <a:noFill/>
              </a:ln>
            </p:spPr>
          </p:pic>
          <p:pic>
            <p:nvPicPr>
              <p:cNvPr id="142" name="Shape 142"/>
              <p:cNvPicPr preferRelativeResize="0"/>
              <p:nvPr/>
            </p:nvPicPr>
            <p:blipFill rotWithShape="1">
              <a:blip r:embed="rId13">
                <a:alphaModFix/>
              </a:blip>
              <a:srcRect/>
              <a:stretch/>
            </p:blipFill>
            <p:spPr>
              <a:xfrm>
                <a:off x="-2637523" y="13442245"/>
                <a:ext cx="1828800" cy="1117600"/>
              </a:xfrm>
              <a:prstGeom prst="rect">
                <a:avLst/>
              </a:prstGeom>
              <a:noFill/>
              <a:ln>
                <a:noFill/>
              </a:ln>
            </p:spPr>
          </p:pic>
          <p:sp>
            <p:nvSpPr>
              <p:cNvPr id="143" name="Shape 143"/>
              <p:cNvSpPr txBox="1"/>
              <p:nvPr/>
            </p:nvSpPr>
            <p:spPr>
              <a:xfrm rot="-5400000">
                <a:off x="-5312672" y="13926908"/>
                <a:ext cx="1117601" cy="130020"/>
              </a:xfrm>
              <a:prstGeom prst="rect">
                <a:avLst/>
              </a:prstGeom>
              <a:noFill/>
              <a:ln>
                <a:noFill/>
              </a:ln>
            </p:spPr>
            <p:txBody>
              <a:bodyPr wrap="square" lIns="0" tIns="0" rIns="0" bIns="0" anchor="t" anchorCtr="0">
                <a:noAutofit/>
              </a:bodyPr>
              <a:lstStyle/>
              <a:p>
                <a:pPr marL="0" marR="0" lvl="0" indent="0" algn="ctr" rtl="0">
                  <a:spcBef>
                    <a:spcPts val="0"/>
                  </a:spcBef>
                  <a:buNone/>
                </a:pPr>
                <a:r>
                  <a:rPr lang="en-US" sz="1100">
                    <a:solidFill>
                      <a:srgbClr val="92D050"/>
                    </a:solidFill>
                    <a:latin typeface="Calibri"/>
                    <a:ea typeface="Calibri"/>
                    <a:cs typeface="Calibri"/>
                    <a:sym typeface="Calibri"/>
                  </a:rPr>
                  <a:t>Good </a:t>
                </a:r>
                <a:r>
                  <a:rPr lang="en-US" sz="1100">
                    <a:solidFill>
                      <a:schemeClr val="lt1"/>
                    </a:solidFill>
                    <a:latin typeface="Calibri"/>
                    <a:ea typeface="Calibri"/>
                    <a:cs typeface="Calibri"/>
                    <a:sym typeface="Calibri"/>
                  </a:rPr>
                  <a:t>printing quality</a:t>
                </a:r>
              </a:p>
            </p:txBody>
          </p:sp>
          <p:sp>
            <p:nvSpPr>
              <p:cNvPr id="144" name="Shape 144"/>
              <p:cNvSpPr txBox="1"/>
              <p:nvPr/>
            </p:nvSpPr>
            <p:spPr>
              <a:xfrm rot="-5400000">
                <a:off x="-1236802" y="13911285"/>
                <a:ext cx="1117601" cy="141841"/>
              </a:xfrm>
              <a:prstGeom prst="rect">
                <a:avLst/>
              </a:prstGeom>
              <a:noFill/>
              <a:ln>
                <a:noFill/>
              </a:ln>
            </p:spPr>
            <p:txBody>
              <a:bodyPr wrap="square" lIns="0" tIns="0" rIns="0" bIns="0" anchor="t" anchorCtr="0">
                <a:noAutofit/>
              </a:bodyPr>
              <a:lstStyle/>
              <a:p>
                <a:pPr marL="0" marR="0" lvl="0" indent="0" algn="ctr" rtl="0">
                  <a:spcBef>
                    <a:spcPts val="0"/>
                  </a:spcBef>
                  <a:buNone/>
                </a:pPr>
                <a:r>
                  <a:rPr lang="en-US" sz="1200">
                    <a:solidFill>
                      <a:srgbClr val="FF0000"/>
                    </a:solidFill>
                    <a:latin typeface="Calibri"/>
                    <a:ea typeface="Calibri"/>
                    <a:cs typeface="Calibri"/>
                    <a:sym typeface="Calibri"/>
                  </a:rPr>
                  <a:t>Bad </a:t>
                </a:r>
                <a:r>
                  <a:rPr lang="en-US" sz="1200">
                    <a:solidFill>
                      <a:schemeClr val="lt1"/>
                    </a:solidFill>
                    <a:latin typeface="Calibri"/>
                    <a:ea typeface="Calibri"/>
                    <a:cs typeface="Calibri"/>
                    <a:sym typeface="Calibri"/>
                  </a:rPr>
                  <a:t>printing quality</a:t>
                </a:r>
              </a:p>
            </p:txBody>
          </p:sp>
        </p:grpSp>
      </p:grpSp>
      <p:sp>
        <p:nvSpPr>
          <p:cNvPr id="145" name="Shape 145"/>
          <p:cNvSpPr txBox="1"/>
          <p:nvPr/>
        </p:nvSpPr>
        <p:spPr>
          <a:xfrm>
            <a:off x="28121675" y="15037706"/>
            <a:ext cx="2416495" cy="861774"/>
          </a:xfrm>
          <a:prstGeom prst="rect">
            <a:avLst/>
          </a:prstGeom>
          <a:noFill/>
          <a:ln>
            <a:noFill/>
          </a:ln>
        </p:spPr>
        <p:txBody>
          <a:bodyPr wrap="square" lIns="0" tIns="0" rIns="0" bIns="0" anchor="t" anchorCtr="0">
            <a:noAutofit/>
          </a:bodyPr>
          <a:lstStyle/>
          <a:p>
            <a:pPr marL="0" marR="0" lvl="0" indent="0" algn="l" rtl="0">
              <a:lnSpc>
                <a:spcPct val="100000"/>
              </a:lnSpc>
              <a:spcBef>
                <a:spcPts val="0"/>
              </a:spcBef>
              <a:buNone/>
            </a:pPr>
            <a:r>
              <a:rPr lang="en-US" sz="1400">
                <a:solidFill>
                  <a:schemeClr val="lt1"/>
                </a:solidFill>
                <a:latin typeface="Calibri"/>
                <a:ea typeface="Calibri"/>
                <a:cs typeface="Calibri"/>
                <a:sym typeface="Calibri"/>
              </a:rPr>
              <a:t>© 2015 PosterPresentations.com</a:t>
            </a:r>
          </a:p>
          <a:p>
            <a:pPr marL="171450" marR="0" lvl="0" indent="0" algn="l" rtl="0">
              <a:lnSpc>
                <a:spcPct val="100000"/>
              </a:lnSpc>
              <a:spcBef>
                <a:spcPts val="0"/>
              </a:spcBef>
              <a:buNone/>
            </a:pPr>
            <a:r>
              <a:rPr lang="en-US" sz="1400">
                <a:solidFill>
                  <a:schemeClr val="lt1"/>
                </a:solidFill>
                <a:latin typeface="Calibri"/>
                <a:ea typeface="Calibri"/>
                <a:cs typeface="Calibri"/>
                <a:sym typeface="Calibri"/>
              </a:rPr>
              <a:t>2117 Fourth Street , Unit C</a:t>
            </a:r>
          </a:p>
          <a:p>
            <a:pPr marL="171450" marR="0" lvl="0" indent="0" algn="l" rtl="0">
              <a:lnSpc>
                <a:spcPct val="100000"/>
              </a:lnSpc>
              <a:spcBef>
                <a:spcPts val="0"/>
              </a:spcBef>
              <a:buNone/>
            </a:pPr>
            <a:r>
              <a:rPr lang="en-US" sz="1400">
                <a:solidFill>
                  <a:schemeClr val="lt1"/>
                </a:solidFill>
                <a:latin typeface="Calibri"/>
                <a:ea typeface="Calibri"/>
                <a:cs typeface="Calibri"/>
                <a:sym typeface="Calibri"/>
              </a:rPr>
              <a:t>Berkeley CA 94710</a:t>
            </a:r>
          </a:p>
          <a:p>
            <a:pPr marL="171450" marR="0" lvl="0" indent="0" algn="l" rtl="0">
              <a:lnSpc>
                <a:spcPct val="100000"/>
              </a:lnSpc>
              <a:spcBef>
                <a:spcPts val="0"/>
              </a:spcBef>
              <a:buNone/>
            </a:pPr>
            <a:r>
              <a:rPr lang="en-US" sz="1400" b="1">
                <a:solidFill>
                  <a:srgbClr val="FFFF00"/>
                </a:solidFill>
                <a:latin typeface="Calibri"/>
                <a:ea typeface="Calibri"/>
                <a:cs typeface="Calibri"/>
                <a:sym typeface="Calibri"/>
              </a:rPr>
              <a:t>posterpresenter@gmail.com</a:t>
            </a:r>
          </a:p>
        </p:txBody>
      </p:sp>
      <p:grpSp>
        <p:nvGrpSpPr>
          <p:cNvPr id="146" name="Shape 146"/>
          <p:cNvGrpSpPr/>
          <p:nvPr/>
        </p:nvGrpSpPr>
        <p:grpSpPr>
          <a:xfrm>
            <a:off x="-81022" y="-85725"/>
            <a:ext cx="27594002" cy="16573500"/>
            <a:chOff x="-63313" y="-1"/>
            <a:chExt cx="44000929" cy="32918401"/>
          </a:xfrm>
        </p:grpSpPr>
        <p:sp>
          <p:nvSpPr>
            <p:cNvPr id="147" name="Shape 147"/>
            <p:cNvSpPr/>
            <p:nvPr/>
          </p:nvSpPr>
          <p:spPr>
            <a:xfrm>
              <a:off x="8176" y="18046"/>
              <a:ext cx="43929440" cy="32900353"/>
            </a:xfrm>
            <a:custGeom>
              <a:avLst/>
              <a:gdLst/>
              <a:ahLst/>
              <a:cxnLst/>
              <a:rect l="0" t="0" r="0" b="0"/>
              <a:pathLst>
                <a:path w="120000" h="120000" extrusionOk="0">
                  <a:moveTo>
                    <a:pt x="0" y="0"/>
                  </a:moveTo>
                  <a:lnTo>
                    <a:pt x="120000" y="120000"/>
                  </a:lnTo>
                  <a:lnTo>
                    <a:pt x="103" y="119861"/>
                  </a:lnTo>
                  <a:lnTo>
                    <a:pt x="0" y="0"/>
                  </a:lnTo>
                  <a:close/>
                </a:path>
              </a:pathLst>
            </a:custGeom>
            <a:gradFill>
              <a:gsLst>
                <a:gs pos="0">
                  <a:srgbClr val="E3E8DD"/>
                </a:gs>
                <a:gs pos="13000">
                  <a:srgbClr val="E3E8DD"/>
                </a:gs>
                <a:gs pos="79000">
                  <a:srgbClr val="FADAB3"/>
                </a:gs>
                <a:gs pos="100000">
                  <a:srgbClr val="FADAB3"/>
                </a:gs>
              </a:gsLst>
              <a:lin ang="5400000" scaled="0"/>
            </a:gradFill>
            <a:ln>
              <a:noFill/>
            </a:ln>
          </p:spPr>
          <p:txBody>
            <a:bodyPr wrap="square" lIns="91425" tIns="45700" rIns="91425" bIns="45700" anchor="ctr" anchorCtr="0">
              <a:noAutofit/>
            </a:bodyPr>
            <a:lstStyle/>
            <a:p>
              <a:pPr marL="0" marR="0" lvl="0" indent="0" algn="ctr" rtl="0">
                <a:spcBef>
                  <a:spcPts val="0"/>
                </a:spcBef>
                <a:buNone/>
              </a:pPr>
              <a:endParaRPr sz="4900">
                <a:solidFill>
                  <a:schemeClr val="lt1"/>
                </a:solidFill>
                <a:latin typeface="Calibri"/>
                <a:ea typeface="Calibri"/>
                <a:cs typeface="Calibri"/>
                <a:sym typeface="Calibri"/>
              </a:endParaRPr>
            </a:p>
          </p:txBody>
        </p:sp>
        <p:sp>
          <p:nvSpPr>
            <p:cNvPr id="148" name="Shape 148"/>
            <p:cNvSpPr/>
            <p:nvPr/>
          </p:nvSpPr>
          <p:spPr>
            <a:xfrm rot="10800000">
              <a:off x="8176" y="18044"/>
              <a:ext cx="43929437" cy="32883425"/>
            </a:xfrm>
            <a:custGeom>
              <a:avLst/>
              <a:gdLst/>
              <a:ahLst/>
              <a:cxnLst/>
              <a:rect l="0" t="0" r="0" b="0"/>
              <a:pathLst>
                <a:path w="120000" h="120000" extrusionOk="0">
                  <a:moveTo>
                    <a:pt x="0" y="0"/>
                  </a:moveTo>
                  <a:lnTo>
                    <a:pt x="120000" y="120000"/>
                  </a:lnTo>
                  <a:lnTo>
                    <a:pt x="103" y="119861"/>
                  </a:lnTo>
                  <a:lnTo>
                    <a:pt x="0" y="0"/>
                  </a:lnTo>
                  <a:close/>
                </a:path>
              </a:pathLst>
            </a:custGeom>
            <a:gradFill>
              <a:gsLst>
                <a:gs pos="0">
                  <a:schemeClr val="lt2"/>
                </a:gs>
                <a:gs pos="41000">
                  <a:schemeClr val="lt2"/>
                </a:gs>
                <a:gs pos="100000">
                  <a:srgbClr val="E3E8DD"/>
                </a:gs>
              </a:gsLst>
              <a:lin ang="5400000" scaled="0"/>
            </a:gradFill>
            <a:ln>
              <a:noFill/>
            </a:ln>
          </p:spPr>
          <p:txBody>
            <a:bodyPr wrap="square" lIns="91425" tIns="45700" rIns="91425" bIns="45700" anchor="ctr" anchorCtr="0">
              <a:noAutofit/>
            </a:bodyPr>
            <a:lstStyle/>
            <a:p>
              <a:pPr marL="0" marR="0" lvl="0" indent="0" algn="ctr" rtl="0">
                <a:spcBef>
                  <a:spcPts val="0"/>
                </a:spcBef>
                <a:buNone/>
              </a:pPr>
              <a:endParaRPr sz="4900">
                <a:solidFill>
                  <a:schemeClr val="lt1"/>
                </a:solidFill>
                <a:latin typeface="Calibri"/>
                <a:ea typeface="Calibri"/>
                <a:cs typeface="Calibri"/>
                <a:sym typeface="Calibri"/>
              </a:endParaRPr>
            </a:p>
          </p:txBody>
        </p:sp>
        <p:sp>
          <p:nvSpPr>
            <p:cNvPr id="149" name="Shape 149"/>
            <p:cNvSpPr/>
            <p:nvPr/>
          </p:nvSpPr>
          <p:spPr>
            <a:xfrm>
              <a:off x="-63313" y="-1"/>
              <a:ext cx="44000928" cy="32918401"/>
            </a:xfrm>
            <a:custGeom>
              <a:avLst/>
              <a:gdLst/>
              <a:ahLst/>
              <a:cxnLst/>
              <a:rect l="0" t="0" r="0" b="0"/>
              <a:pathLst>
                <a:path w="120000" h="120000" extrusionOk="0">
                  <a:moveTo>
                    <a:pt x="112" y="0"/>
                  </a:moveTo>
                  <a:lnTo>
                    <a:pt x="48697" y="120000"/>
                  </a:lnTo>
                  <a:lnTo>
                    <a:pt x="120000" y="52329"/>
                  </a:lnTo>
                  <a:lnTo>
                    <a:pt x="0" y="286"/>
                  </a:lnTo>
                  <a:lnTo>
                    <a:pt x="337" y="573"/>
                  </a:lnTo>
                </a:path>
              </a:pathLst>
            </a:custGeom>
            <a:gradFill>
              <a:gsLst>
                <a:gs pos="0">
                  <a:schemeClr val="lt1"/>
                </a:gs>
                <a:gs pos="76000">
                  <a:srgbClr val="E3E8DD">
                    <a:alpha val="0"/>
                  </a:srgbClr>
                </a:gs>
                <a:gs pos="100000">
                  <a:srgbClr val="E3E8DD">
                    <a:alpha val="0"/>
                  </a:srgbClr>
                </a:gs>
              </a:gsLst>
              <a:path path="circle">
                <a:fillToRect r="100000" b="100000"/>
              </a:path>
              <a:tileRect l="-100000" t="-100000"/>
            </a:gradFill>
            <a:ln>
              <a:noFill/>
            </a:ln>
          </p:spPr>
          <p:txBody>
            <a:bodyPr wrap="square" lIns="91425" tIns="45700" rIns="91425" bIns="45700" anchor="ctr" anchorCtr="0">
              <a:noAutofit/>
            </a:bodyPr>
            <a:lstStyle/>
            <a:p>
              <a:pPr marL="0" marR="0" lvl="0" indent="0" algn="ctr" rtl="0">
                <a:spcBef>
                  <a:spcPts val="0"/>
                </a:spcBef>
                <a:buNone/>
              </a:pPr>
              <a:endParaRPr sz="4900">
                <a:solidFill>
                  <a:schemeClr val="lt1"/>
                </a:solidFill>
                <a:latin typeface="Calibri"/>
                <a:ea typeface="Calibri"/>
                <a:cs typeface="Calibri"/>
                <a:sym typeface="Calibri"/>
              </a:endParaRPr>
            </a:p>
          </p:txBody>
        </p:sp>
      </p:grpSp>
      <p:sp>
        <p:nvSpPr>
          <p:cNvPr id="150" name="Shape 150"/>
          <p:cNvSpPr txBox="1"/>
          <p:nvPr/>
        </p:nvSpPr>
        <p:spPr>
          <a:xfrm>
            <a:off x="918368" y="15962955"/>
            <a:ext cx="1571625" cy="198843"/>
          </a:xfrm>
          <a:prstGeom prst="rect">
            <a:avLst/>
          </a:prstGeom>
          <a:noFill/>
          <a:ln>
            <a:noFill/>
          </a:ln>
        </p:spPr>
        <p:txBody>
          <a:bodyPr wrap="square" lIns="52150" tIns="26050" rIns="52150" bIns="26050" anchor="t" anchorCtr="0">
            <a:noAutofit/>
          </a:bodyPr>
          <a:lstStyle/>
          <a:p>
            <a:pPr marL="0" marR="0" lvl="0" indent="0" algn="l" rtl="0">
              <a:lnSpc>
                <a:spcPct val="65000"/>
              </a:lnSpc>
              <a:spcBef>
                <a:spcPts val="0"/>
              </a:spcBef>
              <a:spcAft>
                <a:spcPts val="0"/>
              </a:spcAft>
              <a:buNone/>
            </a:pPr>
            <a:r>
              <a:rPr lang="en-US" sz="400" b="1">
                <a:solidFill>
                  <a:srgbClr val="BFBFBF"/>
                </a:solidFill>
                <a:latin typeface="Arial"/>
                <a:ea typeface="Arial"/>
                <a:cs typeface="Arial"/>
                <a:sym typeface="Arial"/>
              </a:rPr>
              <a:t>RESEARCH POSTER PRESENTATION DESIGN © 2015</a:t>
            </a:r>
          </a:p>
          <a:p>
            <a:pPr marL="0" marR="0" lvl="0" indent="0" algn="l" rtl="0">
              <a:lnSpc>
                <a:spcPct val="65000"/>
              </a:lnSpc>
              <a:spcBef>
                <a:spcPts val="300"/>
              </a:spcBef>
              <a:buNone/>
            </a:pPr>
            <a:r>
              <a:rPr lang="en-US" sz="600" b="1">
                <a:solidFill>
                  <a:srgbClr val="BFBFBF"/>
                </a:solidFill>
                <a:latin typeface="Arial"/>
                <a:ea typeface="Arial"/>
                <a:cs typeface="Arial"/>
                <a:sym typeface="Arial"/>
              </a:rPr>
              <a:t>www.PosterPresentations.com</a:t>
            </a: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hyperlink" Target="https://doi.org/10.1093/her/cys095" TargetMode="External"/><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comments" Target="../comments/comment1.xm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Shape 174" descr="A picture containing gear, metalware  Description generated with high confidence"/>
          <p:cNvPicPr preferRelativeResize="0"/>
          <p:nvPr/>
        </p:nvPicPr>
        <p:blipFill rotWithShape="1">
          <a:blip r:embed="rId3">
            <a:alphaModFix/>
          </a:blip>
          <a:srcRect/>
          <a:stretch/>
        </p:blipFill>
        <p:spPr>
          <a:xfrm>
            <a:off x="22356005" y="13489641"/>
            <a:ext cx="2847500" cy="2852281"/>
          </a:xfrm>
          <a:prstGeom prst="round2DiagRect">
            <a:avLst>
              <a:gd name="adj1" fmla="val 16667"/>
              <a:gd name="adj2" fmla="val 0"/>
            </a:avLst>
          </a:prstGeom>
          <a:noFill/>
          <a:ln w="88900" cap="sq" cmpd="sng">
            <a:solidFill>
              <a:srgbClr val="FFFFFF"/>
            </a:solidFill>
            <a:prstDash val="solid"/>
            <a:miter lim="800000"/>
            <a:headEnd type="none" w="med" len="med"/>
            <a:tailEnd type="none" w="med" len="med"/>
          </a:ln>
          <a:effectLst>
            <a:outerShdw blurRad="254000" algn="tl" rotWithShape="0">
              <a:srgbClr val="000000">
                <a:alpha val="42745"/>
              </a:srgbClr>
            </a:outerShdw>
          </a:effectLst>
        </p:spPr>
      </p:pic>
      <p:sp>
        <p:nvSpPr>
          <p:cNvPr id="175" name="Shape 175"/>
          <p:cNvSpPr txBox="1">
            <a:spLocks noGrp="1"/>
          </p:cNvSpPr>
          <p:nvPr>
            <p:ph type="body" idx="1"/>
          </p:nvPr>
        </p:nvSpPr>
        <p:spPr>
          <a:xfrm>
            <a:off x="568308" y="3063159"/>
            <a:ext cx="6285508" cy="3889403"/>
          </a:xfrm>
          <a:prstGeom prst="rect">
            <a:avLst/>
          </a:prstGeom>
          <a:solidFill>
            <a:schemeClr val="lt1"/>
          </a:solidFill>
          <a:ln w="25400" cap="flat" cmpd="sng">
            <a:solidFill>
              <a:schemeClr val="dk1"/>
            </a:solidFill>
            <a:prstDash val="solid"/>
            <a:round/>
            <a:headEnd type="none" w="med" len="med"/>
            <a:tailEnd type="none" w="med" len="med"/>
          </a:ln>
        </p:spPr>
        <p:txBody>
          <a:bodyPr wrap="square" lIns="130600" tIns="130600" rIns="130600" bIns="130600" anchor="t" anchorCtr="0">
            <a:noAutofit/>
          </a:bodyPr>
          <a:lstStyle/>
          <a:p>
            <a:pPr marL="0" marR="0" lvl="0" indent="-101600" algn="l" rtl="0">
              <a:spcBef>
                <a:spcPts val="0"/>
              </a:spcBef>
              <a:spcAft>
                <a:spcPts val="0"/>
              </a:spcAft>
              <a:buClr>
                <a:srgbClr val="4B376B"/>
              </a:buClr>
              <a:buSzPts val="1600"/>
              <a:buFont typeface="Arial"/>
              <a:buNone/>
            </a:pPr>
            <a:endParaRPr sz="1600" b="0" i="0" u="none" strike="noStrike" cap="none">
              <a:solidFill>
                <a:schemeClr val="dk1"/>
              </a:solidFill>
              <a:latin typeface="Times New Roman"/>
              <a:ea typeface="Times New Roman"/>
              <a:cs typeface="Times New Roman"/>
              <a:sym typeface="Times New Roman"/>
            </a:endParaRPr>
          </a:p>
          <a:p>
            <a:pPr marL="0" marR="0" lvl="0" indent="-114300" algn="l" rtl="0">
              <a:spcBef>
                <a:spcPts val="360"/>
              </a:spcBef>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Our group focused our attention on the correlation between gender and smoking habits in college students. The main focus was whether a college student who smoked was more likely to be a female or male. Many forms of smoking exist so our focus was on anyone who smoked any substance that was not synthetic (chemically manufactured). We accounted for smoking cannabis, tobacco, and vaping. Articles reviewed were directly related to smoking habits that included hook, vaping, cannabis smoking and cigarette smoking.  Articles reviewed indicated an apparent increase in smoking was due to the fact that flavored tobacco was easily accessible and because of the increase of ways someone could smoke.</a:t>
            </a:r>
          </a:p>
        </p:txBody>
      </p:sp>
      <p:sp>
        <p:nvSpPr>
          <p:cNvPr id="176" name="Shape 176"/>
          <p:cNvSpPr txBox="1">
            <a:spLocks noGrp="1"/>
          </p:cNvSpPr>
          <p:nvPr>
            <p:ph type="body" idx="2"/>
          </p:nvPr>
        </p:nvSpPr>
        <p:spPr>
          <a:xfrm>
            <a:off x="570789" y="2632869"/>
            <a:ext cx="6280547" cy="428684"/>
          </a:xfrm>
          <a:prstGeom prst="rect">
            <a:avLst/>
          </a:prstGeom>
          <a:noFill/>
          <a:ln w="9525" cap="flat" cmpd="sng">
            <a:solidFill>
              <a:schemeClr val="dk1"/>
            </a:solidFill>
            <a:prstDash val="solid"/>
            <a:round/>
            <a:headEnd type="none" w="med" len="med"/>
            <a:tailEnd type="none" w="med" len="med"/>
          </a:ln>
        </p:spPr>
        <p:txBody>
          <a:bodyPr wrap="square" lIns="52225" tIns="52225" rIns="52225" bIns="52225" anchor="ctr" anchorCtr="0">
            <a:noAutofit/>
          </a:bodyPr>
          <a:lstStyle/>
          <a:p>
            <a:pPr marL="0" marR="0" lvl="0" indent="-133350" algn="ctr" rtl="0">
              <a:spcBef>
                <a:spcPts val="0"/>
              </a:spcBef>
              <a:buClr>
                <a:srgbClr val="4B376B"/>
              </a:buClr>
              <a:buSzPts val="2100"/>
              <a:buFont typeface="Arial"/>
              <a:buNone/>
            </a:pPr>
            <a:r>
              <a:rPr lang="en-US" sz="2100" b="1" i="0" u="sng" strike="noStrike" cap="none">
                <a:solidFill>
                  <a:srgbClr val="4B376B"/>
                </a:solidFill>
                <a:latin typeface="Calibri"/>
                <a:ea typeface="Calibri"/>
                <a:cs typeface="Calibri"/>
                <a:sym typeface="Calibri"/>
              </a:rPr>
              <a:t>Introduction</a:t>
            </a:r>
          </a:p>
        </p:txBody>
      </p:sp>
      <p:sp>
        <p:nvSpPr>
          <p:cNvPr id="177" name="Shape 177"/>
          <p:cNvSpPr txBox="1">
            <a:spLocks noGrp="1"/>
          </p:cNvSpPr>
          <p:nvPr>
            <p:ph type="body" idx="3"/>
          </p:nvPr>
        </p:nvSpPr>
        <p:spPr>
          <a:xfrm>
            <a:off x="567812" y="7540814"/>
            <a:ext cx="6286500" cy="5360575"/>
          </a:xfrm>
          <a:prstGeom prst="rect">
            <a:avLst/>
          </a:prstGeom>
          <a:solidFill>
            <a:schemeClr val="lt1"/>
          </a:solidFill>
          <a:ln w="25400" cap="flat" cmpd="sng">
            <a:solidFill>
              <a:schemeClr val="dk1"/>
            </a:solidFill>
            <a:prstDash val="solid"/>
            <a:round/>
            <a:headEnd type="none" w="med" len="med"/>
            <a:tailEnd type="none" w="med" len="med"/>
          </a:ln>
        </p:spPr>
        <p:txBody>
          <a:bodyPr wrap="square" lIns="130600" tIns="130600" rIns="130600" bIns="130600" anchor="t" anchorCtr="0">
            <a:noAutofit/>
          </a:bodyPr>
          <a:lstStyle/>
          <a:p>
            <a:pPr marL="285750" marR="0" lvl="0"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Data used in this research was from the NESARC Wave 1 Code Book which was a data set of 43, 093 </a:t>
            </a:r>
          </a:p>
          <a:p>
            <a:pPr marL="285750" marR="0" lvl="0" indent="-285750" algn="l" rtl="0">
              <a:spcBef>
                <a:spcPts val="360"/>
              </a:spcBef>
              <a:spcAft>
                <a:spcPts val="0"/>
              </a:spcAft>
              <a:buClr>
                <a:schemeClr val="dk1"/>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18518 of the respondents were Male (43%)</a:t>
            </a:r>
          </a:p>
          <a:p>
            <a:pPr marL="285750" marR="0" lvl="0" indent="-285750" algn="l" rtl="0">
              <a:spcBef>
                <a:spcPts val="360"/>
              </a:spcBef>
              <a:spcAft>
                <a:spcPts val="0"/>
              </a:spcAft>
              <a:buClr>
                <a:schemeClr val="dk1"/>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24575 of the respondents were Female (57%)</a:t>
            </a:r>
          </a:p>
          <a:p>
            <a:pPr marL="285750" marR="0" lvl="0" indent="-285750" algn="l" rtl="0">
              <a:spcBef>
                <a:spcPts val="360"/>
              </a:spcBef>
              <a:spcAft>
                <a:spcPts val="0"/>
              </a:spcAft>
              <a:buClr>
                <a:schemeClr val="dk1"/>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NESARC survey Wave 1 was conducted from 2001 to 2002 </a:t>
            </a:r>
          </a:p>
          <a:p>
            <a:pPr marL="285750" marR="0" lvl="0" indent="-285750" algn="l" rtl="0">
              <a:spcBef>
                <a:spcPts val="360"/>
              </a:spcBef>
              <a:spcAft>
                <a:spcPts val="0"/>
              </a:spcAft>
              <a:buClr>
                <a:schemeClr val="dk1"/>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Graphical representations from R studio</a:t>
            </a:r>
          </a:p>
          <a:p>
            <a:pPr marL="0" marR="0" lvl="0" indent="-114300" algn="l" rtl="0">
              <a:spcBef>
                <a:spcPts val="36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      Q~C Analysis of Variance: conducted for visual representation of bivariate relationship between categorical explanatory variable and a quantitative response variable  </a:t>
            </a:r>
          </a:p>
          <a:p>
            <a:pPr marL="285750" marR="0" lvl="0" indent="-285750" algn="l" rtl="0">
              <a:spcBef>
                <a:spcPts val="360"/>
              </a:spcBef>
              <a:spcAft>
                <a:spcPts val="0"/>
              </a:spcAft>
              <a:buClr>
                <a:schemeClr val="dk1"/>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Variables included  </a:t>
            </a:r>
          </a:p>
          <a:p>
            <a:pPr marL="0" marR="0" lvl="0" indent="-114300" algn="l" rtl="0">
              <a:spcBef>
                <a:spcPts val="36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           S1Q7D (Years in College)  </a:t>
            </a:r>
          </a:p>
          <a:p>
            <a:pPr marL="0" marR="0" lvl="0" indent="-114300" algn="l" rtl="0">
              <a:spcBef>
                <a:spcPts val="36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           S3AQ3D2R (Days of usual cigar smoking)</a:t>
            </a:r>
          </a:p>
          <a:p>
            <a:pPr marL="0" marR="0" lvl="0" indent="-114300" algn="l" rtl="0">
              <a:spcBef>
                <a:spcPts val="36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           S3BQ4 (Days of usual pipe smoking)</a:t>
            </a:r>
          </a:p>
          <a:p>
            <a:pPr marL="0" marR="0" lvl="0" indent="-114300" algn="l" rtl="0">
              <a:spcBef>
                <a:spcPts val="36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           S3AQ3D2R (Days of usual cigarette smoking) </a:t>
            </a:r>
          </a:p>
          <a:p>
            <a:pPr marL="0" marR="0" lvl="0" indent="-114300" algn="l" rtl="0">
              <a:spcBef>
                <a:spcPts val="360"/>
              </a:spcBef>
              <a:spcAft>
                <a:spcPts val="0"/>
              </a:spcAft>
              <a:buClr>
                <a:srgbClr val="4B376B"/>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114300" algn="l" rtl="0">
              <a:spcBef>
                <a:spcPts val="360"/>
              </a:spcBef>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           </a:t>
            </a:r>
          </a:p>
        </p:txBody>
      </p:sp>
      <p:sp>
        <p:nvSpPr>
          <p:cNvPr id="178" name="Shape 178"/>
          <p:cNvSpPr txBox="1">
            <a:spLocks noGrp="1"/>
          </p:cNvSpPr>
          <p:nvPr>
            <p:ph type="body" idx="4"/>
          </p:nvPr>
        </p:nvSpPr>
        <p:spPr>
          <a:xfrm>
            <a:off x="570293" y="7106256"/>
            <a:ext cx="6281539" cy="428684"/>
          </a:xfrm>
          <a:prstGeom prst="rect">
            <a:avLst/>
          </a:prstGeom>
          <a:noFill/>
          <a:ln w="9525" cap="flat" cmpd="sng">
            <a:solidFill>
              <a:schemeClr val="dk1"/>
            </a:solidFill>
            <a:prstDash val="solid"/>
            <a:round/>
            <a:headEnd type="none" w="med" len="med"/>
            <a:tailEnd type="none" w="med" len="med"/>
          </a:ln>
        </p:spPr>
        <p:txBody>
          <a:bodyPr wrap="square" lIns="52225" tIns="52225" rIns="52225" bIns="52225" anchor="ctr" anchorCtr="0">
            <a:noAutofit/>
          </a:bodyPr>
          <a:lstStyle/>
          <a:p>
            <a:pPr marL="0" marR="0" lvl="0" indent="-133350" algn="ctr" rtl="0">
              <a:spcBef>
                <a:spcPts val="0"/>
              </a:spcBef>
              <a:buClr>
                <a:srgbClr val="4B376B"/>
              </a:buClr>
              <a:buSzPts val="2100"/>
              <a:buFont typeface="Arial"/>
              <a:buNone/>
            </a:pPr>
            <a:r>
              <a:rPr lang="en-US" sz="2100" b="1" i="0" u="sng" strike="noStrike" cap="none">
                <a:solidFill>
                  <a:srgbClr val="4B376B"/>
                </a:solidFill>
                <a:latin typeface="Calibri"/>
                <a:ea typeface="Calibri"/>
                <a:cs typeface="Calibri"/>
                <a:sym typeface="Calibri"/>
              </a:rPr>
              <a:t>Methods</a:t>
            </a:r>
          </a:p>
        </p:txBody>
      </p:sp>
      <p:sp>
        <p:nvSpPr>
          <p:cNvPr id="179" name="Shape 179"/>
          <p:cNvSpPr txBox="1">
            <a:spLocks noGrp="1"/>
          </p:cNvSpPr>
          <p:nvPr>
            <p:ph type="body" idx="6"/>
          </p:nvPr>
        </p:nvSpPr>
        <p:spPr>
          <a:xfrm>
            <a:off x="7241977" y="2632869"/>
            <a:ext cx="12950031" cy="428684"/>
          </a:xfrm>
          <a:prstGeom prst="rect">
            <a:avLst/>
          </a:prstGeom>
          <a:noFill/>
          <a:ln w="9525" cap="flat" cmpd="sng">
            <a:solidFill>
              <a:schemeClr val="dk1"/>
            </a:solidFill>
            <a:prstDash val="solid"/>
            <a:round/>
            <a:headEnd type="none" w="med" len="med"/>
            <a:tailEnd type="none" w="med" len="med"/>
          </a:ln>
        </p:spPr>
        <p:txBody>
          <a:bodyPr wrap="square" lIns="52225" tIns="52225" rIns="52225" bIns="52225" anchor="ctr" anchorCtr="0">
            <a:noAutofit/>
          </a:bodyPr>
          <a:lstStyle/>
          <a:p>
            <a:pPr marL="0" marR="0" lvl="0" indent="-133350" algn="ctr" rtl="0">
              <a:spcBef>
                <a:spcPts val="0"/>
              </a:spcBef>
              <a:buClr>
                <a:srgbClr val="4B376B"/>
              </a:buClr>
              <a:buSzPts val="2100"/>
              <a:buFont typeface="Arial"/>
              <a:buNone/>
            </a:pPr>
            <a:r>
              <a:rPr lang="en-US" sz="2100" b="1" i="0" u="sng" strike="noStrike" cap="none">
                <a:solidFill>
                  <a:srgbClr val="4B376B"/>
                </a:solidFill>
                <a:latin typeface="Calibri"/>
                <a:ea typeface="Calibri"/>
                <a:cs typeface="Calibri"/>
                <a:sym typeface="Calibri"/>
              </a:rPr>
              <a:t>Sample Characteristics</a:t>
            </a:r>
          </a:p>
        </p:txBody>
      </p:sp>
      <p:sp>
        <p:nvSpPr>
          <p:cNvPr id="180" name="Shape 180"/>
          <p:cNvSpPr txBox="1">
            <a:spLocks noGrp="1"/>
          </p:cNvSpPr>
          <p:nvPr>
            <p:ph type="body" idx="8"/>
          </p:nvPr>
        </p:nvSpPr>
        <p:spPr>
          <a:xfrm>
            <a:off x="8542109" y="7323081"/>
            <a:ext cx="10332721" cy="499762"/>
          </a:xfrm>
          <a:prstGeom prst="rect">
            <a:avLst/>
          </a:prstGeom>
          <a:noFill/>
          <a:ln w="9525" cap="flat" cmpd="sng">
            <a:solidFill>
              <a:schemeClr val="dk1"/>
            </a:solidFill>
            <a:prstDash val="solid"/>
            <a:round/>
            <a:headEnd type="none" w="med" len="med"/>
            <a:tailEnd type="none" w="med" len="med"/>
          </a:ln>
        </p:spPr>
        <p:txBody>
          <a:bodyPr wrap="square" lIns="52225" tIns="52225" rIns="52225" bIns="52225" anchor="ctr" anchorCtr="0">
            <a:noAutofit/>
          </a:bodyPr>
          <a:lstStyle/>
          <a:p>
            <a:pPr marL="0" marR="0" lvl="0" indent="-133350" algn="ctr" rtl="0">
              <a:spcBef>
                <a:spcPts val="0"/>
              </a:spcBef>
              <a:buClr>
                <a:srgbClr val="4B376B"/>
              </a:buClr>
              <a:buSzPts val="2100"/>
              <a:buFont typeface="Arial"/>
              <a:buNone/>
            </a:pPr>
            <a:r>
              <a:rPr lang="en-US" sz="2100" b="1" i="0" u="sng" strike="noStrike" cap="none">
                <a:solidFill>
                  <a:srgbClr val="4B376B"/>
                </a:solidFill>
                <a:latin typeface="Calibri"/>
                <a:ea typeface="Calibri"/>
                <a:cs typeface="Calibri"/>
                <a:sym typeface="Calibri"/>
              </a:rPr>
              <a:t>Results</a:t>
            </a:r>
          </a:p>
        </p:txBody>
      </p:sp>
      <p:sp>
        <p:nvSpPr>
          <p:cNvPr id="181" name="Shape 181"/>
          <p:cNvSpPr txBox="1">
            <a:spLocks noGrp="1"/>
          </p:cNvSpPr>
          <p:nvPr>
            <p:ph type="body" idx="9"/>
          </p:nvPr>
        </p:nvSpPr>
        <p:spPr>
          <a:xfrm>
            <a:off x="20600583" y="2632869"/>
            <a:ext cx="6279386" cy="428684"/>
          </a:xfrm>
          <a:prstGeom prst="rect">
            <a:avLst/>
          </a:prstGeom>
          <a:noFill/>
          <a:ln w="9525" cap="flat" cmpd="sng">
            <a:solidFill>
              <a:schemeClr val="dk1"/>
            </a:solidFill>
            <a:prstDash val="solid"/>
            <a:round/>
            <a:headEnd type="none" w="med" len="med"/>
            <a:tailEnd type="none" w="med" len="med"/>
          </a:ln>
        </p:spPr>
        <p:txBody>
          <a:bodyPr wrap="square" lIns="52225" tIns="52225" rIns="52225" bIns="52225" anchor="ctr" anchorCtr="0">
            <a:noAutofit/>
          </a:bodyPr>
          <a:lstStyle/>
          <a:p>
            <a:pPr marL="0" marR="0" lvl="0" indent="-133350" algn="ctr" rtl="0">
              <a:spcBef>
                <a:spcPts val="0"/>
              </a:spcBef>
              <a:buClr>
                <a:srgbClr val="4B376B"/>
              </a:buClr>
              <a:buSzPts val="2100"/>
              <a:buFont typeface="Arial"/>
              <a:buNone/>
            </a:pPr>
            <a:r>
              <a:rPr lang="en-US" sz="2100" b="1" i="0" u="sng" strike="noStrike" cap="none">
                <a:solidFill>
                  <a:srgbClr val="4B376B"/>
                </a:solidFill>
                <a:latin typeface="Calibri"/>
                <a:ea typeface="Calibri"/>
                <a:cs typeface="Calibri"/>
                <a:sym typeface="Calibri"/>
              </a:rPr>
              <a:t>Conclusion/Discussion</a:t>
            </a:r>
          </a:p>
        </p:txBody>
      </p:sp>
      <p:sp>
        <p:nvSpPr>
          <p:cNvPr id="182" name="Shape 182"/>
          <p:cNvSpPr txBox="1">
            <a:spLocks noGrp="1"/>
          </p:cNvSpPr>
          <p:nvPr>
            <p:ph type="body" idx="13"/>
          </p:nvPr>
        </p:nvSpPr>
        <p:spPr>
          <a:xfrm>
            <a:off x="20600583" y="3083480"/>
            <a:ext cx="6279386" cy="3366183"/>
          </a:xfrm>
          <a:prstGeom prst="rect">
            <a:avLst/>
          </a:prstGeom>
          <a:solidFill>
            <a:schemeClr val="lt1"/>
          </a:solidFill>
          <a:ln w="25400" cap="flat" cmpd="sng">
            <a:solidFill>
              <a:schemeClr val="dk1"/>
            </a:solidFill>
            <a:prstDash val="solid"/>
            <a:round/>
            <a:headEnd type="none" w="med" len="med"/>
            <a:tailEnd type="none" w="med" len="med"/>
          </a:ln>
        </p:spPr>
        <p:txBody>
          <a:bodyPr wrap="square" lIns="130600" tIns="130600" rIns="130600" bIns="130600" anchor="t" anchorCtr="0">
            <a:noAutofit/>
          </a:bodyPr>
          <a:lstStyle/>
          <a:p>
            <a:pPr marL="0" marR="0" lvl="0" indent="-114300" algn="l" rtl="0">
              <a:spcBef>
                <a:spcPts val="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Based on our results between gender and smoking habits in college we can conclude that gender doesn’t play a major role in the smoking habits of a college student. However we can see that as females enter their first year of graduate school, there smoking habits decrease while males smoking habits remain the same .</a:t>
            </a:r>
          </a:p>
          <a:p>
            <a:pPr marL="0" marR="0" lvl="0" indent="-114300" algn="l" rtl="0">
              <a:spcBef>
                <a:spcPts val="360"/>
              </a:spcBef>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Our results brought us to only one relationship between smoking habits and age across both genders. We can see with the inclusion of age after controlling for the usual frequency when smoking out of a pipe, the average age until a first full cigarette was smoked increases as the age of a first full bowl of tobacco smoked out of a pipe decreases.</a:t>
            </a:r>
          </a:p>
        </p:txBody>
      </p:sp>
      <p:sp>
        <p:nvSpPr>
          <p:cNvPr id="183" name="Shape 183"/>
          <p:cNvSpPr txBox="1">
            <a:spLocks noGrp="1"/>
          </p:cNvSpPr>
          <p:nvPr>
            <p:ph type="body" idx="14"/>
          </p:nvPr>
        </p:nvSpPr>
        <p:spPr>
          <a:xfrm>
            <a:off x="20629945" y="9629270"/>
            <a:ext cx="6279386" cy="428684"/>
          </a:xfrm>
          <a:prstGeom prst="rect">
            <a:avLst/>
          </a:prstGeom>
          <a:noFill/>
          <a:ln w="9525" cap="flat" cmpd="sng">
            <a:solidFill>
              <a:schemeClr val="dk1"/>
            </a:solidFill>
            <a:prstDash val="solid"/>
            <a:round/>
            <a:headEnd type="none" w="med" len="med"/>
            <a:tailEnd type="none" w="med" len="med"/>
          </a:ln>
        </p:spPr>
        <p:txBody>
          <a:bodyPr wrap="square" lIns="52225" tIns="52225" rIns="52225" bIns="52225" anchor="ctr" anchorCtr="0">
            <a:noAutofit/>
          </a:bodyPr>
          <a:lstStyle/>
          <a:p>
            <a:pPr marL="0" marR="0" lvl="0" indent="-133350" algn="ctr" rtl="0">
              <a:spcBef>
                <a:spcPts val="0"/>
              </a:spcBef>
              <a:buClr>
                <a:srgbClr val="4B376B"/>
              </a:buClr>
              <a:buSzPts val="2100"/>
              <a:buFont typeface="Arial"/>
              <a:buNone/>
            </a:pPr>
            <a:r>
              <a:rPr lang="en-US" sz="2100" b="1" i="0" u="sng" strike="noStrike" cap="none">
                <a:solidFill>
                  <a:srgbClr val="4B376B"/>
                </a:solidFill>
                <a:latin typeface="Calibri"/>
                <a:ea typeface="Calibri"/>
                <a:cs typeface="Calibri"/>
                <a:sym typeface="Calibri"/>
              </a:rPr>
              <a:t>References</a:t>
            </a:r>
          </a:p>
        </p:txBody>
      </p:sp>
      <p:sp>
        <p:nvSpPr>
          <p:cNvPr id="184" name="Shape 184"/>
          <p:cNvSpPr txBox="1">
            <a:spLocks noGrp="1"/>
          </p:cNvSpPr>
          <p:nvPr>
            <p:ph type="body" idx="15"/>
          </p:nvPr>
        </p:nvSpPr>
        <p:spPr>
          <a:xfrm>
            <a:off x="20631517" y="10301960"/>
            <a:ext cx="6282531" cy="2978384"/>
          </a:xfrm>
          <a:prstGeom prst="rect">
            <a:avLst/>
          </a:prstGeom>
          <a:solidFill>
            <a:schemeClr val="lt1"/>
          </a:solidFill>
          <a:ln w="25400" cap="flat" cmpd="sng">
            <a:solidFill>
              <a:schemeClr val="dk1"/>
            </a:solidFill>
            <a:prstDash val="solid"/>
            <a:round/>
            <a:headEnd type="none" w="med" len="med"/>
            <a:tailEnd type="none" w="med" len="med"/>
          </a:ln>
        </p:spPr>
        <p:txBody>
          <a:bodyPr wrap="square" lIns="130600" tIns="130600" rIns="130600" bIns="130600" anchor="t" anchorCtr="0">
            <a:noAutofit/>
          </a:bodyPr>
          <a:lstStyle/>
          <a:p>
            <a:pPr marL="0" marR="0" lvl="0" indent="-88900" algn="l" rtl="0">
              <a:spcBef>
                <a:spcPts val="0"/>
              </a:spcBef>
              <a:spcAft>
                <a:spcPts val="0"/>
              </a:spcAft>
              <a:buClr>
                <a:schemeClr val="dk1"/>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Anonymous. (2015). Why People Start Smoking in College. USA Today, 144(2843), 6.</a:t>
            </a:r>
          </a:p>
          <a:p>
            <a:pPr marL="0" marR="0" lvl="0" indent="-88900" algn="l" rtl="0">
              <a:spcBef>
                <a:spcPts val="280"/>
              </a:spcBef>
              <a:spcAft>
                <a:spcPts val="0"/>
              </a:spcAft>
              <a:buClr>
                <a:schemeClr val="dk1"/>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Erin Nuzzo, Ariel Shensa, Kevin H. Kim, Michael J. Fine, Tracey E. Barnett, Robert Cook, Brian A. Primack; Associations between hookah tobacco smoking knowledge and hookah smoking behavior among US college students, </a:t>
            </a:r>
            <a:r>
              <a:rPr lang="en-US" sz="1400" b="0" i="1" u="none" strike="noStrike" cap="none">
                <a:solidFill>
                  <a:schemeClr val="dk1"/>
                </a:solidFill>
                <a:latin typeface="Times New Roman"/>
                <a:ea typeface="Times New Roman"/>
                <a:cs typeface="Times New Roman"/>
                <a:sym typeface="Times New Roman"/>
              </a:rPr>
              <a:t>Health Education Research</a:t>
            </a:r>
            <a:r>
              <a:rPr lang="en-US" sz="1400" b="0" i="0" u="none" strike="noStrike" cap="none">
                <a:solidFill>
                  <a:schemeClr val="dk1"/>
                </a:solidFill>
                <a:latin typeface="Times New Roman"/>
                <a:ea typeface="Times New Roman"/>
                <a:cs typeface="Times New Roman"/>
                <a:sym typeface="Times New Roman"/>
              </a:rPr>
              <a:t>, Volume 28, Issue 1, 1 February 2013, Pages 92–100, </a:t>
            </a:r>
            <a:r>
              <a:rPr lang="en-US" sz="1400" b="0" i="0" u="sng" strike="noStrike" cap="none">
                <a:solidFill>
                  <a:schemeClr val="hlink"/>
                </a:solidFill>
                <a:latin typeface="Times New Roman"/>
                <a:ea typeface="Times New Roman"/>
                <a:cs typeface="Times New Roman"/>
                <a:sym typeface="Times New Roman"/>
                <a:hlinkClick r:id="rId4"/>
              </a:rPr>
              <a:t>https://doi.org/10.1093/her/cys095</a:t>
            </a:r>
          </a:p>
          <a:p>
            <a:pPr marL="0" marR="0" lvl="0" indent="-88900" algn="l" rtl="0">
              <a:spcBef>
                <a:spcPts val="280"/>
              </a:spcBef>
              <a:spcAft>
                <a:spcPts val="0"/>
              </a:spcAft>
              <a:buClr>
                <a:schemeClr val="dk1"/>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Braun, R. E., Glassman, T., Wohlwend, J., Whewell, A., &amp; Reindl, D. M. (2011). Hookah Use Among College Students from a Midwest University. </a:t>
            </a:r>
            <a:r>
              <a:rPr lang="en-US" sz="1400" b="0" i="1" u="none" strike="noStrike" cap="none">
                <a:solidFill>
                  <a:schemeClr val="dk1"/>
                </a:solidFill>
                <a:latin typeface="Times New Roman"/>
                <a:ea typeface="Times New Roman"/>
                <a:cs typeface="Times New Roman"/>
                <a:sym typeface="Times New Roman"/>
              </a:rPr>
              <a:t>Journal of Community Health</a:t>
            </a:r>
            <a:r>
              <a:rPr lang="en-US" sz="1400" b="0" i="0" u="none" strike="noStrike" cap="none">
                <a:solidFill>
                  <a:schemeClr val="dk1"/>
                </a:solidFill>
                <a:latin typeface="Times New Roman"/>
                <a:ea typeface="Times New Roman"/>
                <a:cs typeface="Times New Roman"/>
                <a:sym typeface="Times New Roman"/>
              </a:rPr>
              <a:t>, </a:t>
            </a:r>
            <a:r>
              <a:rPr lang="en-US" sz="1400" b="0" i="1" u="none" strike="noStrike" cap="none">
                <a:solidFill>
                  <a:schemeClr val="dk1"/>
                </a:solidFill>
                <a:latin typeface="Times New Roman"/>
                <a:ea typeface="Times New Roman"/>
                <a:cs typeface="Times New Roman"/>
                <a:sym typeface="Times New Roman"/>
              </a:rPr>
              <a:t>37</a:t>
            </a:r>
            <a:r>
              <a:rPr lang="en-US" sz="1400" b="0" i="0" u="none" strike="noStrike" cap="none">
                <a:solidFill>
                  <a:schemeClr val="dk1"/>
                </a:solidFill>
                <a:latin typeface="Times New Roman"/>
                <a:ea typeface="Times New Roman"/>
                <a:cs typeface="Times New Roman"/>
                <a:sym typeface="Times New Roman"/>
              </a:rPr>
              <a:t>(2), 294-298. doi:10.1007/s10900-011-9444-9</a:t>
            </a:r>
          </a:p>
          <a:p>
            <a:pPr marL="0" marR="0" lvl="0" indent="-88900" algn="l" rtl="0">
              <a:spcBef>
                <a:spcPts val="280"/>
              </a:spcBef>
              <a:buClr>
                <a:schemeClr val="dk1"/>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Printz, C. (2015). Smoke signals: New reports reflect “staggering” increases in youth e‐cigarette usage. </a:t>
            </a:r>
            <a:r>
              <a:rPr lang="en-US" sz="1400" b="0" i="1" u="none" strike="noStrike" cap="none">
                <a:solidFill>
                  <a:schemeClr val="dk1"/>
                </a:solidFill>
                <a:latin typeface="Times New Roman"/>
                <a:ea typeface="Times New Roman"/>
                <a:cs typeface="Times New Roman"/>
                <a:sym typeface="Times New Roman"/>
              </a:rPr>
              <a:t>Cancer,</a:t>
            </a:r>
            <a:r>
              <a:rPr lang="en-US" sz="1400" b="0" i="0" u="none" strike="noStrike" cap="none">
                <a:solidFill>
                  <a:schemeClr val="dk1"/>
                </a:solidFill>
                <a:latin typeface="Times New Roman"/>
                <a:ea typeface="Times New Roman"/>
                <a:cs typeface="Times New Roman"/>
                <a:sym typeface="Times New Roman"/>
              </a:rPr>
              <a:t> </a:t>
            </a:r>
            <a:r>
              <a:rPr lang="en-US" sz="1400" b="0" i="1" u="none" strike="noStrike" cap="none">
                <a:solidFill>
                  <a:schemeClr val="dk1"/>
                </a:solidFill>
                <a:latin typeface="Times New Roman"/>
                <a:ea typeface="Times New Roman"/>
                <a:cs typeface="Times New Roman"/>
                <a:sym typeface="Times New Roman"/>
              </a:rPr>
              <a:t>121</a:t>
            </a:r>
            <a:r>
              <a:rPr lang="en-US" sz="1400" b="0" i="0" u="none" strike="noStrike" cap="none">
                <a:solidFill>
                  <a:schemeClr val="dk1"/>
                </a:solidFill>
                <a:latin typeface="Times New Roman"/>
                <a:ea typeface="Times New Roman"/>
                <a:cs typeface="Times New Roman"/>
                <a:sym typeface="Times New Roman"/>
              </a:rPr>
              <a:t>(22), 3927-3928.</a:t>
            </a:r>
          </a:p>
        </p:txBody>
      </p:sp>
      <p:sp>
        <p:nvSpPr>
          <p:cNvPr id="185" name="Shape 185"/>
          <p:cNvSpPr txBox="1">
            <a:spLocks noGrp="1"/>
          </p:cNvSpPr>
          <p:nvPr>
            <p:ph type="body" idx="18"/>
          </p:nvPr>
        </p:nvSpPr>
        <p:spPr>
          <a:xfrm>
            <a:off x="3662362" y="1078170"/>
            <a:ext cx="20107276" cy="598230"/>
          </a:xfrm>
          <a:prstGeom prst="rect">
            <a:avLst/>
          </a:prstGeom>
          <a:noFill/>
          <a:ln>
            <a:noFill/>
          </a:ln>
        </p:spPr>
        <p:txBody>
          <a:bodyPr wrap="square" lIns="91425" tIns="45700" rIns="91425" bIns="45700" anchor="t" anchorCtr="0">
            <a:noAutofit/>
          </a:bodyPr>
          <a:lstStyle/>
          <a:p>
            <a:pPr marL="0" marR="0" lvl="0" indent="-228600" algn="ctr" rtl="0">
              <a:lnSpc>
                <a:spcPct val="90000"/>
              </a:lnSpc>
              <a:spcBef>
                <a:spcPts val="0"/>
              </a:spcBef>
              <a:buClr>
                <a:srgbClr val="4B376B"/>
              </a:buClr>
              <a:buSzPts val="3600"/>
              <a:buFont typeface="Arial"/>
              <a:buNone/>
            </a:pPr>
            <a:r>
              <a:rPr lang="en-US" sz="3600" b="0" i="0" u="none" strike="noStrike" cap="none">
                <a:solidFill>
                  <a:srgbClr val="4B376B"/>
                </a:solidFill>
                <a:latin typeface="Calibri"/>
                <a:ea typeface="Calibri"/>
                <a:cs typeface="Calibri"/>
                <a:sym typeface="Calibri"/>
              </a:rPr>
              <a:t>Castro, E., Villegas, B.</a:t>
            </a:r>
          </a:p>
        </p:txBody>
      </p:sp>
      <p:sp>
        <p:nvSpPr>
          <p:cNvPr id="186" name="Shape 186"/>
          <p:cNvSpPr txBox="1">
            <a:spLocks noGrp="1"/>
          </p:cNvSpPr>
          <p:nvPr>
            <p:ph type="body" idx="19"/>
          </p:nvPr>
        </p:nvSpPr>
        <p:spPr>
          <a:xfrm>
            <a:off x="3662362" y="1676399"/>
            <a:ext cx="20107276" cy="634555"/>
          </a:xfrm>
          <a:prstGeom prst="rect">
            <a:avLst/>
          </a:prstGeom>
          <a:noFill/>
          <a:ln>
            <a:noFill/>
          </a:ln>
        </p:spPr>
        <p:txBody>
          <a:bodyPr wrap="square" lIns="91425" tIns="45700" rIns="91425" bIns="45700" anchor="t" anchorCtr="0">
            <a:noAutofit/>
          </a:bodyPr>
          <a:lstStyle/>
          <a:p>
            <a:pPr marL="0" marR="0" lvl="0" indent="-177800" algn="ctr" rtl="0">
              <a:spcBef>
                <a:spcPts val="0"/>
              </a:spcBef>
              <a:buClr>
                <a:srgbClr val="4B376B"/>
              </a:buClr>
              <a:buSzPts val="2800"/>
              <a:buFont typeface="Arial"/>
              <a:buNone/>
            </a:pPr>
            <a:r>
              <a:rPr lang="en-US" sz="2800" b="0" i="0" u="none" strike="noStrike" cap="none">
                <a:solidFill>
                  <a:srgbClr val="4B376B"/>
                </a:solidFill>
                <a:latin typeface="Calibri"/>
                <a:ea typeface="Calibri"/>
                <a:cs typeface="Calibri"/>
                <a:sym typeface="Calibri"/>
              </a:rPr>
              <a:t>FALL 2017 MATH 315: Applied Statistical Methods I, California State University, Chico                                                     </a:t>
            </a:r>
          </a:p>
        </p:txBody>
      </p:sp>
      <p:sp>
        <p:nvSpPr>
          <p:cNvPr id="187" name="Shape 187"/>
          <p:cNvSpPr txBox="1">
            <a:spLocks noGrp="1"/>
          </p:cNvSpPr>
          <p:nvPr>
            <p:ph type="body" idx="20"/>
          </p:nvPr>
        </p:nvSpPr>
        <p:spPr>
          <a:xfrm>
            <a:off x="3662362" y="232386"/>
            <a:ext cx="20107276" cy="834414"/>
          </a:xfrm>
          <a:prstGeom prst="rect">
            <a:avLst/>
          </a:prstGeom>
          <a:noFill/>
          <a:ln>
            <a:noFill/>
          </a:ln>
        </p:spPr>
        <p:txBody>
          <a:bodyPr wrap="square" lIns="91425" tIns="45700" rIns="91425" bIns="45700" anchor="t" anchorCtr="0">
            <a:noAutofit/>
          </a:bodyPr>
          <a:lstStyle/>
          <a:p>
            <a:pPr marL="0" marR="0" lvl="0" indent="-304800" algn="ctr" rtl="0">
              <a:spcBef>
                <a:spcPts val="0"/>
              </a:spcBef>
              <a:buClr>
                <a:srgbClr val="4B376B"/>
              </a:buClr>
              <a:buSzPts val="4800"/>
              <a:buFont typeface="Arial"/>
              <a:buNone/>
            </a:pPr>
            <a:r>
              <a:rPr lang="en-US" sz="4800" b="1" i="0" u="none" strike="noStrike" cap="none">
                <a:solidFill>
                  <a:srgbClr val="4B376B"/>
                </a:solidFill>
                <a:latin typeface="Calibri"/>
                <a:ea typeface="Calibri"/>
                <a:cs typeface="Calibri"/>
                <a:sym typeface="Calibri"/>
              </a:rPr>
              <a:t>Is there a correlation between gender and smoking habits in college?</a:t>
            </a:r>
          </a:p>
        </p:txBody>
      </p:sp>
      <p:graphicFrame>
        <p:nvGraphicFramePr>
          <p:cNvPr id="188" name="Shape 188"/>
          <p:cNvGraphicFramePr/>
          <p:nvPr/>
        </p:nvGraphicFramePr>
        <p:xfrm>
          <a:off x="7241978" y="3158613"/>
          <a:ext cx="7040875" cy="2621310"/>
        </p:xfrm>
        <a:graphic>
          <a:graphicData uri="http://schemas.openxmlformats.org/drawingml/2006/table">
            <a:tbl>
              <a:tblPr firstRow="1" bandRow="1">
                <a:gradFill>
                  <a:gsLst>
                    <a:gs pos="0">
                      <a:srgbClr val="C47921"/>
                    </a:gs>
                    <a:gs pos="80000">
                      <a:srgbClr val="FF9F2A"/>
                    </a:gs>
                    <a:gs pos="100000">
                      <a:srgbClr val="FFA127"/>
                    </a:gs>
                  </a:gsLst>
                  <a:lin ang="16200000" scaled="0"/>
                </a:gradFill>
                <a:tableStyleId>{08C21F72-CEC1-436C-89A6-A5935C894862}</a:tableStyleId>
              </a:tblPr>
              <a:tblGrid>
                <a:gridCol w="2550600"/>
                <a:gridCol w="4490275"/>
              </a:tblGrid>
              <a:tr h="276450">
                <a:tc>
                  <a:txBody>
                    <a:bodyPr/>
                    <a:lstStyle/>
                    <a:p>
                      <a:pPr marL="0" marR="0" lvl="0" indent="0" algn="l" rtl="0">
                        <a:spcBef>
                          <a:spcPts val="0"/>
                        </a:spcBef>
                        <a:buNone/>
                      </a:pPr>
                      <a:r>
                        <a:rPr lang="en-US" sz="1400" u="none" strike="noStrike" cap="none"/>
                        <a:t>Variables</a:t>
                      </a:r>
                    </a:p>
                  </a:txBody>
                  <a:tcPr marL="91450" marR="91450" marT="45725" marB="45725"/>
                </a:tc>
                <a:tc>
                  <a:txBody>
                    <a:bodyPr/>
                    <a:lstStyle/>
                    <a:p>
                      <a:pPr marL="0" marR="0" lvl="0" indent="0" algn="l" rtl="0">
                        <a:spcBef>
                          <a:spcPts val="0"/>
                        </a:spcBef>
                        <a:buNone/>
                      </a:pPr>
                      <a:endParaRPr sz="1400" b="1"/>
                    </a:p>
                  </a:txBody>
                  <a:tcPr marL="91450" marR="91450" marT="45725" marB="45725"/>
                </a:tc>
              </a:tr>
              <a:tr h="469950">
                <a:tc>
                  <a:txBody>
                    <a:bodyPr/>
                    <a:lstStyle/>
                    <a:p>
                      <a:pPr marL="0" marR="0" lvl="0" indent="0" algn="l" rtl="0">
                        <a:spcBef>
                          <a:spcPts val="0"/>
                        </a:spcBef>
                        <a:buNone/>
                      </a:pPr>
                      <a:r>
                        <a:rPr lang="en-US" sz="1400"/>
                        <a:t>SEX</a:t>
                      </a:r>
                    </a:p>
                  </a:txBody>
                  <a:tcPr marL="91450" marR="91450" marT="45725" marB="45725"/>
                </a:tc>
                <a:tc>
                  <a:txBody>
                    <a:bodyPr/>
                    <a:lstStyle/>
                    <a:p>
                      <a:pPr marL="0" marR="0" lvl="0" indent="0" algn="l" rtl="0">
                        <a:spcBef>
                          <a:spcPts val="0"/>
                        </a:spcBef>
                        <a:buNone/>
                      </a:pPr>
                      <a:r>
                        <a:rPr lang="en-US" sz="1400"/>
                        <a:t>FEMALE: 24,575 (57%)</a:t>
                      </a:r>
                    </a:p>
                    <a:p>
                      <a:pPr marL="0" marR="0" lvl="0" indent="0" algn="l" rtl="0">
                        <a:spcBef>
                          <a:spcPts val="0"/>
                        </a:spcBef>
                        <a:buNone/>
                      </a:pPr>
                      <a:r>
                        <a:rPr lang="en-US" sz="1400"/>
                        <a:t>MALE: 18,518 (43%)</a:t>
                      </a:r>
                    </a:p>
                  </a:txBody>
                  <a:tcPr marL="91450" marR="91450" marT="45725" marB="45725"/>
                </a:tc>
              </a:tr>
              <a:tr h="1631025">
                <a:tc>
                  <a:txBody>
                    <a:bodyPr/>
                    <a:lstStyle/>
                    <a:p>
                      <a:pPr marL="0" marR="0" lvl="0" indent="0" algn="l" rtl="0">
                        <a:spcBef>
                          <a:spcPts val="0"/>
                        </a:spcBef>
                        <a:buNone/>
                      </a:pPr>
                      <a:r>
                        <a:rPr lang="en-US" sz="1400"/>
                        <a:t>YEAR IN COLLEGE</a:t>
                      </a:r>
                    </a:p>
                  </a:txBody>
                  <a:tcPr marL="91450" marR="91450" marT="45725" marB="45725"/>
                </a:tc>
                <a:tc>
                  <a:txBody>
                    <a:bodyPr/>
                    <a:lstStyle/>
                    <a:p>
                      <a:pPr marL="0" marR="0" lvl="0" indent="0" algn="l" rtl="0">
                        <a:spcBef>
                          <a:spcPts val="0"/>
                        </a:spcBef>
                        <a:buNone/>
                      </a:pPr>
                      <a:r>
                        <a:rPr lang="en-US" sz="1400"/>
                        <a:t>FIRST YEAR UNDERGRADUATES: 501</a:t>
                      </a:r>
                    </a:p>
                    <a:p>
                      <a:pPr marL="0" marR="0" lvl="0" indent="0" algn="l" rtl="0">
                        <a:spcBef>
                          <a:spcPts val="0"/>
                        </a:spcBef>
                        <a:buNone/>
                      </a:pPr>
                      <a:r>
                        <a:rPr lang="en-US" sz="1400"/>
                        <a:t>SECOND YEAR UNDERGRADUATES: 805</a:t>
                      </a:r>
                    </a:p>
                    <a:p>
                      <a:pPr marL="0" marR="0" lvl="0" indent="0" algn="l" rtl="0">
                        <a:spcBef>
                          <a:spcPts val="0"/>
                        </a:spcBef>
                        <a:buNone/>
                      </a:pPr>
                      <a:r>
                        <a:rPr lang="en-US" sz="1400"/>
                        <a:t>THRID YEAR UNDERGRADUATES: 581</a:t>
                      </a:r>
                    </a:p>
                    <a:p>
                      <a:pPr marL="0" marR="0" lvl="0" indent="0" algn="l" rtl="0">
                        <a:spcBef>
                          <a:spcPts val="0"/>
                        </a:spcBef>
                        <a:buNone/>
                      </a:pPr>
                      <a:r>
                        <a:rPr lang="en-US" sz="1400"/>
                        <a:t>FOURTH YEAR UNDERGRADUATES: 416</a:t>
                      </a:r>
                    </a:p>
                    <a:p>
                      <a:pPr marL="0" marR="0" lvl="0" indent="0" algn="l" rtl="0">
                        <a:spcBef>
                          <a:spcPts val="0"/>
                        </a:spcBef>
                        <a:buNone/>
                      </a:pPr>
                      <a:r>
                        <a:rPr lang="en-US" sz="1400"/>
                        <a:t>FIFTH YEAR UNDERGRADUATES: 103</a:t>
                      </a:r>
                    </a:p>
                    <a:p>
                      <a:pPr marL="0" marR="0" lvl="0" indent="0" algn="l" rtl="0">
                        <a:spcBef>
                          <a:spcPts val="0"/>
                        </a:spcBef>
                        <a:buNone/>
                      </a:pPr>
                      <a:r>
                        <a:rPr lang="en-US" sz="1400"/>
                        <a:t>FIRST YEAR GRADUATES: 347</a:t>
                      </a:r>
                    </a:p>
                    <a:p>
                      <a:pPr marL="0" marR="0" lvl="0" indent="0" algn="l" rtl="0">
                        <a:spcBef>
                          <a:spcPts val="0"/>
                        </a:spcBef>
                        <a:buNone/>
                      </a:pPr>
                      <a:r>
                        <a:rPr lang="en-US" sz="1400"/>
                        <a:t>SECOND YEAR GRADUATES: 240</a:t>
                      </a:r>
                    </a:p>
                    <a:p>
                      <a:pPr marL="0" marR="0" lvl="0" indent="0" algn="l" rtl="0">
                        <a:spcBef>
                          <a:spcPts val="0"/>
                        </a:spcBef>
                        <a:buNone/>
                      </a:pPr>
                      <a:r>
                        <a:rPr lang="en-US" sz="1400"/>
                        <a:t>THIRD YEAR GRADUATES: 245</a:t>
                      </a:r>
                    </a:p>
                  </a:txBody>
                  <a:tcPr marL="91450" marR="91450" marT="45725" marB="45725"/>
                </a:tc>
              </a:tr>
            </a:tbl>
          </a:graphicData>
        </a:graphic>
      </p:graphicFrame>
      <p:graphicFrame>
        <p:nvGraphicFramePr>
          <p:cNvPr id="189" name="Shape 189"/>
          <p:cNvGraphicFramePr/>
          <p:nvPr/>
        </p:nvGraphicFramePr>
        <p:xfrm>
          <a:off x="7240913" y="5801821"/>
          <a:ext cx="7040900" cy="1432600"/>
        </p:xfrm>
        <a:graphic>
          <a:graphicData uri="http://schemas.openxmlformats.org/drawingml/2006/table">
            <a:tbl>
              <a:tblPr firstRow="1" bandRow="1">
                <a:noFill/>
                <a:tableStyleId>{08C21F72-CEC1-436C-89A6-A5935C894862}</a:tableStyleId>
              </a:tblPr>
              <a:tblGrid>
                <a:gridCol w="2559600"/>
                <a:gridCol w="499875"/>
                <a:gridCol w="709725"/>
                <a:gridCol w="767125"/>
                <a:gridCol w="879700"/>
                <a:gridCol w="867125"/>
                <a:gridCol w="757750"/>
              </a:tblGrid>
              <a:tr h="274325">
                <a:tc>
                  <a:txBody>
                    <a:bodyPr/>
                    <a:lstStyle/>
                    <a:p>
                      <a:pPr marL="0" marR="0" lvl="0" indent="0" algn="l" rtl="0">
                        <a:spcBef>
                          <a:spcPts val="0"/>
                        </a:spcBef>
                        <a:buNone/>
                      </a:pPr>
                      <a:endParaRPr sz="1400"/>
                    </a:p>
                  </a:txBody>
                  <a:tcPr marL="91450" marR="91450" marT="45725" marB="45725"/>
                </a:tc>
                <a:tc>
                  <a:txBody>
                    <a:bodyPr/>
                    <a:lstStyle/>
                    <a:p>
                      <a:pPr marL="0" marR="0" lvl="0" indent="0" algn="l" rtl="0">
                        <a:spcBef>
                          <a:spcPts val="0"/>
                        </a:spcBef>
                        <a:buNone/>
                      </a:pPr>
                      <a:r>
                        <a:rPr lang="en-US" sz="1400"/>
                        <a:t>MIN</a:t>
                      </a:r>
                    </a:p>
                  </a:txBody>
                  <a:tcPr marL="91450" marR="91450" marT="45725" marB="45725"/>
                </a:tc>
                <a:tc>
                  <a:txBody>
                    <a:bodyPr/>
                    <a:lstStyle/>
                    <a:p>
                      <a:pPr marL="0" marR="0" lvl="0" indent="0" algn="l" rtl="0">
                        <a:spcBef>
                          <a:spcPts val="0"/>
                        </a:spcBef>
                        <a:buNone/>
                      </a:pPr>
                      <a:r>
                        <a:rPr lang="en-US" sz="1400"/>
                        <a:t>1st Qu</a:t>
                      </a:r>
                    </a:p>
                  </a:txBody>
                  <a:tcPr marL="91450" marR="91450" marT="45725" marB="45725"/>
                </a:tc>
                <a:tc>
                  <a:txBody>
                    <a:bodyPr/>
                    <a:lstStyle/>
                    <a:p>
                      <a:pPr marL="0" marR="0" lvl="0" indent="0" algn="l" rtl="0">
                        <a:spcBef>
                          <a:spcPts val="0"/>
                        </a:spcBef>
                        <a:buNone/>
                      </a:pPr>
                      <a:r>
                        <a:rPr lang="en-US" sz="1400"/>
                        <a:t>Median</a:t>
                      </a:r>
                    </a:p>
                  </a:txBody>
                  <a:tcPr marL="91450" marR="91450" marT="45725" marB="45725"/>
                </a:tc>
                <a:tc>
                  <a:txBody>
                    <a:bodyPr/>
                    <a:lstStyle/>
                    <a:p>
                      <a:pPr marL="0" marR="0" lvl="0" indent="0" algn="l" rtl="0">
                        <a:spcBef>
                          <a:spcPts val="0"/>
                        </a:spcBef>
                        <a:buNone/>
                      </a:pPr>
                      <a:r>
                        <a:rPr lang="en-US" sz="1400"/>
                        <a:t>Mean</a:t>
                      </a:r>
                    </a:p>
                  </a:txBody>
                  <a:tcPr marL="91450" marR="91450" marT="45725" marB="45725"/>
                </a:tc>
                <a:tc>
                  <a:txBody>
                    <a:bodyPr/>
                    <a:lstStyle/>
                    <a:p>
                      <a:pPr marL="0" marR="0" lvl="0" indent="0" algn="l" rtl="0">
                        <a:spcBef>
                          <a:spcPts val="0"/>
                        </a:spcBef>
                        <a:buNone/>
                      </a:pPr>
                      <a:r>
                        <a:rPr lang="en-US" sz="1400"/>
                        <a:t>3rd Qu</a:t>
                      </a:r>
                    </a:p>
                  </a:txBody>
                  <a:tcPr marL="91450" marR="91450" marT="45725" marB="45725"/>
                </a:tc>
                <a:tc>
                  <a:txBody>
                    <a:bodyPr/>
                    <a:lstStyle/>
                    <a:p>
                      <a:pPr marL="0" marR="0" lvl="0" indent="0" algn="l" rtl="0">
                        <a:spcBef>
                          <a:spcPts val="0"/>
                        </a:spcBef>
                        <a:buNone/>
                      </a:pPr>
                      <a:r>
                        <a:rPr lang="en-US" sz="1400"/>
                        <a:t>Max</a:t>
                      </a:r>
                    </a:p>
                  </a:txBody>
                  <a:tcPr marL="91450" marR="91450" marT="45725" marB="45725"/>
                </a:tc>
              </a:tr>
              <a:tr h="274325">
                <a:tc>
                  <a:txBody>
                    <a:bodyPr/>
                    <a:lstStyle/>
                    <a:p>
                      <a:pPr marL="0" marR="0" lvl="0" indent="0" algn="l" rtl="0">
                        <a:spcBef>
                          <a:spcPts val="0"/>
                        </a:spcBef>
                        <a:buNone/>
                      </a:pPr>
                      <a:r>
                        <a:rPr lang="en-US" sz="1400"/>
                        <a:t>Days of usual cigarette smoking</a:t>
                      </a:r>
                    </a:p>
                  </a:txBody>
                  <a:tcPr marL="91450" marR="91450" marT="45725" marB="45725"/>
                </a:tc>
                <a:tc>
                  <a:txBody>
                    <a:bodyPr/>
                    <a:lstStyle/>
                    <a:p>
                      <a:pPr marL="0" marR="0" lvl="0" indent="0" algn="l" rtl="0">
                        <a:spcBef>
                          <a:spcPts val="0"/>
                        </a:spcBef>
                        <a:buNone/>
                      </a:pPr>
                      <a:r>
                        <a:rPr lang="en-US" sz="1400"/>
                        <a:t>1</a:t>
                      </a:r>
                    </a:p>
                  </a:txBody>
                  <a:tcPr marL="91450" marR="91450" marT="45725" marB="45725"/>
                </a:tc>
                <a:tc>
                  <a:txBody>
                    <a:bodyPr/>
                    <a:lstStyle/>
                    <a:p>
                      <a:pPr marL="0" marR="0" lvl="0" indent="0" algn="l" rtl="0">
                        <a:spcBef>
                          <a:spcPts val="0"/>
                        </a:spcBef>
                        <a:buNone/>
                      </a:pPr>
                      <a:r>
                        <a:rPr lang="en-US" sz="1400"/>
                        <a:t>1</a:t>
                      </a:r>
                    </a:p>
                  </a:txBody>
                  <a:tcPr marL="91450" marR="91450" marT="45725" marB="45725"/>
                </a:tc>
                <a:tc>
                  <a:txBody>
                    <a:bodyPr/>
                    <a:lstStyle/>
                    <a:p>
                      <a:pPr marL="0" marR="0" lvl="0" indent="0" algn="l" rtl="0">
                        <a:spcBef>
                          <a:spcPts val="0"/>
                        </a:spcBef>
                        <a:buNone/>
                      </a:pPr>
                      <a:r>
                        <a:rPr lang="en-US" sz="1400"/>
                        <a:t>504</a:t>
                      </a:r>
                    </a:p>
                  </a:txBody>
                  <a:tcPr marL="91450" marR="91450" marT="45725" marB="45725"/>
                </a:tc>
                <a:tc>
                  <a:txBody>
                    <a:bodyPr/>
                    <a:lstStyle/>
                    <a:p>
                      <a:pPr marL="0" marR="0" lvl="0" indent="0" algn="l" rtl="0">
                        <a:spcBef>
                          <a:spcPts val="0"/>
                        </a:spcBef>
                        <a:buNone/>
                      </a:pPr>
                      <a:r>
                        <a:rPr lang="en-US" sz="1400"/>
                        <a:t>74081</a:t>
                      </a:r>
                    </a:p>
                  </a:txBody>
                  <a:tcPr marL="91450" marR="91450" marT="45725" marB="45725"/>
                </a:tc>
                <a:tc>
                  <a:txBody>
                    <a:bodyPr/>
                    <a:lstStyle/>
                    <a:p>
                      <a:pPr marL="0" marR="0" lvl="0" indent="0" algn="l" rtl="0">
                        <a:spcBef>
                          <a:spcPts val="0"/>
                        </a:spcBef>
                        <a:buNone/>
                      </a:pPr>
                      <a:r>
                        <a:rPr lang="en-US" sz="1400"/>
                        <a:t>122724</a:t>
                      </a:r>
                    </a:p>
                  </a:txBody>
                  <a:tcPr marL="91450" marR="91450" marT="45725" marB="45725"/>
                </a:tc>
                <a:tc>
                  <a:txBody>
                    <a:bodyPr/>
                    <a:lstStyle/>
                    <a:p>
                      <a:pPr marL="0" marR="0" lvl="0" indent="0" algn="l" rtl="0">
                        <a:spcBef>
                          <a:spcPts val="0"/>
                        </a:spcBef>
                        <a:buNone/>
                      </a:pPr>
                      <a:r>
                        <a:rPr lang="en-US" sz="1400"/>
                        <a:t>999999</a:t>
                      </a:r>
                    </a:p>
                  </a:txBody>
                  <a:tcPr marL="91450" marR="91450" marT="45725" marB="45725"/>
                </a:tc>
              </a:tr>
              <a:tr h="274325">
                <a:tc>
                  <a:txBody>
                    <a:bodyPr/>
                    <a:lstStyle/>
                    <a:p>
                      <a:pPr marL="0" marR="0" lvl="0" indent="0" algn="l" rtl="0">
                        <a:spcBef>
                          <a:spcPts val="0"/>
                        </a:spcBef>
                        <a:buNone/>
                      </a:pPr>
                      <a:r>
                        <a:rPr lang="en-US" sz="1400"/>
                        <a:t>Days of usual cigar smoking</a:t>
                      </a:r>
                    </a:p>
                  </a:txBody>
                  <a:tcPr marL="91450" marR="91450" marT="45725" marB="45725"/>
                </a:tc>
                <a:tc>
                  <a:txBody>
                    <a:bodyPr/>
                    <a:lstStyle/>
                    <a:p>
                      <a:pPr marL="0" marR="0" lvl="0" indent="0" algn="l" rtl="0">
                        <a:spcBef>
                          <a:spcPts val="0"/>
                        </a:spcBef>
                        <a:buNone/>
                      </a:pPr>
                      <a:r>
                        <a:rPr lang="en-US" sz="1400"/>
                        <a:t>1</a:t>
                      </a:r>
                    </a:p>
                  </a:txBody>
                  <a:tcPr marL="91450" marR="91450" marT="45725" marB="45725"/>
                </a:tc>
                <a:tc>
                  <a:txBody>
                    <a:bodyPr/>
                    <a:lstStyle/>
                    <a:p>
                      <a:pPr marL="0" marR="0" lvl="0" indent="0" algn="l" rtl="0">
                        <a:spcBef>
                          <a:spcPts val="0"/>
                        </a:spcBef>
                        <a:buNone/>
                      </a:pPr>
                      <a:r>
                        <a:rPr lang="en-US" sz="1400"/>
                        <a:t>731</a:t>
                      </a:r>
                    </a:p>
                  </a:txBody>
                  <a:tcPr marL="91450" marR="91450" marT="45725" marB="45725"/>
                </a:tc>
                <a:tc>
                  <a:txBody>
                    <a:bodyPr/>
                    <a:lstStyle/>
                    <a:p>
                      <a:pPr marL="0" marR="0" lvl="0" indent="0" algn="l" rtl="0">
                        <a:spcBef>
                          <a:spcPts val="0"/>
                        </a:spcBef>
                        <a:buNone/>
                      </a:pPr>
                      <a:r>
                        <a:rPr lang="en-US" sz="1400"/>
                        <a:t>17532</a:t>
                      </a:r>
                    </a:p>
                  </a:txBody>
                  <a:tcPr marL="91450" marR="91450" marT="45725" marB="45725"/>
                </a:tc>
                <a:tc>
                  <a:txBody>
                    <a:bodyPr/>
                    <a:lstStyle/>
                    <a:p>
                      <a:pPr marL="0" marR="0" lvl="0" indent="0" algn="l" rtl="0">
                        <a:spcBef>
                          <a:spcPts val="0"/>
                        </a:spcBef>
                        <a:buNone/>
                      </a:pPr>
                      <a:r>
                        <a:rPr lang="en-US" sz="1400"/>
                        <a:t>120551</a:t>
                      </a:r>
                    </a:p>
                  </a:txBody>
                  <a:tcPr marL="91450" marR="91450" marT="45725" marB="45725"/>
                </a:tc>
                <a:tc>
                  <a:txBody>
                    <a:bodyPr/>
                    <a:lstStyle/>
                    <a:p>
                      <a:pPr marL="0" marR="0" lvl="0" indent="0" algn="l" rtl="0">
                        <a:spcBef>
                          <a:spcPts val="0"/>
                        </a:spcBef>
                        <a:buNone/>
                      </a:pPr>
                      <a:r>
                        <a:rPr lang="en-US" sz="1400"/>
                        <a:t>175320</a:t>
                      </a:r>
                    </a:p>
                  </a:txBody>
                  <a:tcPr marL="91450" marR="91450" marT="45725" marB="45725"/>
                </a:tc>
                <a:tc>
                  <a:txBody>
                    <a:bodyPr/>
                    <a:lstStyle/>
                    <a:p>
                      <a:pPr marL="0" marR="0" lvl="0" indent="0" algn="l" rtl="0">
                        <a:spcBef>
                          <a:spcPts val="0"/>
                        </a:spcBef>
                        <a:buNone/>
                      </a:pPr>
                      <a:r>
                        <a:rPr lang="en-US" sz="1400"/>
                        <a:t>999999</a:t>
                      </a:r>
                    </a:p>
                  </a:txBody>
                  <a:tcPr marL="91450" marR="91450" marT="45725" marB="45725"/>
                </a:tc>
              </a:tr>
              <a:tr h="274325">
                <a:tc>
                  <a:txBody>
                    <a:bodyPr/>
                    <a:lstStyle/>
                    <a:p>
                      <a:pPr marL="0" marR="0" lvl="0" indent="0" algn="l" rtl="0">
                        <a:spcBef>
                          <a:spcPts val="0"/>
                        </a:spcBef>
                        <a:buNone/>
                      </a:pPr>
                      <a:r>
                        <a:rPr lang="en-US" sz="1400"/>
                        <a:t>Days of usual pipe smoking</a:t>
                      </a:r>
                    </a:p>
                  </a:txBody>
                  <a:tcPr marL="91450" marR="91450" marT="45725" marB="45725"/>
                </a:tc>
                <a:tc>
                  <a:txBody>
                    <a:bodyPr/>
                    <a:lstStyle/>
                    <a:p>
                      <a:pPr marL="0" marR="0" lvl="0" indent="0" algn="l" rtl="0">
                        <a:spcBef>
                          <a:spcPts val="0"/>
                        </a:spcBef>
                        <a:buNone/>
                      </a:pPr>
                      <a:r>
                        <a:rPr lang="en-US" sz="1400"/>
                        <a:t>1</a:t>
                      </a:r>
                    </a:p>
                  </a:txBody>
                  <a:tcPr marL="91450" marR="91450" marT="45725" marB="45725"/>
                </a:tc>
                <a:tc>
                  <a:txBody>
                    <a:bodyPr/>
                    <a:lstStyle/>
                    <a:p>
                      <a:pPr marL="0" marR="0" lvl="0" indent="0" algn="l" rtl="0">
                        <a:spcBef>
                          <a:spcPts val="0"/>
                        </a:spcBef>
                        <a:buNone/>
                      </a:pPr>
                      <a:r>
                        <a:rPr lang="en-US" sz="1400"/>
                        <a:t>87660</a:t>
                      </a:r>
                    </a:p>
                  </a:txBody>
                  <a:tcPr marL="91450" marR="91450" marT="45725" marB="45725"/>
                </a:tc>
                <a:tc>
                  <a:txBody>
                    <a:bodyPr/>
                    <a:lstStyle/>
                    <a:p>
                      <a:pPr marL="0" marR="0" lvl="0" indent="0" algn="l" rtl="0">
                        <a:spcBef>
                          <a:spcPts val="0"/>
                        </a:spcBef>
                        <a:buNone/>
                      </a:pPr>
                      <a:r>
                        <a:rPr lang="en-US" sz="1400"/>
                        <a:t>175320</a:t>
                      </a:r>
                    </a:p>
                  </a:txBody>
                  <a:tcPr marL="91450" marR="91450" marT="45725" marB="45725"/>
                </a:tc>
                <a:tc>
                  <a:txBody>
                    <a:bodyPr/>
                    <a:lstStyle/>
                    <a:p>
                      <a:pPr marL="0" marR="0" lvl="0" indent="0" algn="l" rtl="0">
                        <a:spcBef>
                          <a:spcPts val="0"/>
                        </a:spcBef>
                        <a:buNone/>
                      </a:pPr>
                      <a:r>
                        <a:rPr lang="en-US" sz="1400"/>
                        <a:t>214126</a:t>
                      </a:r>
                    </a:p>
                  </a:txBody>
                  <a:tcPr marL="91450" marR="91450" marT="45725" marB="45725"/>
                </a:tc>
                <a:tc>
                  <a:txBody>
                    <a:bodyPr/>
                    <a:lstStyle/>
                    <a:p>
                      <a:pPr marL="0" marR="0" lvl="0" indent="0" algn="l" rtl="0">
                        <a:spcBef>
                          <a:spcPts val="0"/>
                        </a:spcBef>
                        <a:buNone/>
                      </a:pPr>
                      <a:r>
                        <a:rPr lang="en-US" sz="1400"/>
                        <a:t>280512</a:t>
                      </a:r>
                    </a:p>
                  </a:txBody>
                  <a:tcPr marL="91450" marR="91450" marT="45725" marB="45725"/>
                </a:tc>
                <a:tc>
                  <a:txBody>
                    <a:bodyPr/>
                    <a:lstStyle/>
                    <a:p>
                      <a:pPr marL="0" marR="0" lvl="0" indent="0" algn="l" rtl="0">
                        <a:spcBef>
                          <a:spcPts val="0"/>
                        </a:spcBef>
                        <a:buNone/>
                      </a:pPr>
                      <a:r>
                        <a:rPr lang="en-US" sz="1400"/>
                        <a:t>999999</a:t>
                      </a:r>
                    </a:p>
                  </a:txBody>
                  <a:tcPr marL="91450" marR="91450" marT="45725" marB="45725"/>
                </a:tc>
              </a:tr>
            </a:tbl>
          </a:graphicData>
        </a:graphic>
      </p:graphicFrame>
      <p:graphicFrame>
        <p:nvGraphicFramePr>
          <p:cNvPr id="190" name="Shape 190"/>
          <p:cNvGraphicFramePr/>
          <p:nvPr/>
        </p:nvGraphicFramePr>
        <p:xfrm>
          <a:off x="8549640" y="7822843"/>
          <a:ext cx="10332675" cy="2590850"/>
        </p:xfrm>
        <a:graphic>
          <a:graphicData uri="http://schemas.openxmlformats.org/drawingml/2006/table">
            <a:tbl>
              <a:tblPr firstRow="1" bandRow="1">
                <a:gradFill>
                  <a:gsLst>
                    <a:gs pos="0">
                      <a:srgbClr val="FFCD85"/>
                    </a:gs>
                    <a:gs pos="35000">
                      <a:srgbClr val="FFD9A9"/>
                    </a:gs>
                    <a:gs pos="100000">
                      <a:srgbClr val="FFF0DB"/>
                    </a:gs>
                  </a:gsLst>
                  <a:lin ang="16200000" scaled="0"/>
                </a:gradFill>
                <a:tableStyleId>{C924672F-B648-4F42-8465-54CA0613A4FA}</a:tableStyleId>
              </a:tblPr>
              <a:tblGrid>
                <a:gridCol w="1148075"/>
                <a:gridCol w="1148075"/>
                <a:gridCol w="1148075"/>
                <a:gridCol w="1148075"/>
                <a:gridCol w="1148075"/>
                <a:gridCol w="1148075"/>
                <a:gridCol w="1148075"/>
                <a:gridCol w="1148075"/>
                <a:gridCol w="1148075"/>
              </a:tblGrid>
              <a:tr h="275575">
                <a:tc gridSpan="9">
                  <a:txBody>
                    <a:bodyPr/>
                    <a:lstStyle/>
                    <a:p>
                      <a:pPr marL="0" marR="0" lvl="0" indent="0" algn="ctr" rtl="0">
                        <a:spcBef>
                          <a:spcPts val="0"/>
                        </a:spcBef>
                        <a:buNone/>
                      </a:pPr>
                      <a:r>
                        <a:rPr lang="en-US" sz="1400"/>
                        <a:t>Year in college vs Smoking status</a:t>
                      </a: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97100">
                <a:tc>
                  <a:txBody>
                    <a:bodyPr/>
                    <a:lstStyle/>
                    <a:p>
                      <a:pPr marL="0" marR="0" lvl="0" indent="0" algn="l" rtl="0">
                        <a:spcBef>
                          <a:spcPts val="0"/>
                        </a:spcBef>
                        <a:buNone/>
                      </a:pPr>
                      <a:endParaRPr sz="1400"/>
                    </a:p>
                  </a:txBody>
                  <a:tcPr marL="91450" marR="91450" marT="45725" marB="45725"/>
                </a:tc>
                <a:tc>
                  <a:txBody>
                    <a:bodyPr/>
                    <a:lstStyle/>
                    <a:p>
                      <a:pPr marL="0" marR="0" lvl="0" indent="0" algn="l" rtl="0">
                        <a:spcBef>
                          <a:spcPts val="0"/>
                        </a:spcBef>
                        <a:buNone/>
                      </a:pPr>
                      <a:r>
                        <a:rPr lang="en-US" sz="1400"/>
                        <a:t>1</a:t>
                      </a:r>
                      <a:r>
                        <a:rPr lang="en-US" sz="1400" baseline="30000"/>
                        <a:t>st</a:t>
                      </a:r>
                      <a:r>
                        <a:rPr lang="en-US" sz="1400"/>
                        <a:t> year Undergrad</a:t>
                      </a:r>
                    </a:p>
                  </a:txBody>
                  <a:tcPr marL="91450" marR="91450" marT="45725" marB="45725"/>
                </a:tc>
                <a:tc>
                  <a:txBody>
                    <a:bodyPr/>
                    <a:lstStyle/>
                    <a:p>
                      <a:pPr marL="0" marR="0" lvl="0" indent="-88900" algn="l" rtl="0">
                        <a:lnSpc>
                          <a:spcPct val="100000"/>
                        </a:lnSpc>
                        <a:spcBef>
                          <a:spcPts val="0"/>
                        </a:spcBef>
                        <a:spcAft>
                          <a:spcPts val="0"/>
                        </a:spcAft>
                        <a:buClr>
                          <a:schemeClr val="dk1"/>
                        </a:buClr>
                        <a:buSzPts val="1400"/>
                        <a:buFont typeface="Calibri"/>
                        <a:buNone/>
                      </a:pPr>
                      <a:r>
                        <a:rPr lang="en-US" sz="1400"/>
                        <a:t>2</a:t>
                      </a:r>
                      <a:r>
                        <a:rPr lang="en-US" sz="1400" baseline="30000"/>
                        <a:t>nd</a:t>
                      </a:r>
                      <a:r>
                        <a:rPr lang="en-US" sz="1400"/>
                        <a:t> year Undergrad</a:t>
                      </a:r>
                    </a:p>
                    <a:p>
                      <a:pPr marL="0" marR="0" lvl="0" indent="0" algn="l" rtl="0">
                        <a:spcBef>
                          <a:spcPts val="0"/>
                        </a:spcBef>
                        <a:buNone/>
                      </a:pPr>
                      <a:endParaRPr sz="1400"/>
                    </a:p>
                  </a:txBody>
                  <a:tcPr marL="91450" marR="91450" marT="45725" marB="45725"/>
                </a:tc>
                <a:tc>
                  <a:txBody>
                    <a:bodyPr/>
                    <a:lstStyle/>
                    <a:p>
                      <a:pPr marL="0" marR="0" lvl="0" indent="-88900" algn="l" rtl="0">
                        <a:lnSpc>
                          <a:spcPct val="100000"/>
                        </a:lnSpc>
                        <a:spcBef>
                          <a:spcPts val="0"/>
                        </a:spcBef>
                        <a:spcAft>
                          <a:spcPts val="0"/>
                        </a:spcAft>
                        <a:buClr>
                          <a:schemeClr val="dk1"/>
                        </a:buClr>
                        <a:buSzPts val="1400"/>
                        <a:buFont typeface="Calibri"/>
                        <a:buNone/>
                      </a:pPr>
                      <a:r>
                        <a:rPr lang="en-US" sz="1400"/>
                        <a:t>3</a:t>
                      </a:r>
                      <a:r>
                        <a:rPr lang="en-US" sz="1400" baseline="30000"/>
                        <a:t>rd</a:t>
                      </a:r>
                      <a:r>
                        <a:rPr lang="en-US" sz="1400"/>
                        <a:t> year Undergrad</a:t>
                      </a:r>
                    </a:p>
                    <a:p>
                      <a:pPr marL="0" marR="0" lvl="0" indent="0" algn="l" rtl="0">
                        <a:spcBef>
                          <a:spcPts val="0"/>
                        </a:spcBef>
                        <a:buNone/>
                      </a:pPr>
                      <a:endParaRPr sz="1400"/>
                    </a:p>
                  </a:txBody>
                  <a:tcPr marL="91450" marR="91450" marT="45725" marB="45725"/>
                </a:tc>
                <a:tc>
                  <a:txBody>
                    <a:bodyPr/>
                    <a:lstStyle/>
                    <a:p>
                      <a:pPr marL="0" marR="0" lvl="0" indent="-88900" algn="l" rtl="0">
                        <a:lnSpc>
                          <a:spcPct val="100000"/>
                        </a:lnSpc>
                        <a:spcBef>
                          <a:spcPts val="0"/>
                        </a:spcBef>
                        <a:spcAft>
                          <a:spcPts val="0"/>
                        </a:spcAft>
                        <a:buClr>
                          <a:schemeClr val="dk1"/>
                        </a:buClr>
                        <a:buSzPts val="1400"/>
                        <a:buFont typeface="Calibri"/>
                        <a:buNone/>
                      </a:pPr>
                      <a:r>
                        <a:rPr lang="en-US" sz="1400"/>
                        <a:t>4</a:t>
                      </a:r>
                      <a:r>
                        <a:rPr lang="en-US" sz="1400" baseline="30000"/>
                        <a:t>th</a:t>
                      </a:r>
                      <a:r>
                        <a:rPr lang="en-US" sz="1400"/>
                        <a:t> year Undergrad</a:t>
                      </a:r>
                    </a:p>
                    <a:p>
                      <a:pPr marL="0" marR="0" lvl="0" indent="0" algn="l" rtl="0">
                        <a:spcBef>
                          <a:spcPts val="0"/>
                        </a:spcBef>
                        <a:buNone/>
                      </a:pPr>
                      <a:endParaRPr sz="1400"/>
                    </a:p>
                  </a:txBody>
                  <a:tcPr marL="91450" marR="91450" marT="45725" marB="45725"/>
                </a:tc>
                <a:tc>
                  <a:txBody>
                    <a:bodyPr/>
                    <a:lstStyle/>
                    <a:p>
                      <a:pPr marL="0" marR="0" lvl="0" indent="-88900" algn="l" rtl="0">
                        <a:lnSpc>
                          <a:spcPct val="100000"/>
                        </a:lnSpc>
                        <a:spcBef>
                          <a:spcPts val="0"/>
                        </a:spcBef>
                        <a:spcAft>
                          <a:spcPts val="0"/>
                        </a:spcAft>
                        <a:buClr>
                          <a:schemeClr val="dk1"/>
                        </a:buClr>
                        <a:buSzPts val="1400"/>
                        <a:buFont typeface="Calibri"/>
                        <a:buNone/>
                      </a:pPr>
                      <a:r>
                        <a:rPr lang="en-US" sz="1400"/>
                        <a:t>5</a:t>
                      </a:r>
                      <a:r>
                        <a:rPr lang="en-US" sz="1400" baseline="30000"/>
                        <a:t>th</a:t>
                      </a:r>
                      <a:r>
                        <a:rPr lang="en-US" sz="1400"/>
                        <a:t> year Undergrad</a:t>
                      </a:r>
                    </a:p>
                    <a:p>
                      <a:pPr marL="0" marR="0" lvl="0" indent="0" algn="l" rtl="0">
                        <a:spcBef>
                          <a:spcPts val="0"/>
                        </a:spcBef>
                        <a:buNone/>
                      </a:pPr>
                      <a:endParaRPr sz="1400"/>
                    </a:p>
                  </a:txBody>
                  <a:tcPr marL="91450" marR="91450" marT="45725" marB="45725"/>
                </a:tc>
                <a:tc>
                  <a:txBody>
                    <a:bodyPr/>
                    <a:lstStyle/>
                    <a:p>
                      <a:pPr marL="0" marR="0" lvl="0" indent="-88900" algn="l" rtl="0">
                        <a:lnSpc>
                          <a:spcPct val="100000"/>
                        </a:lnSpc>
                        <a:spcBef>
                          <a:spcPts val="0"/>
                        </a:spcBef>
                        <a:spcAft>
                          <a:spcPts val="0"/>
                        </a:spcAft>
                        <a:buClr>
                          <a:schemeClr val="dk1"/>
                        </a:buClr>
                        <a:buSzPts val="1400"/>
                        <a:buFont typeface="Calibri"/>
                        <a:buNone/>
                      </a:pPr>
                      <a:r>
                        <a:rPr lang="en-US" sz="1400"/>
                        <a:t>1</a:t>
                      </a:r>
                      <a:r>
                        <a:rPr lang="en-US" sz="1400" baseline="30000"/>
                        <a:t>st</a:t>
                      </a:r>
                      <a:r>
                        <a:rPr lang="en-US" sz="1400"/>
                        <a:t> year Graduate</a:t>
                      </a:r>
                    </a:p>
                    <a:p>
                      <a:pPr marL="0" marR="0" lvl="0" indent="0" algn="l" rtl="0">
                        <a:spcBef>
                          <a:spcPts val="0"/>
                        </a:spcBef>
                        <a:buNone/>
                      </a:pPr>
                      <a:endParaRPr sz="1400"/>
                    </a:p>
                  </a:txBody>
                  <a:tcPr marL="91450" marR="91450" marT="45725" marB="45725"/>
                </a:tc>
                <a:tc>
                  <a:txBody>
                    <a:bodyPr/>
                    <a:lstStyle/>
                    <a:p>
                      <a:pPr marL="0" marR="0" lvl="0" indent="-88900" algn="l" rtl="0">
                        <a:lnSpc>
                          <a:spcPct val="100000"/>
                        </a:lnSpc>
                        <a:spcBef>
                          <a:spcPts val="0"/>
                        </a:spcBef>
                        <a:spcAft>
                          <a:spcPts val="0"/>
                        </a:spcAft>
                        <a:buClr>
                          <a:schemeClr val="dk1"/>
                        </a:buClr>
                        <a:buSzPts val="1400"/>
                        <a:buFont typeface="Calibri"/>
                        <a:buNone/>
                      </a:pPr>
                      <a:r>
                        <a:rPr lang="en-US" sz="1400"/>
                        <a:t>2</a:t>
                      </a:r>
                      <a:r>
                        <a:rPr lang="en-US" sz="1400" baseline="30000"/>
                        <a:t>nd</a:t>
                      </a:r>
                      <a:r>
                        <a:rPr lang="en-US" sz="1400"/>
                        <a:t> year Graduate</a:t>
                      </a:r>
                    </a:p>
                  </a:txBody>
                  <a:tcPr marL="91450" marR="91450" marT="45725" marB="45725"/>
                </a:tc>
                <a:tc>
                  <a:txBody>
                    <a:bodyPr/>
                    <a:lstStyle/>
                    <a:p>
                      <a:pPr marL="0" marR="0" lvl="0" indent="-88900" algn="l" rtl="0">
                        <a:lnSpc>
                          <a:spcPct val="100000"/>
                        </a:lnSpc>
                        <a:spcBef>
                          <a:spcPts val="0"/>
                        </a:spcBef>
                        <a:spcAft>
                          <a:spcPts val="0"/>
                        </a:spcAft>
                        <a:buClr>
                          <a:schemeClr val="dk1"/>
                        </a:buClr>
                        <a:buSzPts val="1400"/>
                        <a:buFont typeface="Calibri"/>
                        <a:buNone/>
                      </a:pPr>
                      <a:r>
                        <a:rPr lang="en-US" sz="1400"/>
                        <a:t>3</a:t>
                      </a:r>
                      <a:r>
                        <a:rPr lang="en-US" sz="1400" baseline="30000"/>
                        <a:t>rd</a:t>
                      </a:r>
                      <a:r>
                        <a:rPr lang="en-US" sz="1400"/>
                        <a:t> year Graduate</a:t>
                      </a:r>
                    </a:p>
                  </a:txBody>
                  <a:tcPr marL="91450" marR="91450" marT="45725" marB="45725"/>
                </a:tc>
              </a:tr>
              <a:tr h="493775">
                <a:tc>
                  <a:txBody>
                    <a:bodyPr/>
                    <a:lstStyle/>
                    <a:p>
                      <a:pPr marL="0" marR="0" lvl="0" indent="0" algn="l" rtl="0">
                        <a:spcBef>
                          <a:spcPts val="0"/>
                        </a:spcBef>
                        <a:buNone/>
                      </a:pPr>
                      <a:r>
                        <a:rPr lang="en-US" sz="1400"/>
                        <a:t>Current user</a:t>
                      </a:r>
                    </a:p>
                  </a:txBody>
                  <a:tcPr marL="91450" marR="91450" marT="45725" marB="45725"/>
                </a:tc>
                <a:tc>
                  <a:txBody>
                    <a:bodyPr/>
                    <a:lstStyle/>
                    <a:p>
                      <a:pPr marL="0" marR="0" lvl="0" indent="0" algn="ctr" rtl="0">
                        <a:spcBef>
                          <a:spcPts val="0"/>
                        </a:spcBef>
                        <a:buNone/>
                      </a:pPr>
                      <a:r>
                        <a:rPr lang="en-US" sz="1400"/>
                        <a:t>Female: 24%</a:t>
                      </a:r>
                    </a:p>
                    <a:p>
                      <a:pPr marL="0" marR="0" lvl="0" indent="0" algn="ctr" rtl="0">
                        <a:spcBef>
                          <a:spcPts val="0"/>
                        </a:spcBef>
                        <a:buNone/>
                      </a:pPr>
                      <a:r>
                        <a:rPr lang="en-US" sz="1400"/>
                        <a:t>Male: 39%</a:t>
                      </a:r>
                    </a:p>
                  </a:txBody>
                  <a:tcPr marL="91450" marR="91450" marT="45725" marB="45725"/>
                </a:tc>
                <a:tc>
                  <a:txBody>
                    <a:bodyPr/>
                    <a:lstStyle/>
                    <a:p>
                      <a:pPr marL="0" marR="0" lvl="0" indent="-88900" algn="ctr" rtl="0">
                        <a:lnSpc>
                          <a:spcPct val="100000"/>
                        </a:lnSpc>
                        <a:spcBef>
                          <a:spcPts val="0"/>
                        </a:spcBef>
                        <a:spcAft>
                          <a:spcPts val="0"/>
                        </a:spcAft>
                        <a:buClr>
                          <a:schemeClr val="dk1"/>
                        </a:buClr>
                        <a:buSzPts val="1400"/>
                        <a:buFont typeface="Calibri"/>
                        <a:buNone/>
                      </a:pPr>
                      <a:r>
                        <a:rPr lang="en-US" sz="1400"/>
                        <a:t>Female: 20%</a:t>
                      </a:r>
                    </a:p>
                    <a:p>
                      <a:pPr marL="0" marR="0" lvl="0" indent="-88900" algn="ctr" rtl="0">
                        <a:lnSpc>
                          <a:spcPct val="100000"/>
                        </a:lnSpc>
                        <a:spcBef>
                          <a:spcPts val="0"/>
                        </a:spcBef>
                        <a:spcAft>
                          <a:spcPts val="0"/>
                        </a:spcAft>
                        <a:buClr>
                          <a:schemeClr val="dk1"/>
                        </a:buClr>
                        <a:buSzPts val="1400"/>
                        <a:buFont typeface="Calibri"/>
                        <a:buNone/>
                      </a:pPr>
                      <a:r>
                        <a:rPr lang="en-US" sz="1400"/>
                        <a:t>Male: 30%</a:t>
                      </a:r>
                    </a:p>
                  </a:txBody>
                  <a:tcPr marL="91450" marR="91450" marT="45725" marB="45725"/>
                </a:tc>
                <a:tc>
                  <a:txBody>
                    <a:bodyPr/>
                    <a:lstStyle/>
                    <a:p>
                      <a:pPr marL="0" marR="0" lvl="0" indent="-88900" algn="ctr" rtl="0">
                        <a:lnSpc>
                          <a:spcPct val="100000"/>
                        </a:lnSpc>
                        <a:spcBef>
                          <a:spcPts val="0"/>
                        </a:spcBef>
                        <a:spcAft>
                          <a:spcPts val="0"/>
                        </a:spcAft>
                        <a:buClr>
                          <a:schemeClr val="dk1"/>
                        </a:buClr>
                        <a:buSzPts val="1400"/>
                        <a:buFont typeface="Calibri"/>
                        <a:buNone/>
                      </a:pPr>
                      <a:r>
                        <a:rPr lang="en-US" sz="1400" u="none" strike="noStrike" cap="none"/>
                        <a:t>Female: 24%</a:t>
                      </a:r>
                    </a:p>
                    <a:p>
                      <a:pPr marL="0" marR="0" lvl="0" indent="-88900" algn="ctr" rtl="0">
                        <a:lnSpc>
                          <a:spcPct val="100000"/>
                        </a:lnSpc>
                        <a:spcBef>
                          <a:spcPts val="0"/>
                        </a:spcBef>
                        <a:spcAft>
                          <a:spcPts val="0"/>
                        </a:spcAft>
                        <a:buClr>
                          <a:schemeClr val="dk1"/>
                        </a:buClr>
                        <a:buSzPts val="1400"/>
                        <a:buFont typeface="Calibri"/>
                        <a:buNone/>
                      </a:pPr>
                      <a:r>
                        <a:rPr lang="en-US" sz="1400" u="none" strike="noStrike" cap="none"/>
                        <a:t>Male: 32%</a:t>
                      </a:r>
                    </a:p>
                  </a:txBody>
                  <a:tcPr marL="91450" marR="91450" marT="45725" marB="45725"/>
                </a:tc>
                <a:tc>
                  <a:txBody>
                    <a:bodyPr/>
                    <a:lstStyle/>
                    <a:p>
                      <a:pPr marL="0" marR="0" lvl="0" indent="-88900" algn="ctr" rtl="0">
                        <a:lnSpc>
                          <a:spcPct val="100000"/>
                        </a:lnSpc>
                        <a:spcBef>
                          <a:spcPts val="0"/>
                        </a:spcBef>
                        <a:spcAft>
                          <a:spcPts val="0"/>
                        </a:spcAft>
                        <a:buClr>
                          <a:schemeClr val="dk1"/>
                        </a:buClr>
                        <a:buSzPts val="1400"/>
                        <a:buFont typeface="Calibri"/>
                        <a:buNone/>
                      </a:pPr>
                      <a:r>
                        <a:rPr lang="en-US" sz="1400" u="none" strike="noStrike" cap="none"/>
                        <a:t>Female: 21% </a:t>
                      </a:r>
                    </a:p>
                    <a:p>
                      <a:pPr marL="0" marR="0" lvl="0" indent="-88900" algn="ctr" rtl="0">
                        <a:lnSpc>
                          <a:spcPct val="100000"/>
                        </a:lnSpc>
                        <a:spcBef>
                          <a:spcPts val="0"/>
                        </a:spcBef>
                        <a:spcAft>
                          <a:spcPts val="0"/>
                        </a:spcAft>
                        <a:buClr>
                          <a:schemeClr val="dk1"/>
                        </a:buClr>
                        <a:buSzPts val="1400"/>
                        <a:buFont typeface="Calibri"/>
                        <a:buNone/>
                      </a:pPr>
                      <a:r>
                        <a:rPr lang="en-US" sz="1400" u="none" strike="noStrike" cap="none"/>
                        <a:t>Male: 25%</a:t>
                      </a:r>
                    </a:p>
                  </a:txBody>
                  <a:tcPr marL="91450" marR="91450" marT="45725" marB="45725"/>
                </a:tc>
                <a:tc>
                  <a:txBody>
                    <a:bodyPr/>
                    <a:lstStyle/>
                    <a:p>
                      <a:pPr marL="0" marR="0" lvl="0" indent="-88900" algn="ctr" rtl="0">
                        <a:lnSpc>
                          <a:spcPct val="100000"/>
                        </a:lnSpc>
                        <a:spcBef>
                          <a:spcPts val="0"/>
                        </a:spcBef>
                        <a:spcAft>
                          <a:spcPts val="0"/>
                        </a:spcAft>
                        <a:buClr>
                          <a:schemeClr val="dk1"/>
                        </a:buClr>
                        <a:buSzPts val="1400"/>
                        <a:buFont typeface="Calibri"/>
                        <a:buNone/>
                      </a:pPr>
                      <a:r>
                        <a:rPr lang="en-US" sz="1400" u="none" strike="noStrike" cap="none"/>
                        <a:t>Female: 26%</a:t>
                      </a:r>
                    </a:p>
                    <a:p>
                      <a:pPr marL="0" marR="0" lvl="0" indent="-88900" algn="ctr" rtl="0">
                        <a:lnSpc>
                          <a:spcPct val="100000"/>
                        </a:lnSpc>
                        <a:spcBef>
                          <a:spcPts val="0"/>
                        </a:spcBef>
                        <a:spcAft>
                          <a:spcPts val="0"/>
                        </a:spcAft>
                        <a:buClr>
                          <a:schemeClr val="dk1"/>
                        </a:buClr>
                        <a:buSzPts val="1400"/>
                        <a:buFont typeface="Calibri"/>
                        <a:buNone/>
                      </a:pPr>
                      <a:r>
                        <a:rPr lang="en-US" sz="1400" u="none" strike="noStrike" cap="none"/>
                        <a:t>Male: 17%</a:t>
                      </a:r>
                    </a:p>
                  </a:txBody>
                  <a:tcPr marL="91450" marR="91450" marT="45725" marB="45725"/>
                </a:tc>
                <a:tc>
                  <a:txBody>
                    <a:bodyPr/>
                    <a:lstStyle/>
                    <a:p>
                      <a:pPr marL="0" marR="0" lvl="0" indent="-88900" algn="ctr" rtl="0">
                        <a:lnSpc>
                          <a:spcPct val="100000"/>
                        </a:lnSpc>
                        <a:spcBef>
                          <a:spcPts val="0"/>
                        </a:spcBef>
                        <a:spcAft>
                          <a:spcPts val="0"/>
                        </a:spcAft>
                        <a:buClr>
                          <a:schemeClr val="dk1"/>
                        </a:buClr>
                        <a:buSzPts val="1400"/>
                        <a:buFont typeface="Calibri"/>
                        <a:buNone/>
                      </a:pPr>
                      <a:r>
                        <a:rPr lang="en-US" sz="1400" u="none" strike="noStrike" cap="none"/>
                        <a:t>Female: 11%</a:t>
                      </a:r>
                    </a:p>
                    <a:p>
                      <a:pPr marL="0" marR="0" lvl="0" indent="-88900" algn="ctr" rtl="0">
                        <a:lnSpc>
                          <a:spcPct val="100000"/>
                        </a:lnSpc>
                        <a:spcBef>
                          <a:spcPts val="0"/>
                        </a:spcBef>
                        <a:spcAft>
                          <a:spcPts val="0"/>
                        </a:spcAft>
                        <a:buClr>
                          <a:schemeClr val="dk1"/>
                        </a:buClr>
                        <a:buSzPts val="1400"/>
                        <a:buFont typeface="Calibri"/>
                        <a:buNone/>
                      </a:pPr>
                      <a:r>
                        <a:rPr lang="en-US" sz="1400" u="none" strike="noStrike" cap="none"/>
                        <a:t>Male: 20%</a:t>
                      </a:r>
                    </a:p>
                  </a:txBody>
                  <a:tcPr marL="91450" marR="91450" marT="45725" marB="45725"/>
                </a:tc>
                <a:tc>
                  <a:txBody>
                    <a:bodyPr/>
                    <a:lstStyle/>
                    <a:p>
                      <a:pPr marL="0" marR="0" lvl="0" indent="-88900" algn="ctr" rtl="0">
                        <a:lnSpc>
                          <a:spcPct val="100000"/>
                        </a:lnSpc>
                        <a:spcBef>
                          <a:spcPts val="0"/>
                        </a:spcBef>
                        <a:spcAft>
                          <a:spcPts val="0"/>
                        </a:spcAft>
                        <a:buClr>
                          <a:schemeClr val="dk1"/>
                        </a:buClr>
                        <a:buSzPts val="1400"/>
                        <a:buFont typeface="Calibri"/>
                        <a:buNone/>
                      </a:pPr>
                      <a:r>
                        <a:rPr lang="en-US" sz="1400" u="none" strike="noStrike" cap="none"/>
                        <a:t>Female: 10% </a:t>
                      </a:r>
                    </a:p>
                    <a:p>
                      <a:pPr marL="0" marR="0" lvl="0" indent="-88900" algn="ctr" rtl="0">
                        <a:lnSpc>
                          <a:spcPct val="100000"/>
                        </a:lnSpc>
                        <a:spcBef>
                          <a:spcPts val="0"/>
                        </a:spcBef>
                        <a:spcAft>
                          <a:spcPts val="0"/>
                        </a:spcAft>
                        <a:buClr>
                          <a:schemeClr val="dk1"/>
                        </a:buClr>
                        <a:buSzPts val="1400"/>
                        <a:buFont typeface="Calibri"/>
                        <a:buNone/>
                      </a:pPr>
                      <a:r>
                        <a:rPr lang="en-US" sz="1400" u="none" strike="noStrike" cap="none"/>
                        <a:t>Male: 22%</a:t>
                      </a:r>
                    </a:p>
                  </a:txBody>
                  <a:tcPr marL="91450" marR="91450" marT="45725" marB="45725"/>
                </a:tc>
                <a:tc>
                  <a:txBody>
                    <a:bodyPr/>
                    <a:lstStyle/>
                    <a:p>
                      <a:pPr marL="0" marR="0" lvl="0" indent="-88900" algn="ctr" rtl="0">
                        <a:lnSpc>
                          <a:spcPct val="100000"/>
                        </a:lnSpc>
                        <a:spcBef>
                          <a:spcPts val="0"/>
                        </a:spcBef>
                        <a:spcAft>
                          <a:spcPts val="0"/>
                        </a:spcAft>
                        <a:buClr>
                          <a:schemeClr val="dk1"/>
                        </a:buClr>
                        <a:buSzPts val="1400"/>
                        <a:buFont typeface="Calibri"/>
                        <a:buNone/>
                      </a:pPr>
                      <a:r>
                        <a:rPr lang="en-US" sz="1400" u="none" strike="noStrike" cap="none"/>
                        <a:t>Female: 10%</a:t>
                      </a:r>
                    </a:p>
                    <a:p>
                      <a:pPr marL="0" marR="0" lvl="0" indent="-88900" algn="ctr" rtl="0">
                        <a:lnSpc>
                          <a:spcPct val="100000"/>
                        </a:lnSpc>
                        <a:spcBef>
                          <a:spcPts val="0"/>
                        </a:spcBef>
                        <a:spcAft>
                          <a:spcPts val="0"/>
                        </a:spcAft>
                        <a:buClr>
                          <a:schemeClr val="dk1"/>
                        </a:buClr>
                        <a:buSzPts val="1400"/>
                        <a:buFont typeface="Calibri"/>
                        <a:buNone/>
                      </a:pPr>
                      <a:r>
                        <a:rPr lang="en-US" sz="1400" u="none" strike="noStrike" cap="none"/>
                        <a:t>Male: 23%</a:t>
                      </a:r>
                    </a:p>
                  </a:txBody>
                  <a:tcPr marL="91450" marR="91450" marT="45725" marB="45725"/>
                </a:tc>
              </a:tr>
              <a:tr h="493775">
                <a:tc>
                  <a:txBody>
                    <a:bodyPr/>
                    <a:lstStyle/>
                    <a:p>
                      <a:pPr marL="0" marR="0" lvl="0" indent="0" algn="l" rtl="0">
                        <a:spcBef>
                          <a:spcPts val="0"/>
                        </a:spcBef>
                        <a:buNone/>
                      </a:pPr>
                      <a:r>
                        <a:rPr lang="en-US" sz="1400"/>
                        <a:t>Ex user</a:t>
                      </a:r>
                    </a:p>
                  </a:txBody>
                  <a:tcPr marL="91450" marR="91450" marT="45725" marB="45725"/>
                </a:tc>
                <a:tc>
                  <a:txBody>
                    <a:bodyPr/>
                    <a:lstStyle/>
                    <a:p>
                      <a:pPr marL="0" marR="0" lvl="0" indent="-88900" algn="ctr" rtl="0">
                        <a:lnSpc>
                          <a:spcPct val="100000"/>
                        </a:lnSpc>
                        <a:spcBef>
                          <a:spcPts val="0"/>
                        </a:spcBef>
                        <a:spcAft>
                          <a:spcPts val="0"/>
                        </a:spcAft>
                        <a:buClr>
                          <a:schemeClr val="dk1"/>
                        </a:buClr>
                        <a:buSzPts val="1400"/>
                        <a:buFont typeface="Calibri"/>
                        <a:buNone/>
                      </a:pPr>
                      <a:r>
                        <a:rPr lang="en-US" sz="1400"/>
                        <a:t>Female: 8%</a:t>
                      </a:r>
                    </a:p>
                    <a:p>
                      <a:pPr marL="0" marR="0" lvl="0" indent="0" algn="ctr" rtl="0">
                        <a:spcBef>
                          <a:spcPts val="0"/>
                        </a:spcBef>
                        <a:buNone/>
                      </a:pPr>
                      <a:r>
                        <a:rPr lang="en-US" sz="1400"/>
                        <a:t>Male: 13%</a:t>
                      </a:r>
                    </a:p>
                  </a:txBody>
                  <a:tcPr marL="91450" marR="91450" marT="45725" marB="45725"/>
                </a:tc>
                <a:tc>
                  <a:txBody>
                    <a:bodyPr/>
                    <a:lstStyle/>
                    <a:p>
                      <a:pPr marL="0" marR="0" lvl="0" indent="-88900" algn="ctr" rtl="0">
                        <a:lnSpc>
                          <a:spcPct val="100000"/>
                        </a:lnSpc>
                        <a:spcBef>
                          <a:spcPts val="0"/>
                        </a:spcBef>
                        <a:spcAft>
                          <a:spcPts val="0"/>
                        </a:spcAft>
                        <a:buClr>
                          <a:schemeClr val="dk1"/>
                        </a:buClr>
                        <a:buSzPts val="1400"/>
                        <a:buFont typeface="Calibri"/>
                        <a:buNone/>
                      </a:pPr>
                      <a:r>
                        <a:rPr lang="en-US" sz="1400"/>
                        <a:t>Female: 9%</a:t>
                      </a:r>
                    </a:p>
                    <a:p>
                      <a:pPr marL="0" marR="0" lvl="0" indent="-88900" algn="ctr" rtl="0">
                        <a:lnSpc>
                          <a:spcPct val="100000"/>
                        </a:lnSpc>
                        <a:spcBef>
                          <a:spcPts val="0"/>
                        </a:spcBef>
                        <a:spcAft>
                          <a:spcPts val="0"/>
                        </a:spcAft>
                        <a:buClr>
                          <a:schemeClr val="dk1"/>
                        </a:buClr>
                        <a:buSzPts val="1400"/>
                        <a:buFont typeface="Calibri"/>
                        <a:buNone/>
                      </a:pPr>
                      <a:r>
                        <a:rPr lang="en-US" sz="1400"/>
                        <a:t>Male: 11%</a:t>
                      </a:r>
                    </a:p>
                  </a:txBody>
                  <a:tcPr marL="91450" marR="91450" marT="45725" marB="45725"/>
                </a:tc>
                <a:tc>
                  <a:txBody>
                    <a:bodyPr/>
                    <a:lstStyle/>
                    <a:p>
                      <a:pPr marL="0" marR="0" lvl="0" indent="-88900" algn="ctr" rtl="0">
                        <a:lnSpc>
                          <a:spcPct val="100000"/>
                        </a:lnSpc>
                        <a:spcBef>
                          <a:spcPts val="0"/>
                        </a:spcBef>
                        <a:spcAft>
                          <a:spcPts val="0"/>
                        </a:spcAft>
                        <a:buClr>
                          <a:schemeClr val="dk1"/>
                        </a:buClr>
                        <a:buSzPts val="1400"/>
                        <a:buFont typeface="Calibri"/>
                        <a:buNone/>
                      </a:pPr>
                      <a:r>
                        <a:rPr lang="en-US" sz="1400" u="none" strike="noStrike" cap="none"/>
                        <a:t>Female: 9% </a:t>
                      </a:r>
                    </a:p>
                    <a:p>
                      <a:pPr marL="0" marR="0" lvl="0" indent="-88900" algn="ctr" rtl="0">
                        <a:lnSpc>
                          <a:spcPct val="100000"/>
                        </a:lnSpc>
                        <a:spcBef>
                          <a:spcPts val="0"/>
                        </a:spcBef>
                        <a:spcAft>
                          <a:spcPts val="0"/>
                        </a:spcAft>
                        <a:buClr>
                          <a:schemeClr val="dk1"/>
                        </a:buClr>
                        <a:buSzPts val="1400"/>
                        <a:buFont typeface="Calibri"/>
                        <a:buNone/>
                      </a:pPr>
                      <a:r>
                        <a:rPr lang="en-US" sz="1400" u="none" strike="noStrike" cap="none"/>
                        <a:t>Male: 10%</a:t>
                      </a:r>
                    </a:p>
                  </a:txBody>
                  <a:tcPr marL="91450" marR="91450" marT="45725" marB="45725"/>
                </a:tc>
                <a:tc>
                  <a:txBody>
                    <a:bodyPr/>
                    <a:lstStyle/>
                    <a:p>
                      <a:pPr marL="0" marR="0" lvl="0" indent="-88900" algn="ctr" rtl="0">
                        <a:lnSpc>
                          <a:spcPct val="100000"/>
                        </a:lnSpc>
                        <a:spcBef>
                          <a:spcPts val="0"/>
                        </a:spcBef>
                        <a:spcAft>
                          <a:spcPts val="0"/>
                        </a:spcAft>
                        <a:buClr>
                          <a:schemeClr val="dk1"/>
                        </a:buClr>
                        <a:buSzPts val="1400"/>
                        <a:buFont typeface="Calibri"/>
                        <a:buNone/>
                      </a:pPr>
                      <a:r>
                        <a:rPr lang="en-US" sz="1400" u="none" strike="noStrike" cap="none"/>
                        <a:t>Female: 8%</a:t>
                      </a:r>
                    </a:p>
                    <a:p>
                      <a:pPr marL="0" marR="0" lvl="0" indent="-88900" algn="ctr" rtl="0">
                        <a:lnSpc>
                          <a:spcPct val="100000"/>
                        </a:lnSpc>
                        <a:spcBef>
                          <a:spcPts val="0"/>
                        </a:spcBef>
                        <a:spcAft>
                          <a:spcPts val="0"/>
                        </a:spcAft>
                        <a:buClr>
                          <a:schemeClr val="dk1"/>
                        </a:buClr>
                        <a:buSzPts val="1400"/>
                        <a:buFont typeface="Calibri"/>
                        <a:buNone/>
                      </a:pPr>
                      <a:r>
                        <a:rPr lang="en-US" sz="1400" u="none" strike="noStrike" cap="none"/>
                        <a:t>Male: 14%</a:t>
                      </a:r>
                    </a:p>
                  </a:txBody>
                  <a:tcPr marL="91450" marR="91450" marT="45725" marB="45725"/>
                </a:tc>
                <a:tc>
                  <a:txBody>
                    <a:bodyPr/>
                    <a:lstStyle/>
                    <a:p>
                      <a:pPr marL="0" marR="0" lvl="0" indent="-88900" algn="ctr" rtl="0">
                        <a:lnSpc>
                          <a:spcPct val="100000"/>
                        </a:lnSpc>
                        <a:spcBef>
                          <a:spcPts val="0"/>
                        </a:spcBef>
                        <a:spcAft>
                          <a:spcPts val="0"/>
                        </a:spcAft>
                        <a:buClr>
                          <a:schemeClr val="dk1"/>
                        </a:buClr>
                        <a:buSzPts val="1400"/>
                        <a:buFont typeface="Calibri"/>
                        <a:buNone/>
                      </a:pPr>
                      <a:r>
                        <a:rPr lang="en-US" sz="1400" u="none" strike="noStrike" cap="none"/>
                        <a:t>Female: 11%</a:t>
                      </a:r>
                    </a:p>
                    <a:p>
                      <a:pPr marL="0" marR="0" lvl="0" indent="-88900" algn="ctr" rtl="0">
                        <a:lnSpc>
                          <a:spcPct val="100000"/>
                        </a:lnSpc>
                        <a:spcBef>
                          <a:spcPts val="0"/>
                        </a:spcBef>
                        <a:spcAft>
                          <a:spcPts val="0"/>
                        </a:spcAft>
                        <a:buClr>
                          <a:schemeClr val="dk1"/>
                        </a:buClr>
                        <a:buSzPts val="1400"/>
                        <a:buFont typeface="Calibri"/>
                        <a:buNone/>
                      </a:pPr>
                      <a:r>
                        <a:rPr lang="en-US" sz="1400" u="none" strike="noStrike" cap="none"/>
                        <a:t>Male: 8%</a:t>
                      </a:r>
                    </a:p>
                  </a:txBody>
                  <a:tcPr marL="91450" marR="91450" marT="45725" marB="45725"/>
                </a:tc>
                <a:tc>
                  <a:txBody>
                    <a:bodyPr/>
                    <a:lstStyle/>
                    <a:p>
                      <a:pPr marL="0" marR="0" lvl="0" indent="-88900" algn="ctr" rtl="0">
                        <a:lnSpc>
                          <a:spcPct val="100000"/>
                        </a:lnSpc>
                        <a:spcBef>
                          <a:spcPts val="0"/>
                        </a:spcBef>
                        <a:spcAft>
                          <a:spcPts val="0"/>
                        </a:spcAft>
                        <a:buClr>
                          <a:schemeClr val="dk1"/>
                        </a:buClr>
                        <a:buSzPts val="1400"/>
                        <a:buFont typeface="Calibri"/>
                        <a:buNone/>
                      </a:pPr>
                      <a:r>
                        <a:rPr lang="en-US" sz="1400" u="none" strike="noStrike" cap="none"/>
                        <a:t>Female: 14%</a:t>
                      </a:r>
                    </a:p>
                    <a:p>
                      <a:pPr marL="0" marR="0" lvl="0" indent="-88900" algn="ctr" rtl="0">
                        <a:lnSpc>
                          <a:spcPct val="100000"/>
                        </a:lnSpc>
                        <a:spcBef>
                          <a:spcPts val="0"/>
                        </a:spcBef>
                        <a:spcAft>
                          <a:spcPts val="0"/>
                        </a:spcAft>
                        <a:buClr>
                          <a:schemeClr val="dk1"/>
                        </a:buClr>
                        <a:buSzPts val="1400"/>
                        <a:buFont typeface="Calibri"/>
                        <a:buNone/>
                      </a:pPr>
                      <a:r>
                        <a:rPr lang="en-US" sz="1400" u="none" strike="noStrike" cap="none"/>
                        <a:t>Male: 11%</a:t>
                      </a:r>
                    </a:p>
                  </a:txBody>
                  <a:tcPr marL="91450" marR="91450" marT="45725" marB="45725"/>
                </a:tc>
                <a:tc>
                  <a:txBody>
                    <a:bodyPr/>
                    <a:lstStyle/>
                    <a:p>
                      <a:pPr marL="0" marR="0" lvl="0" indent="-88900" algn="ctr" rtl="0">
                        <a:lnSpc>
                          <a:spcPct val="100000"/>
                        </a:lnSpc>
                        <a:spcBef>
                          <a:spcPts val="0"/>
                        </a:spcBef>
                        <a:spcAft>
                          <a:spcPts val="0"/>
                        </a:spcAft>
                        <a:buClr>
                          <a:schemeClr val="dk1"/>
                        </a:buClr>
                        <a:buSzPts val="1400"/>
                        <a:buFont typeface="Calibri"/>
                        <a:buNone/>
                      </a:pPr>
                      <a:r>
                        <a:rPr lang="en-US" sz="1400" u="none" strike="noStrike" cap="none"/>
                        <a:t>Female: 13% </a:t>
                      </a:r>
                    </a:p>
                    <a:p>
                      <a:pPr marL="0" marR="0" lvl="0" indent="-88900" algn="ctr" rtl="0">
                        <a:lnSpc>
                          <a:spcPct val="100000"/>
                        </a:lnSpc>
                        <a:spcBef>
                          <a:spcPts val="0"/>
                        </a:spcBef>
                        <a:spcAft>
                          <a:spcPts val="0"/>
                        </a:spcAft>
                        <a:buClr>
                          <a:schemeClr val="dk1"/>
                        </a:buClr>
                        <a:buSzPts val="1400"/>
                        <a:buFont typeface="Calibri"/>
                        <a:buNone/>
                      </a:pPr>
                      <a:r>
                        <a:rPr lang="en-US" sz="1400" u="none" strike="noStrike" cap="none"/>
                        <a:t>Male: 11%</a:t>
                      </a:r>
                    </a:p>
                  </a:txBody>
                  <a:tcPr marL="91450" marR="91450" marT="45725" marB="45725"/>
                </a:tc>
                <a:tc>
                  <a:txBody>
                    <a:bodyPr/>
                    <a:lstStyle/>
                    <a:p>
                      <a:pPr marL="0" marR="0" lvl="0" indent="-88900" algn="ctr" rtl="0">
                        <a:lnSpc>
                          <a:spcPct val="100000"/>
                        </a:lnSpc>
                        <a:spcBef>
                          <a:spcPts val="0"/>
                        </a:spcBef>
                        <a:spcAft>
                          <a:spcPts val="0"/>
                        </a:spcAft>
                        <a:buClr>
                          <a:schemeClr val="dk1"/>
                        </a:buClr>
                        <a:buSzPts val="1400"/>
                        <a:buFont typeface="Calibri"/>
                        <a:buNone/>
                      </a:pPr>
                      <a:r>
                        <a:rPr lang="en-US" sz="1400" u="none" strike="noStrike" cap="none"/>
                        <a:t>Female: 12%</a:t>
                      </a:r>
                    </a:p>
                    <a:p>
                      <a:pPr marL="0" marR="0" lvl="0" indent="-88900" algn="ctr" rtl="0">
                        <a:lnSpc>
                          <a:spcPct val="100000"/>
                        </a:lnSpc>
                        <a:spcBef>
                          <a:spcPts val="0"/>
                        </a:spcBef>
                        <a:spcAft>
                          <a:spcPts val="0"/>
                        </a:spcAft>
                        <a:buClr>
                          <a:schemeClr val="dk1"/>
                        </a:buClr>
                        <a:buSzPts val="1400"/>
                        <a:buFont typeface="Calibri"/>
                        <a:buNone/>
                      </a:pPr>
                      <a:r>
                        <a:rPr lang="en-US" sz="1400" u="none" strike="noStrike" cap="none"/>
                        <a:t>Male: 17%</a:t>
                      </a:r>
                    </a:p>
                  </a:txBody>
                  <a:tcPr marL="91450" marR="91450" marT="45725" marB="45725"/>
                </a:tc>
              </a:tr>
              <a:tr h="493775">
                <a:tc>
                  <a:txBody>
                    <a:bodyPr/>
                    <a:lstStyle/>
                    <a:p>
                      <a:pPr marL="0" marR="0" lvl="0" indent="0" algn="l" rtl="0">
                        <a:spcBef>
                          <a:spcPts val="0"/>
                        </a:spcBef>
                        <a:buNone/>
                      </a:pPr>
                      <a:r>
                        <a:rPr lang="en-US" sz="1400"/>
                        <a:t>Lifetime nonsmoker</a:t>
                      </a:r>
                    </a:p>
                  </a:txBody>
                  <a:tcPr marL="91450" marR="91450" marT="45725" marB="45725"/>
                </a:tc>
                <a:tc>
                  <a:txBody>
                    <a:bodyPr/>
                    <a:lstStyle/>
                    <a:p>
                      <a:pPr marL="0" marR="0" lvl="0" indent="-88900" algn="ctr" rtl="0">
                        <a:lnSpc>
                          <a:spcPct val="100000"/>
                        </a:lnSpc>
                        <a:spcBef>
                          <a:spcPts val="0"/>
                        </a:spcBef>
                        <a:spcAft>
                          <a:spcPts val="0"/>
                        </a:spcAft>
                        <a:buClr>
                          <a:schemeClr val="dk1"/>
                        </a:buClr>
                        <a:buSzPts val="1400"/>
                        <a:buFont typeface="Calibri"/>
                        <a:buNone/>
                      </a:pPr>
                      <a:r>
                        <a:rPr lang="en-US" sz="1400"/>
                        <a:t>Female: 68%</a:t>
                      </a:r>
                    </a:p>
                    <a:p>
                      <a:pPr marL="0" marR="0" lvl="0" indent="-88900" algn="ctr" rtl="0">
                        <a:lnSpc>
                          <a:spcPct val="100000"/>
                        </a:lnSpc>
                        <a:spcBef>
                          <a:spcPts val="0"/>
                        </a:spcBef>
                        <a:spcAft>
                          <a:spcPts val="0"/>
                        </a:spcAft>
                        <a:buClr>
                          <a:schemeClr val="dk1"/>
                        </a:buClr>
                        <a:buSzPts val="1400"/>
                        <a:buFont typeface="Calibri"/>
                        <a:buNone/>
                      </a:pPr>
                      <a:r>
                        <a:rPr lang="en-US" sz="1400"/>
                        <a:t>Male: 48%</a:t>
                      </a:r>
                    </a:p>
                  </a:txBody>
                  <a:tcPr marL="91450" marR="91450" marT="45725" marB="45725"/>
                </a:tc>
                <a:tc>
                  <a:txBody>
                    <a:bodyPr/>
                    <a:lstStyle/>
                    <a:p>
                      <a:pPr marL="0" marR="0" lvl="0" indent="-88900" algn="ctr" rtl="0">
                        <a:lnSpc>
                          <a:spcPct val="100000"/>
                        </a:lnSpc>
                        <a:spcBef>
                          <a:spcPts val="0"/>
                        </a:spcBef>
                        <a:spcAft>
                          <a:spcPts val="0"/>
                        </a:spcAft>
                        <a:buClr>
                          <a:schemeClr val="dk1"/>
                        </a:buClr>
                        <a:buSzPts val="1400"/>
                        <a:buFont typeface="Calibri"/>
                        <a:buNone/>
                      </a:pPr>
                      <a:r>
                        <a:rPr lang="en-US" sz="1400"/>
                        <a:t>Female: 71%</a:t>
                      </a:r>
                    </a:p>
                    <a:p>
                      <a:pPr marL="0" marR="0" lvl="0" indent="-88900" algn="ctr" rtl="0">
                        <a:lnSpc>
                          <a:spcPct val="100000"/>
                        </a:lnSpc>
                        <a:spcBef>
                          <a:spcPts val="0"/>
                        </a:spcBef>
                        <a:spcAft>
                          <a:spcPts val="0"/>
                        </a:spcAft>
                        <a:buClr>
                          <a:schemeClr val="dk1"/>
                        </a:buClr>
                        <a:buSzPts val="1400"/>
                        <a:buFont typeface="Calibri"/>
                        <a:buNone/>
                      </a:pPr>
                      <a:r>
                        <a:rPr lang="en-US" sz="1400"/>
                        <a:t>Male: 59%</a:t>
                      </a:r>
                    </a:p>
                  </a:txBody>
                  <a:tcPr marL="91450" marR="91450" marT="45725" marB="45725"/>
                </a:tc>
                <a:tc>
                  <a:txBody>
                    <a:bodyPr/>
                    <a:lstStyle/>
                    <a:p>
                      <a:pPr marL="0" marR="0" lvl="0" indent="-88900" algn="ctr" rtl="0">
                        <a:lnSpc>
                          <a:spcPct val="100000"/>
                        </a:lnSpc>
                        <a:spcBef>
                          <a:spcPts val="0"/>
                        </a:spcBef>
                        <a:spcAft>
                          <a:spcPts val="0"/>
                        </a:spcAft>
                        <a:buClr>
                          <a:schemeClr val="dk1"/>
                        </a:buClr>
                        <a:buSzPts val="1400"/>
                        <a:buFont typeface="Calibri"/>
                        <a:buNone/>
                      </a:pPr>
                      <a:r>
                        <a:rPr lang="en-US" sz="1400" u="none" strike="noStrike" cap="none"/>
                        <a:t>Female: 67%</a:t>
                      </a:r>
                    </a:p>
                    <a:p>
                      <a:pPr marL="0" marR="0" lvl="0" indent="-88900" algn="ctr" rtl="0">
                        <a:lnSpc>
                          <a:spcPct val="100000"/>
                        </a:lnSpc>
                        <a:spcBef>
                          <a:spcPts val="0"/>
                        </a:spcBef>
                        <a:spcAft>
                          <a:spcPts val="0"/>
                        </a:spcAft>
                        <a:buClr>
                          <a:schemeClr val="dk1"/>
                        </a:buClr>
                        <a:buSzPts val="1400"/>
                        <a:buFont typeface="Calibri"/>
                        <a:buNone/>
                      </a:pPr>
                      <a:r>
                        <a:rPr lang="en-US" sz="1400" u="none" strike="noStrike" cap="none"/>
                        <a:t>Male: 58%</a:t>
                      </a:r>
                    </a:p>
                  </a:txBody>
                  <a:tcPr marL="91450" marR="91450" marT="45725" marB="45725"/>
                </a:tc>
                <a:tc>
                  <a:txBody>
                    <a:bodyPr/>
                    <a:lstStyle/>
                    <a:p>
                      <a:pPr marL="0" marR="0" lvl="0" indent="-88900" algn="ctr" rtl="0">
                        <a:lnSpc>
                          <a:spcPct val="100000"/>
                        </a:lnSpc>
                        <a:spcBef>
                          <a:spcPts val="0"/>
                        </a:spcBef>
                        <a:spcAft>
                          <a:spcPts val="0"/>
                        </a:spcAft>
                        <a:buClr>
                          <a:schemeClr val="dk1"/>
                        </a:buClr>
                        <a:buSzPts val="1400"/>
                        <a:buFont typeface="Calibri"/>
                        <a:buNone/>
                      </a:pPr>
                      <a:r>
                        <a:rPr lang="en-US" sz="1400" u="none" strike="noStrike" cap="none"/>
                        <a:t>Female: 71%</a:t>
                      </a:r>
                    </a:p>
                    <a:p>
                      <a:pPr marL="0" marR="0" lvl="0" indent="-88900" algn="ctr" rtl="0">
                        <a:lnSpc>
                          <a:spcPct val="100000"/>
                        </a:lnSpc>
                        <a:spcBef>
                          <a:spcPts val="0"/>
                        </a:spcBef>
                        <a:spcAft>
                          <a:spcPts val="0"/>
                        </a:spcAft>
                        <a:buClr>
                          <a:schemeClr val="dk1"/>
                        </a:buClr>
                        <a:buSzPts val="1400"/>
                        <a:buFont typeface="Calibri"/>
                        <a:buNone/>
                      </a:pPr>
                      <a:r>
                        <a:rPr lang="en-US" sz="1400" u="none" strike="noStrike" cap="none"/>
                        <a:t>Male: 61%</a:t>
                      </a:r>
                    </a:p>
                  </a:txBody>
                  <a:tcPr marL="91450" marR="91450" marT="45725" marB="45725"/>
                </a:tc>
                <a:tc>
                  <a:txBody>
                    <a:bodyPr/>
                    <a:lstStyle/>
                    <a:p>
                      <a:pPr marL="0" marR="0" lvl="0" indent="-88900" algn="ctr" rtl="0">
                        <a:lnSpc>
                          <a:spcPct val="100000"/>
                        </a:lnSpc>
                        <a:spcBef>
                          <a:spcPts val="0"/>
                        </a:spcBef>
                        <a:spcAft>
                          <a:spcPts val="0"/>
                        </a:spcAft>
                        <a:buClr>
                          <a:schemeClr val="dk1"/>
                        </a:buClr>
                        <a:buSzPts val="1400"/>
                        <a:buFont typeface="Calibri"/>
                        <a:buNone/>
                      </a:pPr>
                      <a:r>
                        <a:rPr lang="en-US" sz="1400" u="none" strike="noStrike" cap="none"/>
                        <a:t>Female: 63%</a:t>
                      </a:r>
                    </a:p>
                    <a:p>
                      <a:pPr marL="0" marR="0" lvl="0" indent="-88900" algn="ctr" rtl="0">
                        <a:lnSpc>
                          <a:spcPct val="100000"/>
                        </a:lnSpc>
                        <a:spcBef>
                          <a:spcPts val="0"/>
                        </a:spcBef>
                        <a:spcAft>
                          <a:spcPts val="0"/>
                        </a:spcAft>
                        <a:buClr>
                          <a:schemeClr val="dk1"/>
                        </a:buClr>
                        <a:buSzPts val="1400"/>
                        <a:buFont typeface="Calibri"/>
                        <a:buNone/>
                      </a:pPr>
                      <a:r>
                        <a:rPr lang="en-US" sz="1400" u="none" strike="noStrike" cap="none"/>
                        <a:t>Male: 75%</a:t>
                      </a:r>
                    </a:p>
                  </a:txBody>
                  <a:tcPr marL="91450" marR="91450" marT="45725" marB="45725"/>
                </a:tc>
                <a:tc>
                  <a:txBody>
                    <a:bodyPr/>
                    <a:lstStyle/>
                    <a:p>
                      <a:pPr marL="0" marR="0" lvl="0" indent="-88900" algn="ctr" rtl="0">
                        <a:lnSpc>
                          <a:spcPct val="100000"/>
                        </a:lnSpc>
                        <a:spcBef>
                          <a:spcPts val="0"/>
                        </a:spcBef>
                        <a:spcAft>
                          <a:spcPts val="0"/>
                        </a:spcAft>
                        <a:buClr>
                          <a:schemeClr val="dk1"/>
                        </a:buClr>
                        <a:buSzPts val="1400"/>
                        <a:buFont typeface="Calibri"/>
                        <a:buNone/>
                      </a:pPr>
                      <a:r>
                        <a:rPr lang="en-US" sz="1400" u="none" strike="noStrike" cap="none"/>
                        <a:t>Female: 75%</a:t>
                      </a:r>
                    </a:p>
                    <a:p>
                      <a:pPr marL="0" marR="0" lvl="0" indent="-88900" algn="ctr" rtl="0">
                        <a:lnSpc>
                          <a:spcPct val="100000"/>
                        </a:lnSpc>
                        <a:spcBef>
                          <a:spcPts val="0"/>
                        </a:spcBef>
                        <a:spcAft>
                          <a:spcPts val="0"/>
                        </a:spcAft>
                        <a:buClr>
                          <a:schemeClr val="dk1"/>
                        </a:buClr>
                        <a:buSzPts val="1400"/>
                        <a:buFont typeface="Calibri"/>
                        <a:buNone/>
                      </a:pPr>
                      <a:r>
                        <a:rPr lang="en-US" sz="1400" u="none" strike="noStrike" cap="none"/>
                        <a:t>Male: 69%</a:t>
                      </a:r>
                    </a:p>
                  </a:txBody>
                  <a:tcPr marL="91450" marR="91450" marT="45725" marB="45725"/>
                </a:tc>
                <a:tc>
                  <a:txBody>
                    <a:bodyPr/>
                    <a:lstStyle/>
                    <a:p>
                      <a:pPr marL="0" marR="0" lvl="0" indent="-88900" algn="ctr" rtl="0">
                        <a:lnSpc>
                          <a:spcPct val="100000"/>
                        </a:lnSpc>
                        <a:spcBef>
                          <a:spcPts val="0"/>
                        </a:spcBef>
                        <a:spcAft>
                          <a:spcPts val="0"/>
                        </a:spcAft>
                        <a:buClr>
                          <a:schemeClr val="dk1"/>
                        </a:buClr>
                        <a:buSzPts val="1400"/>
                        <a:buFont typeface="Calibri"/>
                        <a:buNone/>
                      </a:pPr>
                      <a:r>
                        <a:rPr lang="en-US" sz="1400" u="none" strike="noStrike" cap="none"/>
                        <a:t>Female: 77%</a:t>
                      </a:r>
                    </a:p>
                    <a:p>
                      <a:pPr marL="0" marR="0" lvl="0" indent="-88900" algn="ctr" rtl="0">
                        <a:lnSpc>
                          <a:spcPct val="100000"/>
                        </a:lnSpc>
                        <a:spcBef>
                          <a:spcPts val="0"/>
                        </a:spcBef>
                        <a:spcAft>
                          <a:spcPts val="0"/>
                        </a:spcAft>
                        <a:buClr>
                          <a:schemeClr val="dk1"/>
                        </a:buClr>
                        <a:buSzPts val="1400"/>
                        <a:buFont typeface="Calibri"/>
                        <a:buNone/>
                      </a:pPr>
                      <a:r>
                        <a:rPr lang="en-US" sz="1400" u="none" strike="noStrike" cap="none"/>
                        <a:t>Male: 67%</a:t>
                      </a:r>
                    </a:p>
                  </a:txBody>
                  <a:tcPr marL="91450" marR="91450" marT="45725" marB="45725"/>
                </a:tc>
                <a:tc>
                  <a:txBody>
                    <a:bodyPr/>
                    <a:lstStyle/>
                    <a:p>
                      <a:pPr marL="0" marR="0" lvl="0" indent="-88900" algn="ctr" rtl="0">
                        <a:lnSpc>
                          <a:spcPct val="100000"/>
                        </a:lnSpc>
                        <a:spcBef>
                          <a:spcPts val="0"/>
                        </a:spcBef>
                        <a:spcAft>
                          <a:spcPts val="0"/>
                        </a:spcAft>
                        <a:buClr>
                          <a:schemeClr val="dk1"/>
                        </a:buClr>
                        <a:buSzPts val="1400"/>
                        <a:buFont typeface="Calibri"/>
                        <a:buNone/>
                      </a:pPr>
                      <a:r>
                        <a:rPr lang="en-US" sz="1400" u="none" strike="noStrike" cap="none"/>
                        <a:t>Female: 78%</a:t>
                      </a:r>
                    </a:p>
                    <a:p>
                      <a:pPr marL="0" marR="0" lvl="0" indent="-88900" algn="ctr" rtl="0">
                        <a:lnSpc>
                          <a:spcPct val="100000"/>
                        </a:lnSpc>
                        <a:spcBef>
                          <a:spcPts val="0"/>
                        </a:spcBef>
                        <a:spcAft>
                          <a:spcPts val="0"/>
                        </a:spcAft>
                        <a:buClr>
                          <a:schemeClr val="dk1"/>
                        </a:buClr>
                        <a:buSzPts val="1400"/>
                        <a:buFont typeface="Calibri"/>
                        <a:buNone/>
                      </a:pPr>
                      <a:r>
                        <a:rPr lang="en-US" sz="1400" u="none" strike="noStrike" cap="none"/>
                        <a:t>Male: 60%</a:t>
                      </a:r>
                    </a:p>
                  </a:txBody>
                  <a:tcPr marL="91450" marR="91450" marT="45725" marB="45725"/>
                </a:tc>
              </a:tr>
            </a:tbl>
          </a:graphicData>
        </a:graphic>
      </p:graphicFrame>
      <p:pic>
        <p:nvPicPr>
          <p:cNvPr id="191" name="Shape 191"/>
          <p:cNvPicPr preferRelativeResize="0"/>
          <p:nvPr/>
        </p:nvPicPr>
        <p:blipFill rotWithShape="1">
          <a:blip r:embed="rId5">
            <a:alphaModFix/>
          </a:blip>
          <a:srcRect/>
          <a:stretch/>
        </p:blipFill>
        <p:spPr>
          <a:xfrm>
            <a:off x="15577122" y="10495750"/>
            <a:ext cx="3454401" cy="2590801"/>
          </a:xfrm>
          <a:prstGeom prst="rect">
            <a:avLst/>
          </a:prstGeom>
          <a:noFill/>
          <a:ln>
            <a:noFill/>
          </a:ln>
        </p:spPr>
      </p:pic>
      <p:pic>
        <p:nvPicPr>
          <p:cNvPr id="192" name="Shape 192"/>
          <p:cNvPicPr preferRelativeResize="0"/>
          <p:nvPr/>
        </p:nvPicPr>
        <p:blipFill rotWithShape="1">
          <a:blip r:embed="rId6">
            <a:alphaModFix/>
          </a:blip>
          <a:srcRect/>
          <a:stretch/>
        </p:blipFill>
        <p:spPr>
          <a:xfrm>
            <a:off x="8454307" y="10495751"/>
            <a:ext cx="3454400" cy="2590800"/>
          </a:xfrm>
          <a:prstGeom prst="rect">
            <a:avLst/>
          </a:prstGeom>
          <a:noFill/>
          <a:ln>
            <a:noFill/>
          </a:ln>
        </p:spPr>
      </p:pic>
      <p:pic>
        <p:nvPicPr>
          <p:cNvPr id="193" name="Shape 193"/>
          <p:cNvPicPr preferRelativeResize="0"/>
          <p:nvPr/>
        </p:nvPicPr>
        <p:blipFill rotWithShape="1">
          <a:blip r:embed="rId7">
            <a:alphaModFix/>
          </a:blip>
          <a:srcRect/>
          <a:stretch/>
        </p:blipFill>
        <p:spPr>
          <a:xfrm>
            <a:off x="11983272" y="10498757"/>
            <a:ext cx="3450393" cy="2587795"/>
          </a:xfrm>
          <a:prstGeom prst="rect">
            <a:avLst/>
          </a:prstGeom>
          <a:noFill/>
          <a:ln>
            <a:noFill/>
          </a:ln>
        </p:spPr>
      </p:pic>
      <p:sp>
        <p:nvSpPr>
          <p:cNvPr id="194" name="Shape 194"/>
          <p:cNvSpPr txBox="1">
            <a:spLocks noGrp="1"/>
          </p:cNvSpPr>
          <p:nvPr>
            <p:ph type="body" idx="7"/>
          </p:nvPr>
        </p:nvSpPr>
        <p:spPr>
          <a:xfrm>
            <a:off x="7934299" y="13408939"/>
            <a:ext cx="11768679" cy="2350520"/>
          </a:xfrm>
          <a:prstGeom prst="rect">
            <a:avLst/>
          </a:prstGeom>
          <a:solidFill>
            <a:schemeClr val="lt1"/>
          </a:solidFill>
          <a:ln w="25400" cap="flat" cmpd="sng">
            <a:solidFill>
              <a:schemeClr val="dk1"/>
            </a:solidFill>
            <a:prstDash val="solid"/>
            <a:round/>
            <a:headEnd type="none" w="med" len="med"/>
            <a:tailEnd type="none" w="med" len="med"/>
          </a:ln>
        </p:spPr>
        <p:txBody>
          <a:bodyPr wrap="square" lIns="130600" tIns="130600" rIns="130600" bIns="130600" anchor="t" anchorCtr="0">
            <a:noAutofit/>
          </a:bodyPr>
          <a:lstStyle/>
          <a:p>
            <a:pPr marL="0" marR="0" lvl="0" indent="-114300" algn="l" rtl="0">
              <a:spcBef>
                <a:spcPts val="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Using Analysis of Variance test no clear consistency in the smoking status and year in college is apparent. The smoking status and year in college was different between males and females but no apparent pattern was noted. </a:t>
            </a:r>
          </a:p>
          <a:p>
            <a:pPr marL="0" marR="0" lvl="0" indent="-114300" algn="l" rtl="0">
              <a:spcBef>
                <a:spcPts val="36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H</a:t>
            </a:r>
            <a:r>
              <a:rPr lang="en-US" sz="1800" b="0" i="0" u="none" strike="noStrike" cap="none" baseline="-25000">
                <a:solidFill>
                  <a:schemeClr val="dk1"/>
                </a:solidFill>
                <a:latin typeface="Times New Roman"/>
                <a:ea typeface="Times New Roman"/>
                <a:cs typeface="Times New Roman"/>
                <a:sym typeface="Times New Roman"/>
              </a:rPr>
              <a:t>a</a:t>
            </a:r>
            <a:r>
              <a:rPr lang="en-US" sz="1800" b="0" i="0" u="none" strike="noStrike" cap="none">
                <a:solidFill>
                  <a:schemeClr val="dk1"/>
                </a:solidFill>
                <a:latin typeface="Times New Roman"/>
                <a:ea typeface="Times New Roman"/>
                <a:cs typeface="Times New Roman"/>
                <a:sym typeface="Times New Roman"/>
              </a:rPr>
              <a:t>: At least one group mean is different. </a:t>
            </a:r>
          </a:p>
          <a:p>
            <a:pPr marL="0" marR="0" lvl="0" indent="-114300" algn="l" rtl="0">
              <a:spcBef>
                <a:spcPts val="36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Alternate hypothesis is supported because there is sufficient evidence that there is a difference in current user and year in college.  </a:t>
            </a:r>
          </a:p>
          <a:p>
            <a:pPr marL="0" marR="0" lvl="0" indent="-114300" algn="l" rtl="0">
              <a:spcBef>
                <a:spcPts val="36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p&lt;0.0001</a:t>
            </a:r>
          </a:p>
          <a:p>
            <a:pPr marL="0" marR="0" lvl="0" indent="-88900" algn="l" rtl="0">
              <a:spcBef>
                <a:spcPts val="280"/>
              </a:spcBef>
              <a:buClr>
                <a:srgbClr val="4B376B"/>
              </a:buClr>
              <a:buSzPts val="1400"/>
              <a:buFont typeface="Arial"/>
              <a:buNone/>
            </a:pPr>
            <a:endParaRPr sz="1400" b="1" i="0" u="none" strike="noStrike" cap="none">
              <a:solidFill>
                <a:schemeClr val="dk1"/>
              </a:solidFill>
              <a:latin typeface="Times New Roman"/>
              <a:ea typeface="Times New Roman"/>
              <a:cs typeface="Times New Roman"/>
              <a:sym typeface="Times New Roman"/>
            </a:endParaRPr>
          </a:p>
        </p:txBody>
      </p:sp>
      <p:sp>
        <p:nvSpPr>
          <p:cNvPr id="195" name="Shape 195"/>
          <p:cNvSpPr txBox="1">
            <a:spLocks noGrp="1"/>
          </p:cNvSpPr>
          <p:nvPr>
            <p:ph type="body" idx="13"/>
          </p:nvPr>
        </p:nvSpPr>
        <p:spPr>
          <a:xfrm>
            <a:off x="20640061" y="7051475"/>
            <a:ext cx="6279386" cy="2479786"/>
          </a:xfrm>
          <a:prstGeom prst="rect">
            <a:avLst/>
          </a:prstGeom>
          <a:solidFill>
            <a:schemeClr val="lt1"/>
          </a:solidFill>
          <a:ln w="25400" cap="flat" cmpd="sng">
            <a:solidFill>
              <a:schemeClr val="dk1"/>
            </a:solidFill>
            <a:prstDash val="solid"/>
            <a:round/>
            <a:headEnd type="none" w="med" len="med"/>
            <a:tailEnd type="none" w="med" len="med"/>
          </a:ln>
        </p:spPr>
        <p:txBody>
          <a:bodyPr wrap="square" lIns="130600" tIns="130600" rIns="130600" bIns="130600" anchor="t" anchorCtr="0">
            <a:noAutofit/>
          </a:bodyPr>
          <a:lstStyle/>
          <a:p>
            <a:pPr lvl="0" rtl="0">
              <a:lnSpc>
                <a:spcPct val="115000"/>
              </a:lnSpc>
              <a:spcBef>
                <a:spcPts val="400"/>
              </a:spcBef>
              <a:buClr>
                <a:schemeClr val="dk1"/>
              </a:buClr>
              <a:buSzPts val="1100"/>
              <a:buFont typeface="Arial"/>
              <a:buNone/>
            </a:pPr>
            <a:r>
              <a:rPr lang="en-US" sz="1800">
                <a:solidFill>
                  <a:srgbClr val="4C376B"/>
                </a:solidFill>
              </a:rPr>
              <a:t>The study is very important in understanding and targeting specifically what group of people colleges and universities should address smoking habits and problems when doing counseling. The graphs and tables provided could help faculty or counselors address certain genders and level of education during their studies.</a:t>
            </a:r>
          </a:p>
          <a:p>
            <a:pPr marL="0" marR="0" lvl="0" indent="-114300" algn="l" rtl="0">
              <a:spcBef>
                <a:spcPts val="0"/>
              </a:spcBef>
              <a:buClr>
                <a:schemeClr val="dk1"/>
              </a:buClr>
              <a:buSzPts val="1800"/>
              <a:buFont typeface="Arial"/>
              <a:buNone/>
            </a:pPr>
            <a:endParaRPr sz="1800">
              <a:solidFill>
                <a:schemeClr val="dk1"/>
              </a:solidFill>
            </a:endParaRPr>
          </a:p>
        </p:txBody>
      </p:sp>
      <p:sp>
        <p:nvSpPr>
          <p:cNvPr id="196" name="Shape 196"/>
          <p:cNvSpPr txBox="1">
            <a:spLocks noGrp="1"/>
          </p:cNvSpPr>
          <p:nvPr>
            <p:ph type="body" idx="14"/>
          </p:nvPr>
        </p:nvSpPr>
        <p:spPr>
          <a:xfrm>
            <a:off x="20640061" y="6523878"/>
            <a:ext cx="6279386" cy="428684"/>
          </a:xfrm>
          <a:prstGeom prst="rect">
            <a:avLst/>
          </a:prstGeom>
          <a:noFill/>
          <a:ln w="9525" cap="flat" cmpd="sng">
            <a:solidFill>
              <a:schemeClr val="dk1"/>
            </a:solidFill>
            <a:prstDash val="solid"/>
            <a:round/>
            <a:headEnd type="none" w="med" len="med"/>
            <a:tailEnd type="none" w="med" len="med"/>
          </a:ln>
        </p:spPr>
        <p:txBody>
          <a:bodyPr wrap="square" lIns="52225" tIns="52225" rIns="52225" bIns="52225" anchor="ctr" anchorCtr="0">
            <a:noAutofit/>
          </a:bodyPr>
          <a:lstStyle/>
          <a:p>
            <a:pPr marL="0" marR="0" lvl="0" indent="-133350" algn="ctr" rtl="0">
              <a:spcBef>
                <a:spcPts val="0"/>
              </a:spcBef>
              <a:buClr>
                <a:srgbClr val="4B376B"/>
              </a:buClr>
              <a:buSzPts val="2100"/>
              <a:buFont typeface="Arial"/>
              <a:buNone/>
            </a:pPr>
            <a:r>
              <a:rPr lang="en-US" sz="2100" b="1" i="0" u="sng" strike="noStrike" cap="none">
                <a:solidFill>
                  <a:srgbClr val="4B376B"/>
                </a:solidFill>
                <a:latin typeface="Calibri"/>
                <a:ea typeface="Calibri"/>
                <a:cs typeface="Calibri"/>
                <a:sym typeface="Calibri"/>
              </a:rPr>
              <a:t>Implications</a:t>
            </a:r>
          </a:p>
        </p:txBody>
      </p:sp>
      <p:pic>
        <p:nvPicPr>
          <p:cNvPr id="197" name="Shape 197" descr="A picture containing gear, metalware  Description generated with high confidence"/>
          <p:cNvPicPr preferRelativeResize="0"/>
          <p:nvPr/>
        </p:nvPicPr>
        <p:blipFill rotWithShape="1">
          <a:blip r:embed="rId3">
            <a:alphaModFix/>
          </a:blip>
          <a:srcRect/>
          <a:stretch/>
        </p:blipFill>
        <p:spPr>
          <a:xfrm>
            <a:off x="2336536" y="13489641"/>
            <a:ext cx="2847500" cy="2852281"/>
          </a:xfrm>
          <a:prstGeom prst="round2DiagRect">
            <a:avLst>
              <a:gd name="adj1" fmla="val 16667"/>
              <a:gd name="adj2" fmla="val 0"/>
            </a:avLst>
          </a:prstGeom>
          <a:noFill/>
          <a:ln w="88900" cap="sq" cmpd="sng">
            <a:solidFill>
              <a:srgbClr val="FFFFFF"/>
            </a:solidFill>
            <a:prstDash val="solid"/>
            <a:miter lim="800000"/>
            <a:headEnd type="none" w="med" len="med"/>
            <a:tailEnd type="none" w="med" len="med"/>
          </a:ln>
          <a:effectLst>
            <a:outerShdw blurRad="254000" algn="tl" rotWithShape="0">
              <a:srgbClr val="000000">
                <a:alpha val="42745"/>
              </a:srgbClr>
            </a:outerShdw>
          </a:effectLst>
        </p:spPr>
      </p:pic>
      <p:pic>
        <p:nvPicPr>
          <p:cNvPr id="198" name="Shape 198"/>
          <p:cNvPicPr preferRelativeResize="0"/>
          <p:nvPr/>
        </p:nvPicPr>
        <p:blipFill rotWithShape="1">
          <a:blip r:embed="rId8">
            <a:alphaModFix/>
          </a:blip>
          <a:srcRect/>
          <a:stretch/>
        </p:blipFill>
        <p:spPr>
          <a:xfrm>
            <a:off x="14835734" y="3063159"/>
            <a:ext cx="5434357" cy="4186592"/>
          </a:xfrm>
          <a:prstGeom prst="rect">
            <a:avLst/>
          </a:prstGeom>
          <a:noFill/>
          <a:ln>
            <a:noFill/>
          </a:ln>
        </p:spPr>
      </p:pic>
    </p:spTree>
  </p:cSld>
  <p:clrMapOvr>
    <a:masterClrMapping/>
  </p:clrMapOvr>
</p:sld>
</file>

<file path=ppt/theme/theme1.xml><?xml version="1.0" encoding="utf-8"?>
<a:theme xmlns:a="http://schemas.openxmlformats.org/drawingml/2006/main" name="Classic - Wide Center">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osterPresentations.com-36x60-Template-V3">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lassic 3 Columns">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1007</Words>
  <Application>Microsoft Macintosh PowerPoint</Application>
  <PresentationFormat>Custom</PresentationFormat>
  <Paragraphs>137</Paragraphs>
  <Slides>1</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vt:i4>
      </vt:variant>
    </vt:vector>
  </HeadingPairs>
  <TitlesOfParts>
    <vt:vector size="8" baseType="lpstr">
      <vt:lpstr>Calibri</vt:lpstr>
      <vt:lpstr>Times New Roman</vt:lpstr>
      <vt:lpstr>Trebuchet MS</vt:lpstr>
      <vt:lpstr>Arial</vt:lpstr>
      <vt:lpstr>Classic - Wide Center</vt:lpstr>
      <vt:lpstr>PosterPresentations.com-36x60-Template-V3</vt:lpstr>
      <vt:lpstr>1_Classic 3 Columns</vt:lpstr>
      <vt:lpstr>PowerPoint Presentation</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villegas , beatrice</cp:lastModifiedBy>
  <cp:revision>1</cp:revision>
  <dcterms:modified xsi:type="dcterms:W3CDTF">2017-12-02T07:08:31Z</dcterms:modified>
</cp:coreProperties>
</file>