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762"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470FC-55EC-49EA-AFB1-ADE1AB2A4E53}" v="4" dt="2017-12-03T05:52:23.232"/>
    <p1510:client id="{2CF1DF60-57F8-4131-BB07-4F31EAF741D0}" v="6" dt="2017-12-03T06:02:48.396"/>
    <p1510:client id="{1E46EAB2-F5A3-4260-A137-8F68959E5924}" v="27" dt="2017-12-04T00:51:24.946"/>
    <p1510:client id="{E3C29952-BBC9-4371-A3C9-6E8054341200}" v="42" dt="2017-12-03T06:14:22.345"/>
    <p1510:client id="{AA50C101-EA31-4D9A-BE42-D76A985C60F7}" v="87" dt="2017-12-03T23:29:08.950"/>
    <p1510:client id="{33FCA3C1-AEEE-49EF-B15C-2AD666231BA0}" v="161" dt="2017-12-03T23:04:10.837"/>
    <p1510:client id="{21755148-CBE3-4F46-B0BD-AEA860C7FD70}" v="2" dt="2017-12-03T22:38:37.374"/>
    <p1510:client id="{27B92F35-1515-4B46-89DE-EA11F56CB982}" v="1132" dt="2017-12-04T00:43:24.171"/>
    <p1510:client id="{F1BDF0A9-539B-4A07-BD9A-F5C551D0C097}" v="311" dt="2017-12-04T00:51:06.629"/>
    <p1510:client id="{1A20F6FE-068C-4158-9F8E-6E145207051B}" v="23" dt="2017-12-04T00:55:16.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p:scale>
          <a:sx n="1" d="2"/>
          <a:sy n="1" d="2"/>
        </p:scale>
        <p:origin x="-1752" y="160"/>
      </p:cViewPr>
      <p:guideLst>
        <p:guide orient="horz" pos="3318"/>
        <p:guide orient="horz" pos="288"/>
        <p:guide orient="horz" pos="20160"/>
        <p:guide orient="horz"/>
        <p:guide pos="581"/>
        <p:guide pos="27069"/>
        <p:guide pos="2074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0B65A94-CD33-4ED4-8232-B86DE9B51776}"/>
    <pc:docChg chg="modSld">
      <pc:chgData name="" userId="" providerId="" clId="Web-{10B65A94-CD33-4ED4-8232-B86DE9B51776}" dt="2017-12-03T07:10:04.387" v="401"/>
      <pc:docMkLst>
        <pc:docMk/>
      </pc:docMkLst>
      <pc:sldChg chg="addSp delSp modSp">
        <pc:chgData name="" userId="" providerId="" clId="Web-{10B65A94-CD33-4ED4-8232-B86DE9B51776}" dt="2017-12-03T07:10:04.387" v="400"/>
        <pc:sldMkLst>
          <pc:docMk/>
          <pc:sldMk cId="783191702" sldId="257"/>
        </pc:sldMkLst>
        <pc:spChg chg="mod">
          <ac:chgData name="" userId="" providerId="" clId="Web-{10B65A94-CD33-4ED4-8232-B86DE9B51776}" dt="2017-12-03T07:09:51.965" v="396"/>
          <ac:spMkLst>
            <pc:docMk/>
            <pc:sldMk cId="783191702" sldId="257"/>
            <ac:spMk id="5" creationId="{00000000-0000-0000-0000-000000000000}"/>
          </ac:spMkLst>
        </pc:spChg>
        <pc:spChg chg="mod">
          <ac:chgData name="" userId="" providerId="" clId="Web-{10B65A94-CD33-4ED4-8232-B86DE9B51776}" dt="2017-12-03T07:03:03.942" v="225"/>
          <ac:spMkLst>
            <pc:docMk/>
            <pc:sldMk cId="783191702" sldId="257"/>
            <ac:spMk id="15" creationId="{00000000-0000-0000-0000-000000000000}"/>
          </ac:spMkLst>
        </pc:spChg>
        <pc:spChg chg="mod">
          <ac:chgData name="" userId="" providerId="" clId="Web-{10B65A94-CD33-4ED4-8232-B86DE9B51776}" dt="2017-12-03T07:10:04.387" v="400"/>
          <ac:spMkLst>
            <pc:docMk/>
            <pc:sldMk cId="783191702" sldId="257"/>
            <ac:spMk id="23" creationId="{00000000-0000-0000-0000-000000000000}"/>
          </ac:spMkLst>
        </pc:spChg>
        <pc:spChg chg="mod">
          <ac:chgData name="" userId="" providerId="" clId="Web-{10B65A94-CD33-4ED4-8232-B86DE9B51776}" dt="2017-12-03T07:04:30.305" v="310"/>
          <ac:spMkLst>
            <pc:docMk/>
            <pc:sldMk cId="783191702" sldId="257"/>
            <ac:spMk id="28" creationId="{00000000-0000-0000-0000-000000000000}"/>
          </ac:spMkLst>
        </pc:spChg>
        <pc:picChg chg="add mod">
          <ac:chgData name="" userId="" providerId="" clId="Web-{10B65A94-CD33-4ED4-8232-B86DE9B51776}" dt="2017-12-03T06:37:34.869" v="7"/>
          <ac:picMkLst>
            <pc:docMk/>
            <pc:sldMk cId="783191702" sldId="257"/>
            <ac:picMk id="20" creationId="{CA3FF8DC-DDB0-4CD3-B73B-A7A77B55B260}"/>
          </ac:picMkLst>
        </pc:picChg>
        <pc:picChg chg="del">
          <ac:chgData name="" userId="" providerId="" clId="Web-{10B65A94-CD33-4ED4-8232-B86DE9B51776}" dt="2017-12-03T06:36:59.686" v="0"/>
          <ac:picMkLst>
            <pc:docMk/>
            <pc:sldMk cId="783191702" sldId="257"/>
            <ac:picMk id="12290" creationId="{00000000-0000-0000-0000-000000000000}"/>
          </ac:picMkLst>
        </pc:picChg>
      </pc:sldChg>
    </pc:docChg>
  </pc:docChgLst>
  <pc:docChgLst>
    <pc:chgData name="Rachel Rudy" userId="1003000091AE9988@LIVE.COM" providerId="AD" clId="Web-{D49470FC-55EC-49EA-AFB1-ADE1AB2A4E53}"/>
    <pc:docChg chg="modSld">
      <pc:chgData name="Rachel Rudy" userId="1003000091AE9988@LIVE.COM" providerId="AD" clId="Web-{D49470FC-55EC-49EA-AFB1-ADE1AB2A4E53}" dt="2017-12-03T05:52:23.232" v="35"/>
      <pc:docMkLst>
        <pc:docMk/>
      </pc:docMkLst>
      <pc:sldChg chg="addSp delSp modSp">
        <pc:chgData name="Rachel Rudy" userId="1003000091AE9988@LIVE.COM" providerId="AD" clId="Web-{D49470FC-55EC-49EA-AFB1-ADE1AB2A4E53}" dt="2017-12-03T05:52:23.232" v="34"/>
        <pc:sldMkLst>
          <pc:docMk/>
          <pc:sldMk cId="783191702" sldId="257"/>
        </pc:sldMkLst>
        <pc:spChg chg="mod">
          <ac:chgData name="Rachel Rudy" userId="1003000091AE9988@LIVE.COM" providerId="AD" clId="Web-{D49470FC-55EC-49EA-AFB1-ADE1AB2A4E53}" dt="2017-12-03T05:50:36.920" v="29"/>
          <ac:spMkLst>
            <pc:docMk/>
            <pc:sldMk cId="783191702" sldId="257"/>
            <ac:spMk id="4" creationId="{00000000-0000-0000-0000-000000000000}"/>
          </ac:spMkLst>
        </pc:spChg>
        <pc:spChg chg="mod">
          <ac:chgData name="Rachel Rudy" userId="1003000091AE9988@LIVE.COM" providerId="AD" clId="Web-{D49470FC-55EC-49EA-AFB1-ADE1AB2A4E53}" dt="2017-12-03T05:50:22.139" v="27"/>
          <ac:spMkLst>
            <pc:docMk/>
            <pc:sldMk cId="783191702" sldId="257"/>
            <ac:spMk id="7" creationId="{00000000-0000-0000-0000-000000000000}"/>
          </ac:spMkLst>
        </pc:spChg>
        <pc:spChg chg="mod">
          <ac:chgData name="Rachel Rudy" userId="1003000091AE9988@LIVE.COM" providerId="AD" clId="Web-{D49470FC-55EC-49EA-AFB1-ADE1AB2A4E53}" dt="2017-12-03T05:48:44.560" v="12"/>
          <ac:spMkLst>
            <pc:docMk/>
            <pc:sldMk cId="783191702" sldId="257"/>
            <ac:spMk id="8" creationId="{00000000-0000-0000-0000-000000000000}"/>
          </ac:spMkLst>
        </pc:spChg>
        <pc:spChg chg="mod">
          <ac:chgData name="Rachel Rudy" userId="1003000091AE9988@LIVE.COM" providerId="AD" clId="Web-{D49470FC-55EC-49EA-AFB1-ADE1AB2A4E53}" dt="2017-12-03T05:52:23.232" v="34"/>
          <ac:spMkLst>
            <pc:docMk/>
            <pc:sldMk cId="783191702" sldId="257"/>
            <ac:spMk id="14" creationId="{00000000-0000-0000-0000-000000000000}"/>
          </ac:spMkLst>
        </pc:spChg>
        <pc:spChg chg="mod">
          <ac:chgData name="Rachel Rudy" userId="1003000091AE9988@LIVE.COM" providerId="AD" clId="Web-{D49470FC-55EC-49EA-AFB1-ADE1AB2A4E53}" dt="2017-12-03T05:50:56.951" v="31"/>
          <ac:spMkLst>
            <pc:docMk/>
            <pc:sldMk cId="783191702" sldId="257"/>
            <ac:spMk id="15" creationId="{00000000-0000-0000-0000-000000000000}"/>
          </ac:spMkLst>
        </pc:spChg>
        <pc:graphicFrameChg chg="mod modGraphic">
          <ac:chgData name="Rachel Rudy" userId="1003000091AE9988@LIVE.COM" providerId="AD" clId="Web-{D49470FC-55EC-49EA-AFB1-ADE1AB2A4E53}" dt="2017-12-03T05:50:14.420" v="26"/>
          <ac:graphicFrameMkLst>
            <pc:docMk/>
            <pc:sldMk cId="783191702" sldId="257"/>
            <ac:graphicFrameMk id="19" creationId="{00000000-0000-0000-0000-000000000000}"/>
          </ac:graphicFrameMkLst>
        </pc:graphicFrameChg>
        <pc:picChg chg="add del mod">
          <ac:chgData name="Rachel Rudy" userId="1003000091AE9988@LIVE.COM" providerId="AD" clId="Web-{D49470FC-55EC-49EA-AFB1-ADE1AB2A4E53}" dt="2017-12-03T05:39:29.024" v="5"/>
          <ac:picMkLst>
            <pc:docMk/>
            <pc:sldMk cId="783191702" sldId="257"/>
            <ac:picMk id="20" creationId="{6BFC8294-F590-47BF-853F-5F2020BD15F6}"/>
          </ac:picMkLst>
        </pc:picChg>
        <pc:picChg chg="mod">
          <ac:chgData name="Rachel Rudy" userId="1003000091AE9988@LIVE.COM" providerId="AD" clId="Web-{D49470FC-55EC-49EA-AFB1-ADE1AB2A4E53}" dt="2017-12-03T05:39:37.352" v="7"/>
          <ac:picMkLst>
            <pc:docMk/>
            <pc:sldMk cId="783191702" sldId="257"/>
            <ac:picMk id="21" creationId="{00000000-0000-0000-0000-000000000000}"/>
          </ac:picMkLst>
        </pc:picChg>
        <pc:picChg chg="del">
          <ac:chgData name="Rachel Rudy" userId="1003000091AE9988@LIVE.COM" providerId="AD" clId="Web-{D49470FC-55EC-49EA-AFB1-ADE1AB2A4E53}" dt="2017-12-03T05:37:15.328" v="2"/>
          <ac:picMkLst>
            <pc:docMk/>
            <pc:sldMk cId="783191702" sldId="257"/>
            <ac:picMk id="22" creationId="{00000000-0000-0000-0000-000000000000}"/>
          </ac:picMkLst>
        </pc:picChg>
      </pc:sldChg>
    </pc:docChg>
  </pc:docChgLst>
  <pc:docChgLst>
    <pc:chgData name="Rachel Rudy" userId="1003000091AE9988@LIVE.COM" providerId="AD" clId="Web-{27B92F35-1515-4B46-89DE-EA11F56CB982}"/>
    <pc:docChg chg="modSld">
      <pc:chgData name="Rachel Rudy" userId="1003000091AE9988@LIVE.COM" providerId="AD" clId="Web-{27B92F35-1515-4B46-89DE-EA11F56CB982}" dt="2017-12-04T00:43:37.202" v="1359"/>
      <pc:docMkLst>
        <pc:docMk/>
      </pc:docMkLst>
      <pc:sldChg chg="addSp delSp modSp">
        <pc:chgData name="Rachel Rudy" userId="1003000091AE9988@LIVE.COM" providerId="AD" clId="Web-{27B92F35-1515-4B46-89DE-EA11F56CB982}" dt="2017-12-04T00:43:37.202" v="1359"/>
        <pc:sldMkLst>
          <pc:docMk/>
          <pc:sldMk cId="783191702" sldId="257"/>
        </pc:sldMkLst>
        <pc:spChg chg="mod">
          <ac:chgData name="Rachel Rudy" userId="1003000091AE9988@LIVE.COM" providerId="AD" clId="Web-{27B92F35-1515-4B46-89DE-EA11F56CB982}" dt="2017-12-03T23:48:18.160" v="516"/>
          <ac:spMkLst>
            <pc:docMk/>
            <pc:sldMk cId="783191702" sldId="257"/>
            <ac:spMk id="2" creationId="{00000000-0000-0000-0000-000000000000}"/>
          </ac:spMkLst>
        </pc:spChg>
        <pc:spChg chg="mod">
          <ac:chgData name="Rachel Rudy" userId="1003000091AE9988@LIVE.COM" providerId="AD" clId="Web-{27B92F35-1515-4B46-89DE-EA11F56CB982}" dt="2017-12-04T00:20:25.070" v="995"/>
          <ac:spMkLst>
            <pc:docMk/>
            <pc:sldMk cId="783191702" sldId="257"/>
            <ac:spMk id="5" creationId="{00000000-0000-0000-0000-000000000000}"/>
          </ac:spMkLst>
        </pc:spChg>
        <pc:spChg chg="mod">
          <ac:chgData name="Rachel Rudy" userId="1003000091AE9988@LIVE.COM" providerId="AD" clId="Web-{27B92F35-1515-4B46-89DE-EA11F56CB982}" dt="2017-12-03T23:28:16.711" v="134"/>
          <ac:spMkLst>
            <pc:docMk/>
            <pc:sldMk cId="783191702" sldId="257"/>
            <ac:spMk id="6" creationId="{00000000-0000-0000-0000-000000000000}"/>
          </ac:spMkLst>
        </pc:spChg>
        <pc:spChg chg="mod">
          <ac:chgData name="Rachel Rudy" userId="1003000091AE9988@LIVE.COM" providerId="AD" clId="Web-{27B92F35-1515-4B46-89DE-EA11F56CB982}" dt="2017-12-04T00:20:33.290" v="998"/>
          <ac:spMkLst>
            <pc:docMk/>
            <pc:sldMk cId="783191702" sldId="257"/>
            <ac:spMk id="9" creationId="{00000000-0000-0000-0000-000000000000}"/>
          </ac:spMkLst>
        </pc:spChg>
        <pc:spChg chg="mod">
          <ac:chgData name="Rachel Rudy" userId="1003000091AE9988@LIVE.COM" providerId="AD" clId="Web-{27B92F35-1515-4B46-89DE-EA11F56CB982}" dt="2017-12-04T00:32:54.752" v="1038"/>
          <ac:spMkLst>
            <pc:docMk/>
            <pc:sldMk cId="783191702" sldId="257"/>
            <ac:spMk id="10" creationId="{00000000-0000-0000-0000-000000000000}"/>
          </ac:spMkLst>
        </pc:spChg>
        <pc:spChg chg="mod">
          <ac:chgData name="Rachel Rudy" userId="1003000091AE9988@LIVE.COM" providerId="AD" clId="Web-{27B92F35-1515-4B46-89DE-EA11F56CB982}" dt="2017-12-04T00:14:33.758" v="947"/>
          <ac:spMkLst>
            <pc:docMk/>
            <pc:sldMk cId="783191702" sldId="257"/>
            <ac:spMk id="11" creationId="{00000000-0000-0000-0000-000000000000}"/>
          </ac:spMkLst>
        </pc:spChg>
        <pc:spChg chg="mod">
          <ac:chgData name="Rachel Rudy" userId="1003000091AE9988@LIVE.COM" providerId="AD" clId="Web-{27B92F35-1515-4B46-89DE-EA11F56CB982}" dt="2017-12-04T00:14:38.698" v="949"/>
          <ac:spMkLst>
            <pc:docMk/>
            <pc:sldMk cId="783191702" sldId="257"/>
            <ac:spMk id="12" creationId="{00000000-0000-0000-0000-000000000000}"/>
          </ac:spMkLst>
        </pc:spChg>
        <pc:spChg chg="mod">
          <ac:chgData name="Rachel Rudy" userId="1003000091AE9988@LIVE.COM" providerId="AD" clId="Web-{27B92F35-1515-4B46-89DE-EA11F56CB982}" dt="2017-12-04T00:15:06.802" v="957"/>
          <ac:spMkLst>
            <pc:docMk/>
            <pc:sldMk cId="783191702" sldId="257"/>
            <ac:spMk id="13" creationId="{00000000-0000-0000-0000-000000000000}"/>
          </ac:spMkLst>
        </pc:spChg>
        <pc:spChg chg="mod">
          <ac:chgData name="Rachel Rudy" userId="1003000091AE9988@LIVE.COM" providerId="AD" clId="Web-{27B92F35-1515-4B46-89DE-EA11F56CB982}" dt="2017-12-04T00:14:57.548" v="953"/>
          <ac:spMkLst>
            <pc:docMk/>
            <pc:sldMk cId="783191702" sldId="257"/>
            <ac:spMk id="14" creationId="{00000000-0000-0000-0000-000000000000}"/>
          </ac:spMkLst>
        </pc:spChg>
        <pc:spChg chg="mod">
          <ac:chgData name="Rachel Rudy" userId="1003000091AE9988@LIVE.COM" providerId="AD" clId="Web-{27B92F35-1515-4B46-89DE-EA11F56CB982}" dt="2017-12-04T00:31:16.690" v="1035"/>
          <ac:spMkLst>
            <pc:docMk/>
            <pc:sldMk cId="783191702" sldId="257"/>
            <ac:spMk id="15" creationId="{00000000-0000-0000-0000-000000000000}"/>
          </ac:spMkLst>
        </pc:spChg>
        <pc:spChg chg="add mod">
          <ac:chgData name="Rachel Rudy" userId="1003000091AE9988@LIVE.COM" providerId="AD" clId="Web-{27B92F35-1515-4B46-89DE-EA11F56CB982}" dt="2017-12-04T00:43:37.202" v="1359"/>
          <ac:spMkLst>
            <pc:docMk/>
            <pc:sldMk cId="783191702" sldId="257"/>
            <ac:spMk id="22" creationId="{82AABF79-3B88-42BA-8922-74BD13276D3E}"/>
          </ac:spMkLst>
        </pc:spChg>
        <pc:spChg chg="mod">
          <ac:chgData name="Rachel Rudy" userId="1003000091AE9988@LIVE.COM" providerId="AD" clId="Web-{27B92F35-1515-4B46-89DE-EA11F56CB982}" dt="2017-12-04T00:43:24.171" v="1356"/>
          <ac:spMkLst>
            <pc:docMk/>
            <pc:sldMk cId="783191702" sldId="257"/>
            <ac:spMk id="23" creationId="{00000000-0000-0000-0000-000000000000}"/>
          </ac:spMkLst>
        </pc:spChg>
        <pc:spChg chg="add mod">
          <ac:chgData name="Rachel Rudy" userId="1003000091AE9988@LIVE.COM" providerId="AD" clId="Web-{27B92F35-1515-4B46-89DE-EA11F56CB982}" dt="2017-12-04T00:43:34.139" v="1358"/>
          <ac:spMkLst>
            <pc:docMk/>
            <pc:sldMk cId="783191702" sldId="257"/>
            <ac:spMk id="24" creationId="{17BFB1DA-767D-4964-B031-DF853B5A8DB1}"/>
          </ac:spMkLst>
        </pc:spChg>
        <pc:spChg chg="mod">
          <ac:chgData name="Rachel Rudy" userId="1003000091AE9988@LIVE.COM" providerId="AD" clId="Web-{27B92F35-1515-4B46-89DE-EA11F56CB982}" dt="2017-12-03T23:51:17.345" v="540"/>
          <ac:spMkLst>
            <pc:docMk/>
            <pc:sldMk cId="783191702" sldId="257"/>
            <ac:spMk id="28" creationId="{00000000-0000-0000-0000-000000000000}"/>
          </ac:spMkLst>
        </pc:spChg>
        <pc:spChg chg="mod">
          <ac:chgData name="Rachel Rudy" userId="1003000091AE9988@LIVE.COM" providerId="AD" clId="Web-{27B92F35-1515-4B46-89DE-EA11F56CB982}" dt="2017-12-03T23:30:04.444" v="155"/>
          <ac:spMkLst>
            <pc:docMk/>
            <pc:sldMk cId="783191702" sldId="257"/>
            <ac:spMk id="29" creationId="{00000000-0000-0000-0000-000000000000}"/>
          </ac:spMkLst>
        </pc:spChg>
        <pc:picChg chg="mod">
          <ac:chgData name="Rachel Rudy" userId="1003000091AE9988@LIVE.COM" providerId="AD" clId="Web-{27B92F35-1515-4B46-89DE-EA11F56CB982}" dt="2017-12-03T23:51:49.126" v="543"/>
          <ac:picMkLst>
            <pc:docMk/>
            <pc:sldMk cId="783191702" sldId="257"/>
            <ac:picMk id="20" creationId="{CA3FF8DC-DDB0-4CD3-B73B-A7A77B55B260}"/>
          </ac:picMkLst>
        </pc:picChg>
        <pc:picChg chg="mod">
          <ac:chgData name="Rachel Rudy" userId="1003000091AE9988@LIVE.COM" providerId="AD" clId="Web-{27B92F35-1515-4B46-89DE-EA11F56CB982}" dt="2017-12-03T23:51:32.954" v="542"/>
          <ac:picMkLst>
            <pc:docMk/>
            <pc:sldMk cId="783191702" sldId="257"/>
            <ac:picMk id="21" creationId="{00000000-0000-0000-0000-000000000000}"/>
          </ac:picMkLst>
        </pc:picChg>
        <pc:picChg chg="add del mod">
          <ac:chgData name="Rachel Rudy" userId="1003000091AE9988@LIVE.COM" providerId="AD" clId="Web-{27B92F35-1515-4B46-89DE-EA11F56CB982}" dt="2017-12-04T00:10:22.924" v="918"/>
          <ac:picMkLst>
            <pc:docMk/>
            <pc:sldMk cId="783191702" sldId="257"/>
            <ac:picMk id="25" creationId="{6227171B-D07A-4C35-BD4A-499C9909701E}"/>
          </ac:picMkLst>
        </pc:picChg>
        <pc:picChg chg="add mod">
          <ac:chgData name="Rachel Rudy" userId="1003000091AE9988@LIVE.COM" providerId="AD" clId="Web-{27B92F35-1515-4B46-89DE-EA11F56CB982}" dt="2017-12-04T00:06:05.818" v="910"/>
          <ac:picMkLst>
            <pc:docMk/>
            <pc:sldMk cId="783191702" sldId="257"/>
            <ac:picMk id="27" creationId="{8F14700E-FB57-4E03-8CC0-F0DD70BD7870}"/>
          </ac:picMkLst>
        </pc:picChg>
        <pc:picChg chg="add mod">
          <ac:chgData name="Rachel Rudy" userId="1003000091AE9988@LIVE.COM" providerId="AD" clId="Web-{27B92F35-1515-4B46-89DE-EA11F56CB982}" dt="2017-12-04T00:09:11.644" v="916"/>
          <ac:picMkLst>
            <pc:docMk/>
            <pc:sldMk cId="783191702" sldId="257"/>
            <ac:picMk id="31" creationId="{68A31079-72F4-4746-9601-B9069FCE39CF}"/>
          </ac:picMkLst>
        </pc:picChg>
        <pc:picChg chg="add mod">
          <ac:chgData name="Rachel Rudy" userId="1003000091AE9988@LIVE.COM" providerId="AD" clId="Web-{27B92F35-1515-4B46-89DE-EA11F56CB982}" dt="2017-12-04T00:10:46.493" v="925"/>
          <ac:picMkLst>
            <pc:docMk/>
            <pc:sldMk cId="783191702" sldId="257"/>
            <ac:picMk id="33" creationId="{6B334CFF-36E1-4FAA-8DED-4287A5940A07}"/>
          </ac:picMkLst>
        </pc:picChg>
      </pc:sldChg>
    </pc:docChg>
  </pc:docChgLst>
  <pc:docChgLst>
    <pc:chgData name="Guest Contributor" userId="URN:SPO:ANON#1A2088CB823F00F59033B8BF73BB7C51AC3C553D840A43F8FDE4566AC4919478" providerId="AD" clId="Web-{1C1A69C8-CEBD-4F88-9EDD-422241E4619F}"/>
    <pc:docChg chg="modSld">
      <pc:chgData name="Guest Contributor" userId="URN:SPO:ANON#1A2088CB823F00F59033B8BF73BB7C51AC3C553D840A43F8FDE4566AC4919478" providerId="AD" clId="Web-{1C1A69C8-CEBD-4F88-9EDD-422241E4619F}" dt="2017-12-03T19:48:38.364" v="129"/>
      <pc:docMkLst>
        <pc:docMk/>
      </pc:docMkLst>
      <pc:sldChg chg="modSp">
        <pc:chgData name="Guest Contributor" userId="URN:SPO:ANON#1A2088CB823F00F59033B8BF73BB7C51AC3C553D840A43F8FDE4566AC4919478" providerId="AD" clId="Web-{1C1A69C8-CEBD-4F88-9EDD-422241E4619F}" dt="2017-12-03T19:48:38.364" v="128"/>
        <pc:sldMkLst>
          <pc:docMk/>
          <pc:sldMk cId="783191702" sldId="257"/>
        </pc:sldMkLst>
        <pc:spChg chg="mod">
          <ac:chgData name="Guest Contributor" userId="URN:SPO:ANON#1A2088CB823F00F59033B8BF73BB7C51AC3C553D840A43F8FDE4566AC4919478" providerId="AD" clId="Web-{1C1A69C8-CEBD-4F88-9EDD-422241E4619F}" dt="2017-12-03T19:47:05.443" v="124"/>
          <ac:spMkLst>
            <pc:docMk/>
            <pc:sldMk cId="783191702" sldId="257"/>
            <ac:spMk id="15" creationId="{00000000-0000-0000-0000-000000000000}"/>
          </ac:spMkLst>
        </pc:spChg>
        <pc:spChg chg="mod">
          <ac:chgData name="Guest Contributor" userId="URN:SPO:ANON#1A2088CB823F00F59033B8BF73BB7C51AC3C553D840A43F8FDE4566AC4919478" providerId="AD" clId="Web-{1C1A69C8-CEBD-4F88-9EDD-422241E4619F}" dt="2017-12-03T19:48:38.364" v="128"/>
          <ac:spMkLst>
            <pc:docMk/>
            <pc:sldMk cId="783191702" sldId="257"/>
            <ac:spMk id="23" creationId="{00000000-0000-0000-0000-000000000000}"/>
          </ac:spMkLst>
        </pc:spChg>
      </pc:sldChg>
    </pc:docChg>
  </pc:docChgLst>
  <pc:docChgLst>
    <pc:chgData name="Rachel Rudy" userId="1003000091AE9988@LIVE.COM" providerId="AD" clId="Web-{1E46EAB2-F5A3-4260-A137-8F68959E5924}"/>
    <pc:docChg chg="modSld">
      <pc:chgData name="Rachel Rudy" userId="1003000091AE9988@LIVE.COM" providerId="AD" clId="Web-{1E46EAB2-F5A3-4260-A137-8F68959E5924}" dt="2017-12-04T00:51:24.946" v="26"/>
      <pc:docMkLst>
        <pc:docMk/>
      </pc:docMkLst>
      <pc:sldChg chg="modSp">
        <pc:chgData name="Rachel Rudy" userId="1003000091AE9988@LIVE.COM" providerId="AD" clId="Web-{1E46EAB2-F5A3-4260-A137-8F68959E5924}" dt="2017-12-04T00:51:24.930" v="25"/>
        <pc:sldMkLst>
          <pc:docMk/>
          <pc:sldMk cId="783191702" sldId="257"/>
        </pc:sldMkLst>
        <pc:spChg chg="mod">
          <ac:chgData name="Rachel Rudy" userId="1003000091AE9988@LIVE.COM" providerId="AD" clId="Web-{1E46EAB2-F5A3-4260-A137-8F68959E5924}" dt="2017-12-04T00:51:24.930" v="25"/>
          <ac:spMkLst>
            <pc:docMk/>
            <pc:sldMk cId="783191702" sldId="257"/>
            <ac:spMk id="24" creationId="{17BFB1DA-767D-4964-B031-DF853B5A8DB1}"/>
          </ac:spMkLst>
        </pc:spChg>
      </pc:sldChg>
    </pc:docChg>
  </pc:docChgLst>
  <pc:docChgLst>
    <pc:chgData name="Rachel Rudy" userId="1003000091AE9988@LIVE.COM" providerId="AD" clId="Web-{21755148-CBE3-4F46-B0BD-AEA860C7FD70}"/>
    <pc:docChg chg="modSld">
      <pc:chgData name="Rachel Rudy" userId="1003000091AE9988@LIVE.COM" providerId="AD" clId="Web-{21755148-CBE3-4F46-B0BD-AEA860C7FD70}" dt="2017-12-03T22:38:37.374" v="1"/>
      <pc:docMkLst>
        <pc:docMk/>
      </pc:docMkLst>
      <pc:sldChg chg="modSp">
        <pc:chgData name="Rachel Rudy" userId="1003000091AE9988@LIVE.COM" providerId="AD" clId="Web-{21755148-CBE3-4F46-B0BD-AEA860C7FD70}" dt="2017-12-03T22:38:37.374" v="0"/>
        <pc:sldMkLst>
          <pc:docMk/>
          <pc:sldMk cId="783191702" sldId="257"/>
        </pc:sldMkLst>
        <pc:spChg chg="mod">
          <ac:chgData name="Rachel Rudy" userId="1003000091AE9988@LIVE.COM" providerId="AD" clId="Web-{21755148-CBE3-4F46-B0BD-AEA860C7FD70}" dt="2017-12-03T22:38:37.374" v="0"/>
          <ac:spMkLst>
            <pc:docMk/>
            <pc:sldMk cId="783191702" sldId="257"/>
            <ac:spMk id="15" creationId="{00000000-0000-0000-0000-000000000000}"/>
          </ac:spMkLst>
        </pc:spChg>
      </pc:sldChg>
    </pc:docChg>
  </pc:docChgLst>
  <pc:docChgLst>
    <pc:chgData name="Rachel Rudy" userId="1003000091AE9988@LIVE.COM" providerId="AD" clId="Web-{33FCA3C1-AEEE-49EF-B15C-2AD666231BA0}"/>
    <pc:docChg chg="modSld">
      <pc:chgData name="Rachel Rudy" userId="1003000091AE9988@LIVE.COM" providerId="AD" clId="Web-{33FCA3C1-AEEE-49EF-B15C-2AD666231BA0}" dt="2017-12-03T23:07:59.133" v="271"/>
      <pc:docMkLst>
        <pc:docMk/>
      </pc:docMkLst>
      <pc:sldChg chg="modSp">
        <pc:chgData name="Rachel Rudy" userId="1003000091AE9988@LIVE.COM" providerId="AD" clId="Web-{33FCA3C1-AEEE-49EF-B15C-2AD666231BA0}" dt="2017-12-03T23:07:59.133" v="271"/>
        <pc:sldMkLst>
          <pc:docMk/>
          <pc:sldMk cId="783191702" sldId="257"/>
        </pc:sldMkLst>
        <pc:spChg chg="mod">
          <ac:chgData name="Rachel Rudy" userId="1003000091AE9988@LIVE.COM" providerId="AD" clId="Web-{33FCA3C1-AEEE-49EF-B15C-2AD666231BA0}" dt="2017-12-03T22:48:17.299" v="115"/>
          <ac:spMkLst>
            <pc:docMk/>
            <pc:sldMk cId="783191702" sldId="257"/>
            <ac:spMk id="2" creationId="{00000000-0000-0000-0000-000000000000}"/>
          </ac:spMkLst>
        </pc:spChg>
        <pc:spChg chg="mod">
          <ac:chgData name="Rachel Rudy" userId="1003000091AE9988@LIVE.COM" providerId="AD" clId="Web-{33FCA3C1-AEEE-49EF-B15C-2AD666231BA0}" dt="2017-12-03T23:04:10.337" v="264"/>
          <ac:spMkLst>
            <pc:docMk/>
            <pc:sldMk cId="783191702" sldId="257"/>
            <ac:spMk id="7" creationId="{00000000-0000-0000-0000-000000000000}"/>
          </ac:spMkLst>
        </pc:spChg>
        <pc:spChg chg="mod">
          <ac:chgData name="Rachel Rudy" userId="1003000091AE9988@LIVE.COM" providerId="AD" clId="Web-{33FCA3C1-AEEE-49EF-B15C-2AD666231BA0}" dt="2017-12-03T22:45:38.488" v="33"/>
          <ac:spMkLst>
            <pc:docMk/>
            <pc:sldMk cId="783191702" sldId="257"/>
            <ac:spMk id="15" creationId="{00000000-0000-0000-0000-000000000000}"/>
          </ac:spMkLst>
        </pc:spChg>
        <pc:spChg chg="mod">
          <ac:chgData name="Rachel Rudy" userId="1003000091AE9988@LIVE.COM" providerId="AD" clId="Web-{33FCA3C1-AEEE-49EF-B15C-2AD666231BA0}" dt="2017-12-03T23:07:45.133" v="269"/>
          <ac:spMkLst>
            <pc:docMk/>
            <pc:sldMk cId="783191702" sldId="257"/>
            <ac:spMk id="16" creationId="{00000000-0000-0000-0000-000000000000}"/>
          </ac:spMkLst>
        </pc:spChg>
        <pc:spChg chg="mod">
          <ac:chgData name="Rachel Rudy" userId="1003000091AE9988@LIVE.COM" providerId="AD" clId="Web-{33FCA3C1-AEEE-49EF-B15C-2AD666231BA0}" dt="2017-12-03T23:07:59.133" v="271"/>
          <ac:spMkLst>
            <pc:docMk/>
            <pc:sldMk cId="783191702" sldId="257"/>
            <ac:spMk id="17" creationId="{00000000-0000-0000-0000-000000000000}"/>
          </ac:spMkLst>
        </pc:spChg>
        <pc:spChg chg="mod">
          <ac:chgData name="Rachel Rudy" userId="1003000091AE9988@LIVE.COM" providerId="AD" clId="Web-{33FCA3C1-AEEE-49EF-B15C-2AD666231BA0}" dt="2017-12-03T23:07:40.008" v="268"/>
          <ac:spMkLst>
            <pc:docMk/>
            <pc:sldMk cId="783191702" sldId="257"/>
            <ac:spMk id="18" creationId="{00000000-0000-0000-0000-000000000000}"/>
          </ac:spMkLst>
        </pc:spChg>
        <pc:graphicFrameChg chg="mod modGraphic">
          <ac:chgData name="Rachel Rudy" userId="1003000091AE9988@LIVE.COM" providerId="AD" clId="Web-{33FCA3C1-AEEE-49EF-B15C-2AD666231BA0}" dt="2017-12-03T23:03:39.838" v="225"/>
          <ac:graphicFrameMkLst>
            <pc:docMk/>
            <pc:sldMk cId="783191702" sldId="257"/>
            <ac:graphicFrameMk id="19" creationId="{00000000-0000-0000-0000-000000000000}"/>
          </ac:graphicFrameMkLst>
        </pc:graphicFrameChg>
      </pc:sldChg>
    </pc:docChg>
  </pc:docChgLst>
  <pc:docChgLst>
    <pc:chgData name="Guest Contributor" userId="URN:SPO:ANON#1A2088CB823F00F59033B8BF73BB7C51AC3C553D840A43F8FDE4566AC4919478" providerId="AD" clId="Web-{F1BDF0A9-539B-4A07-BD9A-F5C551D0C097}"/>
    <pc:docChg chg="modSld">
      <pc:chgData name="Guest Contributor" userId="URN:SPO:ANON#1A2088CB823F00F59033B8BF73BB7C51AC3C553D840A43F8FDE4566AC4919478" providerId="AD" clId="Web-{F1BDF0A9-539B-4A07-BD9A-F5C551D0C097}" dt="2017-12-04T00:51:06.629" v="322"/>
      <pc:docMkLst>
        <pc:docMk/>
      </pc:docMkLst>
      <pc:sldChg chg="modSp">
        <pc:chgData name="Guest Contributor" userId="URN:SPO:ANON#1A2088CB823F00F59033B8BF73BB7C51AC3C553D840A43F8FDE4566AC4919478" providerId="AD" clId="Web-{F1BDF0A9-539B-4A07-BD9A-F5C551D0C097}" dt="2017-12-04T00:51:04.394" v="320"/>
        <pc:sldMkLst>
          <pc:docMk/>
          <pc:sldMk cId="783191702" sldId="257"/>
        </pc:sldMkLst>
        <pc:spChg chg="mod">
          <ac:chgData name="Guest Contributor" userId="URN:SPO:ANON#1A2088CB823F00F59033B8BF73BB7C51AC3C553D840A43F8FDE4566AC4919478" providerId="AD" clId="Web-{F1BDF0A9-539B-4A07-BD9A-F5C551D0C097}" dt="2017-12-04T00:16:20.440" v="64"/>
          <ac:spMkLst>
            <pc:docMk/>
            <pc:sldMk cId="783191702" sldId="257"/>
            <ac:spMk id="5" creationId="{00000000-0000-0000-0000-000000000000}"/>
          </ac:spMkLst>
        </pc:spChg>
        <pc:spChg chg="mod">
          <ac:chgData name="Guest Contributor" userId="URN:SPO:ANON#1A2088CB823F00F59033B8BF73BB7C51AC3C553D840A43F8FDE4566AC4919478" providerId="AD" clId="Web-{F1BDF0A9-539B-4A07-BD9A-F5C551D0C097}" dt="2017-12-04T00:13:45.503" v="48"/>
          <ac:spMkLst>
            <pc:docMk/>
            <pc:sldMk cId="783191702" sldId="257"/>
            <ac:spMk id="9" creationId="{00000000-0000-0000-0000-000000000000}"/>
          </ac:spMkLst>
        </pc:spChg>
        <pc:spChg chg="mod">
          <ac:chgData name="Guest Contributor" userId="URN:SPO:ANON#1A2088CB823F00F59033B8BF73BB7C51AC3C553D840A43F8FDE4566AC4919478" providerId="AD" clId="Web-{F1BDF0A9-539B-4A07-BD9A-F5C551D0C097}" dt="2017-12-04T00:43:14.582" v="131"/>
          <ac:spMkLst>
            <pc:docMk/>
            <pc:sldMk cId="783191702" sldId="257"/>
            <ac:spMk id="23" creationId="{00000000-0000-0000-0000-000000000000}"/>
          </ac:spMkLst>
        </pc:spChg>
        <pc:spChg chg="mod">
          <ac:chgData name="Guest Contributor" userId="URN:SPO:ANON#1A2088CB823F00F59033B8BF73BB7C51AC3C553D840A43F8FDE4566AC4919478" providerId="AD" clId="Web-{F1BDF0A9-539B-4A07-BD9A-F5C551D0C097}" dt="2017-12-04T00:51:04.394" v="320"/>
          <ac:spMkLst>
            <pc:docMk/>
            <pc:sldMk cId="783191702" sldId="257"/>
            <ac:spMk id="24" creationId="{17BFB1DA-767D-4964-B031-DF853B5A8DB1}"/>
          </ac:spMkLst>
        </pc:spChg>
      </pc:sldChg>
    </pc:docChg>
  </pc:docChgLst>
  <pc:docChgLst>
    <pc:chgData name="Rachel Rudy" userId="1003000091AE9988@LIVE.COM" providerId="AD" clId="Web-{E3C29952-BBC9-4371-A3C9-6E8054341200}"/>
    <pc:docChg chg="modSld">
      <pc:chgData name="Rachel Rudy" userId="1003000091AE9988@LIVE.COM" providerId="AD" clId="Web-{E3C29952-BBC9-4371-A3C9-6E8054341200}" dt="2017-12-03T06:14:36.954" v="44"/>
      <pc:docMkLst>
        <pc:docMk/>
      </pc:docMkLst>
      <pc:sldChg chg="modSp">
        <pc:chgData name="Rachel Rudy" userId="1003000091AE9988@LIVE.COM" providerId="AD" clId="Web-{E3C29952-BBC9-4371-A3C9-6E8054341200}" dt="2017-12-03T06:14:36.954" v="44"/>
        <pc:sldMkLst>
          <pc:docMk/>
          <pc:sldMk cId="783191702" sldId="257"/>
        </pc:sldMkLst>
        <pc:spChg chg="mod">
          <ac:chgData name="Rachel Rudy" userId="1003000091AE9988@LIVE.COM" providerId="AD" clId="Web-{E3C29952-BBC9-4371-A3C9-6E8054341200}" dt="2017-12-03T06:14:22.329" v="41"/>
          <ac:spMkLst>
            <pc:docMk/>
            <pc:sldMk cId="783191702" sldId="257"/>
            <ac:spMk id="15" creationId="{00000000-0000-0000-0000-000000000000}"/>
          </ac:spMkLst>
        </pc:spChg>
        <pc:spChg chg="mod">
          <ac:chgData name="Rachel Rudy" userId="1003000091AE9988@LIVE.COM" providerId="AD" clId="Web-{E3C29952-BBC9-4371-A3C9-6E8054341200}" dt="2017-12-03T06:14:36.954" v="44"/>
          <ac:spMkLst>
            <pc:docMk/>
            <pc:sldMk cId="783191702" sldId="257"/>
            <ac:spMk id="23" creationId="{00000000-0000-0000-0000-000000000000}"/>
          </ac:spMkLst>
        </pc:spChg>
      </pc:sldChg>
    </pc:docChg>
  </pc:docChgLst>
  <pc:docChgLst>
    <pc:chgData name="Rachel Rudy" userId="1003000091AE9988@LIVE.COM" providerId="AD" clId="Web-{1A20F6FE-068C-4158-9F8E-6E145207051B}"/>
    <pc:docChg chg="modSld">
      <pc:chgData name="Rachel Rudy" userId="1003000091AE9988@LIVE.COM" providerId="AD" clId="Web-{1A20F6FE-068C-4158-9F8E-6E145207051B}" dt="2017-12-04T00:55:16.745" v="22"/>
      <pc:docMkLst>
        <pc:docMk/>
      </pc:docMkLst>
      <pc:sldChg chg="modSp">
        <pc:chgData name="Rachel Rudy" userId="1003000091AE9988@LIVE.COM" providerId="AD" clId="Web-{1A20F6FE-068C-4158-9F8E-6E145207051B}" dt="2017-12-04T00:55:16.745" v="21"/>
        <pc:sldMkLst>
          <pc:docMk/>
          <pc:sldMk cId="783191702" sldId="257"/>
        </pc:sldMkLst>
        <pc:spChg chg="mod">
          <ac:chgData name="Rachel Rudy" userId="1003000091AE9988@LIVE.COM" providerId="AD" clId="Web-{1A20F6FE-068C-4158-9F8E-6E145207051B}" dt="2017-12-04T00:55:16.745" v="21"/>
          <ac:spMkLst>
            <pc:docMk/>
            <pc:sldMk cId="783191702" sldId="257"/>
            <ac:spMk id="23" creationId="{00000000-0000-0000-0000-000000000000}"/>
          </ac:spMkLst>
        </pc:spChg>
      </pc:sldChg>
    </pc:docChg>
  </pc:docChgLst>
  <pc:docChgLst>
    <pc:chgData name="Guest Contributor" userId="URN:SPO:ANON#1A2088CB823F00F59033B8BF73BB7C51AC3C553D840A43F8FDE4566AC4919478" providerId="AD" clId="Web-{AA50C101-EA31-4D9A-BE42-D76A985C60F7}"/>
    <pc:docChg chg="modSld">
      <pc:chgData name="Guest Contributor" userId="URN:SPO:ANON#1A2088CB823F00F59033B8BF73BB7C51AC3C553D840A43F8FDE4566AC4919478" providerId="AD" clId="Web-{AA50C101-EA31-4D9A-BE42-D76A985C60F7}" dt="2017-12-03T23:29:08.950" v="86"/>
      <pc:docMkLst>
        <pc:docMk/>
      </pc:docMkLst>
      <pc:sldChg chg="modSp">
        <pc:chgData name="Guest Contributor" userId="URN:SPO:ANON#1A2088CB823F00F59033B8BF73BB7C51AC3C553D840A43F8FDE4566AC4919478" providerId="AD" clId="Web-{AA50C101-EA31-4D9A-BE42-D76A985C60F7}" dt="2017-12-03T23:27:06.056" v="84"/>
        <pc:sldMkLst>
          <pc:docMk/>
          <pc:sldMk cId="783191702" sldId="257"/>
        </pc:sldMkLst>
        <pc:spChg chg="mod">
          <ac:chgData name="Guest Contributor" userId="URN:SPO:ANON#1A2088CB823F00F59033B8BF73BB7C51AC3C553D840A43F8FDE4566AC4919478" providerId="AD" clId="Web-{AA50C101-EA31-4D9A-BE42-D76A985C60F7}" dt="2017-12-03T23:27:06.056" v="84"/>
          <ac:spMkLst>
            <pc:docMk/>
            <pc:sldMk cId="783191702" sldId="257"/>
            <ac:spMk id="5" creationId="{00000000-0000-0000-0000-000000000000}"/>
          </ac:spMkLst>
        </pc:spChg>
      </pc:sldChg>
    </pc:docChg>
  </pc:docChgLst>
  <pc:docChgLst>
    <pc:chgData name="Rachel Rudy" userId="1003000091AE9988@LIVE.COM" providerId="AD" clId="Web-{2CF1DF60-57F8-4131-BB07-4F31EAF741D0}"/>
    <pc:docChg chg="modSld">
      <pc:chgData name="Rachel Rudy" userId="1003000091AE9988@LIVE.COM" providerId="AD" clId="Web-{2CF1DF60-57F8-4131-BB07-4F31EAF741D0}" dt="2017-12-03T06:03:20.537" v="40"/>
      <pc:docMkLst>
        <pc:docMk/>
      </pc:docMkLst>
      <pc:sldChg chg="modSp">
        <pc:chgData name="Rachel Rudy" userId="1003000091AE9988@LIVE.COM" providerId="AD" clId="Web-{2CF1DF60-57F8-4131-BB07-4F31EAF741D0}" dt="2017-12-03T06:03:20.537" v="40"/>
        <pc:sldMkLst>
          <pc:docMk/>
          <pc:sldMk cId="783191702" sldId="257"/>
        </pc:sldMkLst>
        <pc:spChg chg="mod">
          <ac:chgData name="Rachel Rudy" userId="1003000091AE9988@LIVE.COM" providerId="AD" clId="Web-{2CF1DF60-57F8-4131-BB07-4F31EAF741D0}" dt="2017-12-03T05:54:00.893" v="4"/>
          <ac:spMkLst>
            <pc:docMk/>
            <pc:sldMk cId="783191702" sldId="257"/>
            <ac:spMk id="4" creationId="{00000000-0000-0000-0000-000000000000}"/>
          </ac:spMkLst>
        </pc:spChg>
        <pc:spChg chg="mod">
          <ac:chgData name="Rachel Rudy" userId="1003000091AE9988@LIVE.COM" providerId="AD" clId="Web-{2CF1DF60-57F8-4131-BB07-4F31EAF741D0}" dt="2017-12-03T05:55:44.445" v="22"/>
          <ac:spMkLst>
            <pc:docMk/>
            <pc:sldMk cId="783191702" sldId="257"/>
            <ac:spMk id="5" creationId="{00000000-0000-0000-0000-000000000000}"/>
          </ac:spMkLst>
        </pc:spChg>
        <pc:spChg chg="mod">
          <ac:chgData name="Rachel Rudy" userId="1003000091AE9988@LIVE.COM" providerId="AD" clId="Web-{2CF1DF60-57F8-4131-BB07-4F31EAF741D0}" dt="2017-12-03T05:54:05.799" v="5"/>
          <ac:spMkLst>
            <pc:docMk/>
            <pc:sldMk cId="783191702" sldId="257"/>
            <ac:spMk id="6" creationId="{00000000-0000-0000-0000-000000000000}"/>
          </ac:spMkLst>
        </pc:spChg>
        <pc:spChg chg="mod">
          <ac:chgData name="Rachel Rudy" userId="1003000091AE9988@LIVE.COM" providerId="AD" clId="Web-{2CF1DF60-57F8-4131-BB07-4F31EAF741D0}" dt="2017-12-03T06:03:14.756" v="39"/>
          <ac:spMkLst>
            <pc:docMk/>
            <pc:sldMk cId="783191702" sldId="257"/>
            <ac:spMk id="9" creationId="{00000000-0000-0000-0000-000000000000}"/>
          </ac:spMkLst>
        </pc:spChg>
        <pc:spChg chg="mod">
          <ac:chgData name="Rachel Rudy" userId="1003000091AE9988@LIVE.COM" providerId="AD" clId="Web-{2CF1DF60-57F8-4131-BB07-4F31EAF741D0}" dt="2017-12-03T06:03:20.537" v="40"/>
          <ac:spMkLst>
            <pc:docMk/>
            <pc:sldMk cId="783191702" sldId="257"/>
            <ac:spMk id="10" creationId="{00000000-0000-0000-0000-000000000000}"/>
          </ac:spMkLst>
        </pc:spChg>
        <pc:spChg chg="mod">
          <ac:chgData name="Rachel Rudy" userId="1003000091AE9988@LIVE.COM" providerId="AD" clId="Web-{2CF1DF60-57F8-4131-BB07-4F31EAF741D0}" dt="2017-12-03T06:02:48.396" v="33"/>
          <ac:spMkLst>
            <pc:docMk/>
            <pc:sldMk cId="783191702" sldId="257"/>
            <ac:spMk id="15" creationId="{00000000-0000-0000-0000-000000000000}"/>
          </ac:spMkLst>
        </pc:spChg>
        <pc:spChg chg="mod">
          <ac:chgData name="Rachel Rudy" userId="1003000091AE9988@LIVE.COM" providerId="AD" clId="Web-{2CF1DF60-57F8-4131-BB07-4F31EAF741D0}" dt="2017-12-03T05:56:09.496" v="24"/>
          <ac:spMkLst>
            <pc:docMk/>
            <pc:sldMk cId="783191702" sldId="257"/>
            <ac:spMk id="23" creationId="{00000000-0000-0000-0000-000000000000}"/>
          </ac:spMkLst>
        </pc:spChg>
        <pc:spChg chg="mod">
          <ac:chgData name="Rachel Rudy" userId="1003000091AE9988@LIVE.COM" providerId="AD" clId="Web-{2CF1DF60-57F8-4131-BB07-4F31EAF741D0}" dt="2017-12-03T05:56:21.262" v="26"/>
          <ac:spMkLst>
            <pc:docMk/>
            <pc:sldMk cId="783191702" sldId="257"/>
            <ac:spMk id="28" creationId="{00000000-0000-0000-0000-000000000000}"/>
          </ac:spMkLst>
        </pc:spChg>
        <pc:spChg chg="mod">
          <ac:chgData name="Rachel Rudy" userId="1003000091AE9988@LIVE.COM" providerId="AD" clId="Web-{2CF1DF60-57F8-4131-BB07-4F31EAF741D0}" dt="2017-12-03T05:54:57.773" v="15"/>
          <ac:spMkLst>
            <pc:docMk/>
            <pc:sldMk cId="783191702" sldId="257"/>
            <ac:spMk id="29" creationId="{00000000-0000-0000-0000-000000000000}"/>
          </ac:spMkLst>
        </pc:spChg>
        <pc:picChg chg="mod">
          <ac:chgData name="Rachel Rudy" userId="1003000091AE9988@LIVE.COM" providerId="AD" clId="Web-{2CF1DF60-57F8-4131-BB07-4F31EAF741D0}" dt="2017-12-03T05:54:35.847" v="11"/>
          <ac:picMkLst>
            <pc:docMk/>
            <pc:sldMk cId="783191702" sldId="257"/>
            <ac:picMk id="21" creationId="{00000000-0000-0000-0000-000000000000}"/>
          </ac:picMkLst>
        </pc:picChg>
        <pc:picChg chg="mod">
          <ac:chgData name="Rachel Rudy" userId="1003000091AE9988@LIVE.COM" providerId="AD" clId="Web-{2CF1DF60-57F8-4131-BB07-4F31EAF741D0}" dt="2017-12-03T05:56:16.402" v="25"/>
          <ac:picMkLst>
            <pc:docMk/>
            <pc:sldMk cId="783191702" sldId="257"/>
            <ac:picMk id="12290"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713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410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7183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33208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4660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24525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701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682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1633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9176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448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5143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image" Target="../media/image1.wmf"/><Relationship Id="rId21" Type="http://schemas.openxmlformats.org/officeDocument/2006/relationships/oleObject" Target="../embeddings/oleObject14.bin"/><Relationship Id="rId22" Type="http://schemas.openxmlformats.org/officeDocument/2006/relationships/image" Target="../media/image2.wmf"/><Relationship Id="rId23" Type="http://schemas.openxmlformats.org/officeDocument/2006/relationships/oleObject" Target="../embeddings/oleObject15.bin"/><Relationship Id="rId24" Type="http://schemas.openxmlformats.org/officeDocument/2006/relationships/image" Target="../media/image3.wmf"/><Relationship Id="rId25" Type="http://schemas.openxmlformats.org/officeDocument/2006/relationships/image" Target="../media/image9.png"/><Relationship Id="rId26" Type="http://schemas.openxmlformats.org/officeDocument/2006/relationships/oleObject" Target="../embeddings/oleObject16.bin"/><Relationship Id="rId27" Type="http://schemas.openxmlformats.org/officeDocument/2006/relationships/image" Target="../media/image4.wmf"/><Relationship Id="rId28" Type="http://schemas.openxmlformats.org/officeDocument/2006/relationships/hyperlink" Target="http://www.facebook.com/pages/PosterPresentationscom/217914411419?v=app_4949752878&amp;ref=ts" TargetMode="External"/><Relationship Id="rId29" Type="http://schemas.openxmlformats.org/officeDocument/2006/relationships/image" Target="../media/image10.jpe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theme" Target="../theme/theme4.xml"/><Relationship Id="rId14" Type="http://schemas.openxmlformats.org/officeDocument/2006/relationships/vmlDrawing" Target="../drawings/vmlDrawing4.vml"/><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oleObject" Target="../embeddings/oleObject13.bin"/><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r>
                <a:rPr lang="en-US" sz="2800">
                  <a:solidFill>
                    <a:schemeClr val="bg1"/>
                  </a:solidFill>
                  <a:latin typeface="Trebuchet MS" pitchFamily="34" charset="0"/>
                </a:rPr>
                <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r>
                <a:rPr lang="en-US" sz="2800" b="1" baseline="0">
                  <a:solidFill>
                    <a:schemeClr val="bg1"/>
                  </a:solidFill>
                  <a:latin typeface="Trebuchet MS" pitchFamily="34" charset="0"/>
                </a:rPr>
                <a:t/>
              </a:r>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7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7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r>
                <a:rPr lang="en-US" sz="2800">
                  <a:solidFill>
                    <a:schemeClr val="bg1"/>
                  </a:solidFill>
                  <a:latin typeface="Trebuchet MS" pitchFamily="34" charset="0"/>
                </a:rPr>
                <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r>
                <a:rPr lang="en-US" sz="2800" b="1" baseline="0">
                  <a:solidFill>
                    <a:schemeClr val="bg1"/>
                  </a:solidFill>
                  <a:latin typeface="Trebuchet MS" pitchFamily="34" charset="0"/>
                </a:rPr>
                <a:t/>
              </a:r>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8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8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512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2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r>
                <a:rPr lang="en-US" sz="2800">
                  <a:solidFill>
                    <a:schemeClr val="bg1"/>
                  </a:solidFill>
                  <a:latin typeface="Trebuchet MS" pitchFamily="34" charset="0"/>
                </a:rPr>
                <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r>
                <a:rPr lang="en-US" sz="2800" b="1" baseline="0">
                  <a:solidFill>
                    <a:schemeClr val="bg1"/>
                  </a:solidFill>
                  <a:latin typeface="Trebuchet MS" pitchFamily="34" charset="0"/>
                </a:rPr>
                <a:t/>
              </a:r>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2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2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AD83EE91-DA86-B941-98C5-01C441BBB1FE}" type="datetimeFigureOut">
              <a:rPr lang="en-US" smtClean="0"/>
              <a:t>12/3/17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3B108F18-0673-CA48-AB89-00D0A8DC29BF}" type="slidenum">
              <a:rPr lang="en-US" smtClean="0"/>
              <a:t>‹#›</a:t>
            </a:fld>
            <a:endParaRPr lang="en-US"/>
          </a:p>
        </p:txBody>
      </p:sp>
      <p:sp>
        <p:nvSpPr>
          <p:cNvPr id="7" name="Rectangle 6"/>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11225189" y="-1"/>
            <a:ext cx="11018865" cy="32918401"/>
            <a:chOff x="-11225189" y="-1"/>
            <a:chExt cx="11018865" cy="32918401"/>
          </a:xfrm>
        </p:grpSpPr>
        <p:sp>
          <p:nvSpPr>
            <p:cNvPr id="13" name="Rectangle 12"/>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r>
                <a:rPr lang="en-US" sz="2800">
                  <a:solidFill>
                    <a:schemeClr val="bg1"/>
                  </a:solidFill>
                  <a:latin typeface="Trebuchet MS" pitchFamily="34" charset="0"/>
                </a:rPr>
                <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r>
                <a:rPr lang="en-US" sz="2800" b="1" baseline="0">
                  <a:solidFill>
                    <a:schemeClr val="bg1"/>
                  </a:solidFill>
                  <a:latin typeface="Trebuchet MS" pitchFamily="34" charset="0"/>
                </a:rPr>
                <a:t/>
              </a:r>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14" name="Straight Connector 13"/>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15"/>
            <a:stretch>
              <a:fillRect/>
            </a:stretch>
          </p:blipFill>
          <p:spPr>
            <a:xfrm>
              <a:off x="-10740740" y="10261718"/>
              <a:ext cx="1597666" cy="1201935"/>
            </a:xfrm>
            <a:prstGeom prst="rect">
              <a:avLst/>
            </a:prstGeom>
          </p:spPr>
        </p:pic>
        <p:pic>
          <p:nvPicPr>
            <p:cNvPr id="16" name="Picture 15"/>
            <p:cNvPicPr>
              <a:picLocks noChangeAspect="1"/>
            </p:cNvPicPr>
            <p:nvPr userDrawn="1"/>
          </p:nvPicPr>
          <p:blipFill>
            <a:blip r:embed="rId16"/>
            <a:stretch>
              <a:fillRect/>
            </a:stretch>
          </p:blipFill>
          <p:spPr>
            <a:xfrm>
              <a:off x="-10732765" y="15696927"/>
              <a:ext cx="9986808" cy="1053596"/>
            </a:xfrm>
            <a:prstGeom prst="rect">
              <a:avLst/>
            </a:prstGeom>
          </p:spPr>
        </p:pic>
        <p:grpSp>
          <p:nvGrpSpPr>
            <p:cNvPr id="17" name="Group 16"/>
            <p:cNvGrpSpPr/>
            <p:nvPr userDrawn="1"/>
          </p:nvGrpSpPr>
          <p:grpSpPr>
            <a:xfrm>
              <a:off x="-9744993" y="23540957"/>
              <a:ext cx="7531182" cy="2120439"/>
              <a:chOff x="-4470427" y="11016658"/>
              <a:chExt cx="3470785" cy="974220"/>
            </a:xfrm>
          </p:grpSpPr>
          <p:grpSp>
            <p:nvGrpSpPr>
              <p:cNvPr id="23" name="Group 22"/>
              <p:cNvGrpSpPr/>
              <p:nvPr userDrawn="1"/>
            </p:nvGrpSpPr>
            <p:grpSpPr>
              <a:xfrm>
                <a:off x="-2783495" y="11060886"/>
                <a:ext cx="624431" cy="893535"/>
                <a:chOff x="-3958697" y="11117435"/>
                <a:chExt cx="779338" cy="1280430"/>
              </a:xfrm>
            </p:grpSpPr>
            <p:pic>
              <p:nvPicPr>
                <p:cNvPr id="29" name="Picture 28"/>
                <p:cNvPicPr>
                  <a:picLocks noChangeAspect="1"/>
                </p:cNvPicPr>
                <p:nvPr userDrawn="1"/>
              </p:nvPicPr>
              <p:blipFill>
                <a:blip r:embed="rId17"/>
                <a:stretch>
                  <a:fillRect/>
                </a:stretch>
              </p:blipFill>
              <p:spPr>
                <a:xfrm>
                  <a:off x="-3948160" y="11117435"/>
                  <a:ext cx="768801" cy="1090857"/>
                </a:xfrm>
                <a:prstGeom prst="rect">
                  <a:avLst/>
                </a:prstGeom>
              </p:spPr>
            </p:pic>
            <p:sp>
              <p:nvSpPr>
                <p:cNvPr id="30" name="TextBox 29"/>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24" name="Group 23"/>
              <p:cNvGrpSpPr/>
              <p:nvPr userDrawn="1"/>
            </p:nvGrpSpPr>
            <p:grpSpPr>
              <a:xfrm>
                <a:off x="-2033159" y="11060889"/>
                <a:ext cx="1033517" cy="893529"/>
                <a:chOff x="-2921738" y="11200127"/>
                <a:chExt cx="1420279" cy="1227904"/>
              </a:xfrm>
            </p:grpSpPr>
            <p:pic>
              <p:nvPicPr>
                <p:cNvPr id="27" name="Picture 26"/>
                <p:cNvPicPr>
                  <a:picLocks noChangeAspect="1"/>
                </p:cNvPicPr>
                <p:nvPr userDrawn="1"/>
              </p:nvPicPr>
              <p:blipFill>
                <a:blip r:embed="rId17"/>
                <a:stretch>
                  <a:fillRect/>
                </a:stretch>
              </p:blipFill>
              <p:spPr>
                <a:xfrm>
                  <a:off x="-2921738" y="11200127"/>
                  <a:ext cx="1420279" cy="1029694"/>
                </a:xfrm>
                <a:prstGeom prst="rect">
                  <a:avLst/>
                </a:prstGeom>
              </p:spPr>
            </p:pic>
            <p:sp>
              <p:nvSpPr>
                <p:cNvPr id="28" name="TextBox 27"/>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25" name="Picture 24"/>
              <p:cNvPicPr>
                <a:picLocks noChangeAspect="1"/>
              </p:cNvPicPr>
              <p:nvPr userDrawn="1"/>
            </p:nvPicPr>
            <p:blipFill>
              <a:blip r:embed="rId18"/>
              <a:stretch>
                <a:fillRect/>
              </a:stretch>
            </p:blipFill>
            <p:spPr>
              <a:xfrm>
                <a:off x="-4470427" y="11016658"/>
                <a:ext cx="1098742" cy="847761"/>
              </a:xfrm>
              <a:prstGeom prst="rect">
                <a:avLst/>
              </a:prstGeom>
            </p:spPr>
          </p:pic>
          <p:sp>
            <p:nvSpPr>
              <p:cNvPr id="26" name="TextBox 25"/>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18" name="Group 17"/>
            <p:cNvGrpSpPr/>
            <p:nvPr userDrawn="1"/>
          </p:nvGrpSpPr>
          <p:grpSpPr>
            <a:xfrm>
              <a:off x="-10398793" y="27751410"/>
              <a:ext cx="9323012" cy="2453251"/>
              <a:chOff x="-4754996" y="12734136"/>
              <a:chExt cx="4296559" cy="1127128"/>
            </a:xfrm>
          </p:grpSpPr>
          <p:graphicFrame>
            <p:nvGraphicFramePr>
              <p:cNvPr id="19" name="Object 18"/>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174" name="Image" r:id="rId19" imgW="1828440" imgH="1117440" progId="Photoshop.Image.13">
                      <p:embed/>
                    </p:oleObj>
                  </mc:Choice>
                  <mc:Fallback>
                    <p:oleObj name="Image" r:id="rId19" imgW="1828440" imgH="1117440" progId="Photoshop.Image.13">
                      <p:embed/>
                      <p:pic>
                        <p:nvPicPr>
                          <p:cNvPr id="0" name=""/>
                          <p:cNvPicPr/>
                          <p:nvPr/>
                        </p:nvPicPr>
                        <p:blipFill>
                          <a:blip r:embed="rId20"/>
                          <a:stretch>
                            <a:fillRect/>
                          </a:stretch>
                        </p:blipFill>
                        <p:spPr>
                          <a:xfrm>
                            <a:off x="-4533347" y="12734142"/>
                            <a:ext cx="1828800" cy="1117600"/>
                          </a:xfrm>
                          <a:prstGeom prst="rect">
                            <a:avLst/>
                          </a:prstGeom>
                        </p:spPr>
                      </p:pic>
                    </p:oleObj>
                  </mc:Fallback>
                </mc:AlternateContent>
              </a:graphicData>
            </a:graphic>
          </p:graphicFrame>
          <p:graphicFrame>
            <p:nvGraphicFramePr>
              <p:cNvPr id="20" name="Object 19"/>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175" name="Image" r:id="rId21" imgW="1828440" imgH="1117440" progId="Photoshop.Image.13">
                      <p:embed/>
                    </p:oleObj>
                  </mc:Choice>
                  <mc:Fallback>
                    <p:oleObj name="Image" r:id="rId21" imgW="1828440" imgH="1117440" progId="Photoshop.Image.13">
                      <p:embed/>
                      <p:pic>
                        <p:nvPicPr>
                          <p:cNvPr id="0" name=""/>
                          <p:cNvPicPr/>
                          <p:nvPr/>
                        </p:nvPicPr>
                        <p:blipFill>
                          <a:blip r:embed="rId22"/>
                          <a:stretch>
                            <a:fillRect/>
                          </a:stretch>
                        </p:blipFill>
                        <p:spPr>
                          <a:xfrm>
                            <a:off x="-2456641" y="12737835"/>
                            <a:ext cx="1828800" cy="1117600"/>
                          </a:xfrm>
                          <a:prstGeom prst="rect">
                            <a:avLst/>
                          </a:prstGeom>
                        </p:spPr>
                      </p:pic>
                    </p:oleObj>
                  </mc:Fallback>
                </mc:AlternateContent>
              </a:graphicData>
            </a:graphic>
          </p:graphicFrame>
          <p:sp>
            <p:nvSpPr>
              <p:cNvPr id="21" name="TextBox 20"/>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22" name="TextBox 21"/>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31" name="Group 30"/>
          <p:cNvGrpSpPr/>
          <p:nvPr userDrawn="1"/>
        </p:nvGrpSpPr>
        <p:grpSpPr>
          <a:xfrm>
            <a:off x="44157839" y="-55065"/>
            <a:ext cx="11062139" cy="32973465"/>
            <a:chOff x="44157839" y="-55065"/>
            <a:chExt cx="11062139" cy="32973465"/>
          </a:xfrm>
        </p:grpSpPr>
        <p:sp>
          <p:nvSpPr>
            <p:cNvPr id="32" name="Rectangle 31"/>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33" name="Object 32"/>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7176" name="Image" r:id="rId23" imgW="4571280" imgH="1688760" progId="Photoshop.Image.13">
                    <p:embed/>
                  </p:oleObj>
                </mc:Choice>
                <mc:Fallback>
                  <p:oleObj name="Image" r:id="rId23" imgW="4571280" imgH="1688760" progId="Photoshop.Image.13">
                    <p:embed/>
                    <p:pic>
                      <p:nvPicPr>
                        <p:cNvPr id="0" name=""/>
                        <p:cNvPicPr/>
                        <p:nvPr/>
                      </p:nvPicPr>
                      <p:blipFill>
                        <a:blip r:embed="rId24"/>
                        <a:stretch>
                          <a:fillRect/>
                        </a:stretch>
                      </p:blipFill>
                      <p:spPr>
                        <a:xfrm>
                          <a:off x="46915679" y="3349444"/>
                          <a:ext cx="5586150" cy="2063772"/>
                        </a:xfrm>
                        <a:prstGeom prst="rect">
                          <a:avLst/>
                        </a:prstGeom>
                      </p:spPr>
                    </p:pic>
                  </p:oleObj>
                </mc:Fallback>
              </mc:AlternateContent>
            </a:graphicData>
          </a:graphic>
        </p:graphicFrame>
        <p:pic>
          <p:nvPicPr>
            <p:cNvPr id="34" name="Picture 33"/>
            <p:cNvPicPr>
              <a:picLocks noChangeAspect="1"/>
            </p:cNvPicPr>
            <p:nvPr userDrawn="1"/>
          </p:nvPicPr>
          <p:blipFill>
            <a:blip r:embed="rId25"/>
            <a:stretch>
              <a:fillRect/>
            </a:stretch>
          </p:blipFill>
          <p:spPr>
            <a:xfrm>
              <a:off x="44621819" y="7740040"/>
              <a:ext cx="2969584" cy="1370577"/>
            </a:xfrm>
            <a:prstGeom prst="rect">
              <a:avLst/>
            </a:prstGeom>
            <a:ln>
              <a:noFill/>
            </a:ln>
          </p:spPr>
        </p:pic>
        <p:graphicFrame>
          <p:nvGraphicFramePr>
            <p:cNvPr id="35" name="Object 34"/>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177" name="Image" r:id="rId26" imgW="1574280" imgH="1053720" progId="Photoshop.Image.13">
                    <p:embed/>
                  </p:oleObj>
                </mc:Choice>
                <mc:Fallback>
                  <p:oleObj name="Image" r:id="rId26" imgW="1574280" imgH="1053720" progId="Photoshop.Image.13">
                    <p:embed/>
                    <p:pic>
                      <p:nvPicPr>
                        <p:cNvPr id="0" name=""/>
                        <p:cNvPicPr/>
                        <p:nvPr/>
                      </p:nvPicPr>
                      <p:blipFill>
                        <a:blip r:embed="rId27"/>
                        <a:stretch>
                          <a:fillRect/>
                        </a:stretch>
                      </p:blipFill>
                      <p:spPr>
                        <a:xfrm>
                          <a:off x="44629619" y="12347263"/>
                          <a:ext cx="1482266" cy="992162"/>
                        </a:xfrm>
                        <a:prstGeom prst="rect">
                          <a:avLst/>
                        </a:prstGeom>
                      </p:spPr>
                    </p:pic>
                  </p:oleObj>
                </mc:Fallback>
              </mc:AlternateContent>
            </a:graphicData>
          </a:graphic>
        </p:graphicFrame>
        <p:grpSp>
          <p:nvGrpSpPr>
            <p:cNvPr id="36" name="Group 35"/>
            <p:cNvGrpSpPr/>
            <p:nvPr userDrawn="1"/>
          </p:nvGrpSpPr>
          <p:grpSpPr>
            <a:xfrm>
              <a:off x="44487207" y="29414560"/>
              <a:ext cx="10354213" cy="1265612"/>
              <a:chOff x="44200453" y="28362386"/>
              <a:chExt cx="9771399" cy="1090622"/>
            </a:xfrm>
          </p:grpSpPr>
          <p:sp>
            <p:nvSpPr>
              <p:cNvPr id="37" name="Rounded Rectangle 36"/>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7" descr="http://t2.gstatic.com/images?q=tbn:ANd9GcR4APHC6TT9w54M2zn_pvCiBxUNcspYPoVxirLRphBoJabfSvu7zw">
                <a:hlinkClick r:id="rId28"/>
              </p:cNvPr>
              <p:cNvPicPr>
                <a:picLocks noChangeAspect="1" noChangeArrowheads="1"/>
              </p:cNvPicPr>
              <p:nvPr userDrawn="1"/>
            </p:nvPicPr>
            <p:blipFill>
              <a:blip r:embed="rId29" cstate="print"/>
              <a:srcRect/>
              <a:stretch>
                <a:fillRect/>
              </a:stretch>
            </p:blipFill>
            <p:spPr bwMode="auto">
              <a:xfrm>
                <a:off x="44326393" y="28460718"/>
                <a:ext cx="914401" cy="914399"/>
              </a:xfrm>
              <a:prstGeom prst="rect">
                <a:avLst/>
              </a:prstGeom>
              <a:noFill/>
              <a:ln>
                <a:noFill/>
              </a:ln>
            </p:spPr>
          </p:pic>
          <p:sp>
            <p:nvSpPr>
              <p:cNvPr id="39" name="TextBox 38"/>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sp>
        <p:nvSpPr>
          <p:cNvPr id="40" name="Rectangle 39"/>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Tree>
    <p:extLst>
      <p:ext uri="{BB962C8B-B14F-4D97-AF65-F5344CB8AC3E}">
        <p14:creationId xmlns:p14="http://schemas.microsoft.com/office/powerpoint/2010/main" val="377054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5.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1500">
              <a:srgbClr val="FAFAFA"/>
            </a:gs>
            <a:gs pos="0">
              <a:schemeClr val="bg1">
                <a:lumMod val="85000"/>
              </a:schemeClr>
            </a:gs>
            <a:gs pos="100000">
              <a:schemeClr val="bg1"/>
            </a:gs>
          </a:gsLst>
          <a:lin ang="18900000" scaled="1"/>
          <a:tileRect/>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12021730"/>
          </a:xfrm>
        </p:spPr>
        <p:txBody>
          <a:bodyPr vert="horz" wrap="square" lIns="228589" tIns="228589" rIns="228589" bIns="228589" rtlCol="0" anchor="t">
            <a:spAutoFit/>
          </a:bodyPr>
          <a:lstStyle/>
          <a:p>
            <a:pPr marL="342900" indent="-342900">
              <a:buFont typeface="Arial" charset="0"/>
              <a:buChar char="•"/>
            </a:pPr>
            <a:r>
              <a:rPr lang="en-US" sz="3200">
                <a:solidFill>
                  <a:srgbClr val="0C0C0C"/>
                </a:solidFill>
              </a:rPr>
              <a:t>Sleep is a vital process our bodies need in order to maintain well-being. Not only does a lack of sleep cause us to feel exhausted and unable to properly function throughout the day, it affects our mood as well. The amount of sleep one gets has been proven to affect their mood often times negatively until they get more sleep, as well as increased weight gain if not enough sleep (Winter, 2017). Sleep however may be affecting us even greater than just a bad mood, a lack of sleep specifically could be detrimental to our actual health.</a:t>
            </a:r>
          </a:p>
          <a:p>
            <a:pPr marL="342900" indent="-342900">
              <a:buFont typeface="Arial" charset="0"/>
              <a:buChar char="•"/>
            </a:pPr>
            <a:r>
              <a:rPr lang="en-US" sz="3200">
                <a:solidFill>
                  <a:srgbClr val="0C0C0C"/>
                </a:solidFill>
              </a:rPr>
              <a:t>Sleep allows the brain to function properly by regaining all the energy to process normally. This is specifically important for students who spend all day at school, all night doing homework, then sleeping very little and doing it all over again. It has been proven that students who sleep the recommended 8+ hours do better on tests, have an easier time focusing in class, and get overall better grades. Sleep deprivation has been linked to substantially deteriorated performance as opposed to enough sleep (Chua, 2017). </a:t>
            </a:r>
          </a:p>
          <a:p>
            <a:pPr marL="342900" indent="-342900">
              <a:buFont typeface="Arial" charset="0"/>
              <a:buChar char="•"/>
            </a:pPr>
            <a:r>
              <a:rPr lang="en-US" sz="3200">
                <a:solidFill>
                  <a:srgbClr val="0C0C0C"/>
                </a:solidFill>
              </a:rPr>
              <a:t>The research hypothesis for this experiment is there is an association between quality of sleep and general health.</a:t>
            </a:r>
          </a:p>
        </p:txBody>
      </p:sp>
      <p:sp>
        <p:nvSpPr>
          <p:cNvPr id="3" name="Text Placeholder 2"/>
          <p:cNvSpPr>
            <a:spLocks noGrp="1"/>
          </p:cNvSpPr>
          <p:nvPr>
            <p:ph type="body" sz="quarter" idx="11"/>
          </p:nvPr>
        </p:nvSpPr>
        <p:spPr/>
        <p:txBody>
          <a:bodyPr/>
          <a:lstStyle/>
          <a:p>
            <a:r>
              <a:rPr lang="en-US" sz="4000"/>
              <a:t>Introduction</a:t>
            </a:r>
          </a:p>
        </p:txBody>
      </p:sp>
      <p:sp>
        <p:nvSpPr>
          <p:cNvPr id="4" name="Text Placeholder 3"/>
          <p:cNvSpPr>
            <a:spLocks noGrp="1"/>
          </p:cNvSpPr>
          <p:nvPr>
            <p:ph type="body" sz="quarter" idx="20"/>
          </p:nvPr>
        </p:nvSpPr>
        <p:spPr>
          <a:xfrm>
            <a:off x="11426148" y="5548748"/>
            <a:ext cx="10050462" cy="754045"/>
          </a:xfrm>
        </p:spPr>
        <p:txBody>
          <a:bodyPr/>
          <a:lstStyle/>
          <a:p>
            <a:r>
              <a:rPr lang="en-US" sz="4000"/>
              <a:t>Methods</a:t>
            </a:r>
          </a:p>
        </p:txBody>
      </p:sp>
      <p:sp>
        <p:nvSpPr>
          <p:cNvPr id="5" name="Text Placeholder 4"/>
          <p:cNvSpPr>
            <a:spLocks noGrp="1"/>
          </p:cNvSpPr>
          <p:nvPr>
            <p:ph type="body" sz="quarter" idx="21"/>
          </p:nvPr>
        </p:nvSpPr>
        <p:spPr>
          <a:xfrm>
            <a:off x="33409344" y="6267450"/>
            <a:ext cx="10050461" cy="9265591"/>
          </a:xfrm>
        </p:spPr>
        <p:txBody>
          <a:bodyPr vert="horz" wrap="square" lIns="228589" tIns="228589" rIns="228589" bIns="228589" rtlCol="0" anchor="t">
            <a:spAutoFit/>
          </a:bodyPr>
          <a:lstStyle/>
          <a:p>
            <a:pPr marL="457200" indent="-457200">
              <a:buChar char="•"/>
            </a:pPr>
            <a:r>
              <a:rPr lang="en-US" sz="3200">
                <a:solidFill>
                  <a:schemeClr val="tx1"/>
                </a:solidFill>
              </a:rPr>
              <a:t>Lack of sleep has been known to cause problems including mood swings and low energy, but not everyone thinks about the more serious underlying problems that it might be causing. College students in particular are known to have poor quality of sleep and most ignore the fact that sleep affects brain function which in turn can affect overall school performance (</a:t>
            </a:r>
            <a:r>
              <a:rPr lang="en-US" sz="3200" err="1">
                <a:solidFill>
                  <a:schemeClr val="tx1"/>
                </a:solidFill>
              </a:rPr>
              <a:t>Culnan</a:t>
            </a:r>
            <a:r>
              <a:rPr lang="en-US" sz="3200">
                <a:solidFill>
                  <a:schemeClr val="tx1"/>
                </a:solidFill>
              </a:rPr>
              <a:t>, 2013). However, what really needs to be taken into account is the potential damage being caused to your body when you’re constantly losing sleep. </a:t>
            </a:r>
            <a:endParaRPr lang="en-US">
              <a:solidFill>
                <a:srgbClr val="303030"/>
              </a:solidFill>
            </a:endParaRPr>
          </a:p>
          <a:p>
            <a:pPr marL="457200" indent="-457200">
              <a:buChar char="•"/>
            </a:pPr>
            <a:r>
              <a:rPr lang="en-US" sz="3200">
                <a:solidFill>
                  <a:schemeClr val="tx1"/>
                </a:solidFill>
              </a:rPr>
              <a:t>Based on our bivariate graphical results we are able to observe the relationship between trouble falling asleep and general health. We found an in increase in trouble falling asleep as general health declined and an increase in no trouble falling asleep as general health increased, supporting our claim that there is a relationship between quality of sleep and general health. </a:t>
            </a:r>
            <a:endParaRPr lang="en-US"/>
          </a:p>
          <a:p>
            <a:endParaRPr lang="en-US">
              <a:solidFill>
                <a:schemeClr val="tx1"/>
              </a:solidFill>
            </a:endParaRPr>
          </a:p>
        </p:txBody>
      </p:sp>
      <p:sp>
        <p:nvSpPr>
          <p:cNvPr id="6" name="Text Placeholder 5"/>
          <p:cNvSpPr>
            <a:spLocks noGrp="1"/>
          </p:cNvSpPr>
          <p:nvPr>
            <p:ph type="body" sz="quarter" idx="22"/>
          </p:nvPr>
        </p:nvSpPr>
        <p:spPr>
          <a:xfrm>
            <a:off x="22400290" y="5548748"/>
            <a:ext cx="10048875" cy="754045"/>
          </a:xfrm>
        </p:spPr>
        <p:txBody>
          <a:bodyPr/>
          <a:lstStyle/>
          <a:p>
            <a:r>
              <a:rPr lang="en-US" sz="4000"/>
              <a:t>Graphical Results</a:t>
            </a:r>
          </a:p>
        </p:txBody>
      </p:sp>
      <p:sp>
        <p:nvSpPr>
          <p:cNvPr id="7" name="Text Placeholder 6"/>
          <p:cNvSpPr>
            <a:spLocks noGrp="1"/>
          </p:cNvSpPr>
          <p:nvPr>
            <p:ph type="body" sz="quarter" idx="23"/>
          </p:nvPr>
        </p:nvSpPr>
        <p:spPr>
          <a:xfrm>
            <a:off x="361950" y="28394026"/>
            <a:ext cx="10048874" cy="1791237"/>
          </a:xfrm>
        </p:spPr>
        <p:txBody>
          <a:bodyPr vert="horz" wrap="square" lIns="228589" tIns="228589" rIns="228589" bIns="228589" rtlCol="0" anchor="t">
            <a:spAutoFit/>
          </a:bodyPr>
          <a:lstStyle/>
          <a:p>
            <a:r>
              <a:rPr lang="en-US" sz="3200"/>
              <a:t>Table 1. Depicts statistics of sample characteristics used within this research. Means, standard deviations, and N(%) provided where necessary. </a:t>
            </a:r>
          </a:p>
        </p:txBody>
      </p:sp>
      <p:sp>
        <p:nvSpPr>
          <p:cNvPr id="8" name="Text Placeholder 7"/>
          <p:cNvSpPr>
            <a:spLocks noGrp="1"/>
          </p:cNvSpPr>
          <p:nvPr>
            <p:ph type="body" sz="quarter" idx="24"/>
          </p:nvPr>
        </p:nvSpPr>
        <p:spPr>
          <a:xfrm>
            <a:off x="477827" y="18341878"/>
            <a:ext cx="10058400" cy="754045"/>
          </a:xfrm>
        </p:spPr>
        <p:txBody>
          <a:bodyPr/>
          <a:lstStyle/>
          <a:p>
            <a:r>
              <a:rPr lang="en-US" sz="4000"/>
              <a:t>Sample Characteristics</a:t>
            </a:r>
          </a:p>
        </p:txBody>
      </p:sp>
      <p:sp>
        <p:nvSpPr>
          <p:cNvPr id="9" name="Text Placeholder 8"/>
          <p:cNvSpPr>
            <a:spLocks noGrp="1"/>
          </p:cNvSpPr>
          <p:nvPr>
            <p:ph type="body" sz="quarter" idx="25"/>
          </p:nvPr>
        </p:nvSpPr>
        <p:spPr>
          <a:xfrm>
            <a:off x="33461325" y="14760575"/>
            <a:ext cx="10047018" cy="754045"/>
          </a:xfrm>
        </p:spPr>
        <p:txBody>
          <a:bodyPr/>
          <a:lstStyle/>
          <a:p>
            <a:r>
              <a:rPr lang="en-US" sz="4000"/>
              <a:t>Implications</a:t>
            </a:r>
          </a:p>
        </p:txBody>
      </p:sp>
      <p:sp>
        <p:nvSpPr>
          <p:cNvPr id="10" name="Text Placeholder 9"/>
          <p:cNvSpPr>
            <a:spLocks noGrp="1"/>
          </p:cNvSpPr>
          <p:nvPr>
            <p:ph type="body" sz="quarter" idx="26"/>
          </p:nvPr>
        </p:nvSpPr>
        <p:spPr>
          <a:xfrm>
            <a:off x="33461325" y="15620366"/>
            <a:ext cx="10047018" cy="8476144"/>
          </a:xfrm>
        </p:spPr>
        <p:txBody>
          <a:bodyPr vert="horz" wrap="square" lIns="228589" tIns="228589" rIns="228589" bIns="228589" rtlCol="0" anchor="t">
            <a:spAutoFit/>
          </a:bodyPr>
          <a:lstStyle/>
          <a:p>
            <a:pPr marL="342900" indent="-342900">
              <a:buFont typeface="Arial" charset="0"/>
              <a:buChar char="•"/>
            </a:pPr>
            <a:r>
              <a:rPr lang="en-US" sz="3200"/>
              <a:t>If this research question proves a significant relationship between quality of sleep and general health, this furthers the relationship and can help us understand why one who has trouble falling asleep may be struggling with other everyday health aspects. This can be used to help those with general health issues improve their quality of sleep as a response to these specific issues.</a:t>
            </a:r>
          </a:p>
          <a:p>
            <a:pPr marL="457200" indent="-457200">
              <a:buFont typeface="Arial" charset="0"/>
              <a:buChar char="•"/>
            </a:pPr>
            <a:r>
              <a:rPr lang="en-US" sz="3200"/>
              <a:t>Based on the numerous literature supporting the necessity of hours of sleep in students, it may be relevant to further research into how quality of sleep affects students learning (</a:t>
            </a:r>
            <a:r>
              <a:rPr lang="en-US" sz="3200" err="1"/>
              <a:t>Culnan</a:t>
            </a:r>
            <a:r>
              <a:rPr lang="en-US" sz="3200"/>
              <a:t>, 2013 &amp; </a:t>
            </a:r>
            <a:r>
              <a:rPr lang="en-US" sz="3200" err="1"/>
              <a:t>Ashrafioun</a:t>
            </a:r>
            <a:r>
              <a:rPr lang="en-US" sz="3200"/>
              <a:t>, 2016).</a:t>
            </a:r>
          </a:p>
          <a:p>
            <a:pPr marL="342900" indent="-342900">
              <a:buFont typeface="Arial" charset="0"/>
              <a:buChar char="•"/>
            </a:pPr>
            <a:r>
              <a:rPr lang="en-US" sz="3200"/>
              <a:t>One may want to further research what specific general health issues sleep quality affects, rather than general health overall. The possibilities range from disease, to weight, to attitudes and personality behaviors.</a:t>
            </a:r>
          </a:p>
        </p:txBody>
      </p:sp>
      <p:sp>
        <p:nvSpPr>
          <p:cNvPr id="11" name="Text Placeholder 10"/>
          <p:cNvSpPr>
            <a:spLocks noGrp="1"/>
          </p:cNvSpPr>
          <p:nvPr>
            <p:ph type="body" sz="quarter" idx="27"/>
          </p:nvPr>
        </p:nvSpPr>
        <p:spPr>
          <a:xfrm>
            <a:off x="33390296" y="24003745"/>
            <a:ext cx="10047018" cy="600156"/>
          </a:xfrm>
        </p:spPr>
        <p:txBody>
          <a:bodyPr/>
          <a:lstStyle/>
          <a:p>
            <a:r>
              <a:rPr lang="en-US" sz="3000"/>
              <a:t>References</a:t>
            </a:r>
          </a:p>
        </p:txBody>
      </p:sp>
      <p:sp>
        <p:nvSpPr>
          <p:cNvPr id="12" name="Text Placeholder 11"/>
          <p:cNvSpPr>
            <a:spLocks noGrp="1"/>
          </p:cNvSpPr>
          <p:nvPr>
            <p:ph type="body" sz="quarter" idx="28"/>
          </p:nvPr>
        </p:nvSpPr>
        <p:spPr>
          <a:xfrm>
            <a:off x="33461325" y="24575245"/>
            <a:ext cx="10013950" cy="5539956"/>
          </a:xfrm>
        </p:spPr>
        <p:txBody>
          <a:bodyPr vert="horz" wrap="square" lIns="228589" tIns="228589" rIns="228589" bIns="228589" rtlCol="0" anchor="t">
            <a:spAutoFit/>
          </a:bodyPr>
          <a:lstStyle/>
          <a:p>
            <a:pPr>
              <a:lnSpc>
                <a:spcPct val="200000"/>
              </a:lnSpc>
            </a:pPr>
            <a:r>
              <a:rPr lang="en-US" sz="1500" err="1"/>
              <a:t>Ashrafioun</a:t>
            </a:r>
            <a:r>
              <a:rPr lang="en-US" sz="1500"/>
              <a:t>, L., Bonar, E., &amp; Conner, K. R. (2016). Health attitudes and suicidal ideation among university students. </a:t>
            </a:r>
            <a:r>
              <a:rPr lang="en-US" sz="1500" i="1"/>
              <a:t>Journal Of American College Health</a:t>
            </a:r>
            <a:r>
              <a:rPr lang="en-US" sz="1500"/>
              <a:t>, </a:t>
            </a:r>
            <a:r>
              <a:rPr lang="en-US" sz="1500" i="1"/>
              <a:t>64</a:t>
            </a:r>
            <a:r>
              <a:rPr lang="en-US" sz="1500"/>
              <a:t>(3), 256-260. doi:10.1080/07448481.2015.1081911</a:t>
            </a:r>
          </a:p>
          <a:p>
            <a:pPr>
              <a:lnSpc>
                <a:spcPct val="200000"/>
              </a:lnSpc>
            </a:pPr>
            <a:r>
              <a:rPr lang="en-US" sz="1500"/>
              <a:t>Chua, E. C., Fang, E., &amp; Gooley, J. J. (2017). Effects of total sleep deprivation on divided attention performance. </a:t>
            </a:r>
            <a:r>
              <a:rPr lang="en-US" sz="1500" i="1" err="1"/>
              <a:t>Plos</a:t>
            </a:r>
            <a:r>
              <a:rPr lang="en-US" sz="1500" i="1"/>
              <a:t> ONE</a:t>
            </a:r>
            <a:r>
              <a:rPr lang="en-US" sz="1500"/>
              <a:t>, </a:t>
            </a:r>
            <a:r>
              <a:rPr lang="en-US" sz="1500" i="1"/>
              <a:t>12</a:t>
            </a:r>
            <a:r>
              <a:rPr lang="en-US" sz="1500"/>
              <a:t>(11), 1-11. doi:10.1371/journal.pone.0187098</a:t>
            </a:r>
          </a:p>
          <a:p>
            <a:pPr>
              <a:lnSpc>
                <a:spcPct val="200000"/>
              </a:lnSpc>
            </a:pPr>
            <a:r>
              <a:rPr lang="en-US" sz="1500" err="1"/>
              <a:t>Culnan</a:t>
            </a:r>
            <a:r>
              <a:rPr lang="en-US" sz="1500"/>
              <a:t>, E., Holliday, S. B., Daly, B. P., Aggarwal, R., &amp; Kloss, J. D. (2013). Insufficient Sleep and Weight Status in High School Students: Should We Be Focusing on the Extremes?. </a:t>
            </a:r>
            <a:r>
              <a:rPr lang="en-US" sz="1500" i="1"/>
              <a:t>Children's Health Care</a:t>
            </a:r>
            <a:r>
              <a:rPr lang="en-US" sz="1500"/>
              <a:t>, </a:t>
            </a:r>
            <a:r>
              <a:rPr lang="en-US" sz="1500" i="1"/>
              <a:t>42</a:t>
            </a:r>
            <a:r>
              <a:rPr lang="en-US" sz="1500"/>
              <a:t>(2), 99-115. doi:10.1080/02739615.2013.786551</a:t>
            </a:r>
          </a:p>
          <a:p>
            <a:pPr>
              <a:lnSpc>
                <a:spcPct val="200000"/>
              </a:lnSpc>
            </a:pPr>
            <a:r>
              <a:rPr lang="en-US" sz="1500"/>
              <a:t>WINTER, W. C. (2017). The Sleep-Weight Connection. </a:t>
            </a:r>
            <a:r>
              <a:rPr lang="en-US" sz="1500" i="1"/>
              <a:t>Better Nutrition</a:t>
            </a:r>
            <a:r>
              <a:rPr lang="en-US" sz="1500"/>
              <a:t>, </a:t>
            </a:r>
            <a:r>
              <a:rPr lang="en-US" sz="1500" i="1"/>
              <a:t>79</a:t>
            </a:r>
            <a:r>
              <a:rPr lang="en-US" sz="1500"/>
              <a:t>(10), 56.</a:t>
            </a:r>
          </a:p>
        </p:txBody>
      </p:sp>
      <p:sp>
        <p:nvSpPr>
          <p:cNvPr id="13" name="Text Placeholder 12"/>
          <p:cNvSpPr>
            <a:spLocks noGrp="1"/>
          </p:cNvSpPr>
          <p:nvPr>
            <p:ph type="body" sz="quarter" idx="29"/>
          </p:nvPr>
        </p:nvSpPr>
        <p:spPr>
          <a:xfrm>
            <a:off x="33390296" y="29670270"/>
            <a:ext cx="10047018" cy="697106"/>
          </a:xfrm>
        </p:spPr>
        <p:txBody>
          <a:bodyPr/>
          <a:lstStyle/>
          <a:p>
            <a:r>
              <a:rPr lang="en-US" sz="3000"/>
              <a:t>Acknowledgements</a:t>
            </a:r>
          </a:p>
        </p:txBody>
      </p:sp>
      <p:sp>
        <p:nvSpPr>
          <p:cNvPr id="14" name="Text Placeholder 13"/>
          <p:cNvSpPr>
            <a:spLocks noGrp="1"/>
          </p:cNvSpPr>
          <p:nvPr>
            <p:ph type="body" sz="quarter" idx="30"/>
          </p:nvPr>
        </p:nvSpPr>
        <p:spPr>
          <a:xfrm>
            <a:off x="33423224" y="30460315"/>
            <a:ext cx="10052050" cy="1338806"/>
          </a:xfrm>
        </p:spPr>
        <p:txBody>
          <a:bodyPr vert="horz" wrap="square" lIns="228589" tIns="228589" rIns="228589" bIns="228589" rtlCol="0" anchor="t">
            <a:spAutoFit/>
          </a:bodyPr>
          <a:lstStyle/>
          <a:p>
            <a:r>
              <a:rPr lang="en-US" sz="1500"/>
              <a:t>rrudy1@mail.csuchico.edu</a:t>
            </a:r>
          </a:p>
          <a:p>
            <a:r>
              <a:rPr lang="en-US" sz="1500"/>
              <a:t>vcoia@mail.csuchico.edu</a:t>
            </a:r>
          </a:p>
        </p:txBody>
      </p:sp>
      <p:sp>
        <p:nvSpPr>
          <p:cNvPr id="15" name="Text Placeholder 14"/>
          <p:cNvSpPr>
            <a:spLocks noGrp="1"/>
          </p:cNvSpPr>
          <p:nvPr>
            <p:ph type="body" sz="quarter" idx="96"/>
          </p:nvPr>
        </p:nvSpPr>
        <p:spPr>
          <a:xfrm>
            <a:off x="11391900" y="6648448"/>
            <a:ext cx="10133012" cy="14713236"/>
          </a:xfrm>
        </p:spPr>
        <p:txBody>
          <a:bodyPr vert="horz" wrap="square" lIns="228589" tIns="228589" rIns="228589" bIns="228589" rtlCol="0" anchor="t">
            <a:spAutoFit/>
          </a:bodyPr>
          <a:lstStyle/>
          <a:p>
            <a:pPr marL="342900" indent="-342900" fontAlgn="base">
              <a:buFont typeface="Arial" panose="020B0604020202020204" pitchFamily="34" charset="0"/>
              <a:buChar char="•"/>
            </a:pPr>
            <a:r>
              <a:rPr lang="en-US" sz="3200">
                <a:solidFill>
                  <a:srgbClr val="0C0C0C"/>
                </a:solidFill>
              </a:rPr>
              <a:t>The data set used for this research was the National Longitudinal Study of Adolescent to Adult Health (Add Health) data set, specifically wave IV. </a:t>
            </a:r>
          </a:p>
          <a:p>
            <a:pPr marL="342900" indent="-342900" fontAlgn="base">
              <a:buFont typeface="Arial" panose="020B0604020202020204" pitchFamily="34" charset="0"/>
              <a:buChar char="•"/>
            </a:pPr>
            <a:r>
              <a:rPr lang="en-US" sz="3200">
                <a:solidFill>
                  <a:srgbClr val="0C0C0C"/>
                </a:solidFill>
              </a:rPr>
              <a:t>The specific variables chosen for this experiment were trouble falling asleep, which was made into a binary variable, and general health. Each numerical value was labeled for both variables. </a:t>
            </a:r>
          </a:p>
          <a:p>
            <a:pPr marL="342900" indent="-342900" fontAlgn="base">
              <a:buFont typeface="Arial" panose="020B0604020202020204" pitchFamily="34" charset="0"/>
              <a:buChar char="•"/>
            </a:pPr>
            <a:r>
              <a:rPr lang="en-US" sz="3200">
                <a:solidFill>
                  <a:srgbClr val="0C0C0C"/>
                </a:solidFill>
              </a:rPr>
              <a:t>Age, Anxiety, and High blood pressure were also cleaned and tested. Age was found by subtracting when the study was conducted by the year born. Anxiety and HBP were turned into binary categorical variables. </a:t>
            </a:r>
          </a:p>
          <a:p>
            <a:pPr marL="342900" indent="-342900" fontAlgn="base">
              <a:buFont typeface="Arial" panose="020B0604020202020204" pitchFamily="34" charset="0"/>
              <a:buChar char="•"/>
            </a:pPr>
            <a:r>
              <a:rPr lang="en-US" sz="3200">
                <a:solidFill>
                  <a:srgbClr val="0C0C0C"/>
                </a:solidFill>
              </a:rPr>
              <a:t>Chi- Square test using two binary categorical variables was used to test the relationship between general health and trouble falling asleep.</a:t>
            </a:r>
          </a:p>
          <a:p>
            <a:pPr marL="457200" indent="-457200" fontAlgn="base">
              <a:buFont typeface="Arial" panose="020B0604020202020204" pitchFamily="34" charset="0"/>
              <a:buChar char="•"/>
            </a:pPr>
            <a:r>
              <a:rPr lang="en-US" sz="3200">
                <a:solidFill>
                  <a:srgbClr val="0C0C0C"/>
                </a:solidFill>
              </a:rPr>
              <a:t>Potential moderators and confounders tested were age, weight, anxiety, and high blood pressure. </a:t>
            </a:r>
          </a:p>
          <a:p>
            <a:pPr marL="457200" indent="-457200" fontAlgn="base">
              <a:buFont typeface="Arial" panose="020B0604020202020204" pitchFamily="34" charset="0"/>
              <a:buChar char="•"/>
            </a:pPr>
            <a:r>
              <a:rPr lang="en-US" sz="3200">
                <a:solidFill>
                  <a:srgbClr val="0C0C0C"/>
                </a:solidFill>
              </a:rPr>
              <a:t>A multivariable analysis was conducted of general health against trouble falling asleep, after controlling for age, weight, anxiety, and HBP.</a:t>
            </a:r>
            <a:endParaRPr lang="en-US">
              <a:solidFill>
                <a:srgbClr val="0C0C0C"/>
              </a:solidFill>
            </a:endParaRPr>
          </a:p>
          <a:p>
            <a:pPr fontAlgn="base"/>
            <a:endParaRPr lang="en-US" sz="3200"/>
          </a:p>
          <a:p>
            <a:pPr marL="342900" indent="-342900">
              <a:buFont typeface="Arial" panose="020B0604020202020204" pitchFamily="34" charset="0"/>
              <a:buChar char="•"/>
            </a:pPr>
            <a:endParaRPr lang="en-US" sz="3200"/>
          </a:p>
          <a:p>
            <a:pPr marL="342900" indent="-342900">
              <a:buFont typeface="Arial" panose="020B0604020202020204" pitchFamily="34" charset="0"/>
              <a:buChar char="•"/>
            </a:pPr>
            <a:endParaRPr lang="en-US" sz="3200"/>
          </a:p>
          <a:p>
            <a:endParaRPr lang="en-US"/>
          </a:p>
        </p:txBody>
      </p:sp>
      <p:sp>
        <p:nvSpPr>
          <p:cNvPr id="16" name="Text Placeholder 15"/>
          <p:cNvSpPr>
            <a:spLocks noGrp="1"/>
          </p:cNvSpPr>
          <p:nvPr>
            <p:ph type="body" sz="quarter" idx="150"/>
          </p:nvPr>
        </p:nvSpPr>
        <p:spPr>
          <a:xfrm>
            <a:off x="5932595" y="3571875"/>
            <a:ext cx="31998968" cy="1280160"/>
          </a:xfrm>
        </p:spPr>
        <p:txBody>
          <a:bodyPr>
            <a:normAutofit fontScale="55000" lnSpcReduction="20000"/>
          </a:bodyPr>
          <a:lstStyle/>
          <a:p>
            <a:r>
              <a:rPr lang="en-US" b="1"/>
              <a:t>California State University, Chico</a:t>
            </a:r>
          </a:p>
          <a:p>
            <a:r>
              <a:rPr lang="en-US" b="1"/>
              <a:t>Fall 2017 Math 315-02</a:t>
            </a:r>
          </a:p>
          <a:p>
            <a:endParaRPr lang="en-US"/>
          </a:p>
        </p:txBody>
      </p:sp>
      <p:sp>
        <p:nvSpPr>
          <p:cNvPr id="17" name="Text Placeholder 16"/>
          <p:cNvSpPr>
            <a:spLocks noGrp="1"/>
          </p:cNvSpPr>
          <p:nvPr>
            <p:ph type="body" sz="quarter" idx="151"/>
          </p:nvPr>
        </p:nvSpPr>
        <p:spPr>
          <a:xfrm>
            <a:off x="5932595" y="2219325"/>
            <a:ext cx="31998968" cy="1280160"/>
          </a:xfrm>
        </p:spPr>
        <p:txBody>
          <a:bodyPr>
            <a:normAutofit lnSpcReduction="10000"/>
          </a:bodyPr>
          <a:lstStyle/>
          <a:p>
            <a:r>
              <a:rPr lang="en-US"/>
              <a:t>Rudy, R., </a:t>
            </a:r>
            <a:r>
              <a:rPr lang="en-US" err="1"/>
              <a:t>Coia</a:t>
            </a:r>
            <a:r>
              <a:rPr lang="en-US"/>
              <a:t>, V. </a:t>
            </a:r>
          </a:p>
        </p:txBody>
      </p:sp>
      <p:sp>
        <p:nvSpPr>
          <p:cNvPr id="18" name="Text Placeholder 17"/>
          <p:cNvSpPr>
            <a:spLocks noGrp="1"/>
          </p:cNvSpPr>
          <p:nvPr>
            <p:ph type="body" sz="quarter" idx="153"/>
          </p:nvPr>
        </p:nvSpPr>
        <p:spPr>
          <a:xfrm>
            <a:off x="5972175" y="999490"/>
            <a:ext cx="31998968" cy="1637973"/>
          </a:xfrm>
        </p:spPr>
        <p:txBody>
          <a:bodyPr>
            <a:normAutofit fontScale="85000" lnSpcReduction="10000"/>
          </a:bodyPr>
          <a:lstStyle/>
          <a:p>
            <a:r>
              <a:rPr lang="en-US">
                <a:ea typeface="PT Sans Caption" charset="-52"/>
                <a:cs typeface="PT Sans Caption" charset="-52"/>
              </a:rPr>
              <a:t>The Association Between Quality of Sleep and General Health</a:t>
            </a:r>
          </a:p>
        </p:txBody>
      </p:sp>
      <p:sp>
        <p:nvSpPr>
          <p:cNvPr id="29" name="Text Placeholder 5"/>
          <p:cNvSpPr txBox="1">
            <a:spLocks/>
          </p:cNvSpPr>
          <p:nvPr/>
        </p:nvSpPr>
        <p:spPr>
          <a:xfrm>
            <a:off x="33432750" y="5523232"/>
            <a:ext cx="10048875" cy="800211"/>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a:t>Conclusion</a:t>
            </a:r>
          </a:p>
        </p:txBody>
      </p:sp>
      <p:sp>
        <p:nvSpPr>
          <p:cNvPr id="28" name="Text Placeholder 4"/>
          <p:cNvSpPr txBox="1">
            <a:spLocks/>
          </p:cNvSpPr>
          <p:nvPr/>
        </p:nvSpPr>
        <p:spPr>
          <a:xfrm>
            <a:off x="22412323" y="13011150"/>
            <a:ext cx="10048875" cy="2400635"/>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a:t>Figure 1. Bivariate plot observing the relationship between general health and whether or not the respondents had trouble falling asleep. </a:t>
            </a:r>
          </a:p>
          <a:p>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1962676263"/>
              </p:ext>
            </p:extLst>
          </p:nvPr>
        </p:nvGraphicFramePr>
        <p:xfrm>
          <a:off x="409575" y="19688175"/>
          <a:ext cx="10002142" cy="8628287"/>
        </p:xfrm>
        <a:graphic>
          <a:graphicData uri="http://schemas.openxmlformats.org/drawingml/2006/table">
            <a:tbl>
              <a:tblPr firstRow="1" bandRow="1">
                <a:tableStyleId>{5C22544A-7EE6-4342-B048-85BDC9FD1C3A}</a:tableStyleId>
              </a:tblPr>
              <a:tblGrid>
                <a:gridCol w="2244143">
                  <a:extLst>
                    <a:ext uri="{9D8B030D-6E8A-4147-A177-3AD203B41FA5}">
                      <a16:colId xmlns:a16="http://schemas.microsoft.com/office/drawing/2014/main" xmlns="" val="20000"/>
                    </a:ext>
                  </a:extLst>
                </a:gridCol>
                <a:gridCol w="2479763">
                  <a:extLst>
                    <a:ext uri="{9D8B030D-6E8A-4147-A177-3AD203B41FA5}">
                      <a16:colId xmlns:a16="http://schemas.microsoft.com/office/drawing/2014/main" xmlns="" val="20001"/>
                    </a:ext>
                  </a:extLst>
                </a:gridCol>
                <a:gridCol w="2639118">
                  <a:extLst>
                    <a:ext uri="{9D8B030D-6E8A-4147-A177-3AD203B41FA5}">
                      <a16:colId xmlns:a16="http://schemas.microsoft.com/office/drawing/2014/main" xmlns="" val="20002"/>
                    </a:ext>
                  </a:extLst>
                </a:gridCol>
                <a:gridCol w="2639118">
                  <a:extLst>
                    <a:ext uri="{9D8B030D-6E8A-4147-A177-3AD203B41FA5}">
                      <a16:colId xmlns:a16="http://schemas.microsoft.com/office/drawing/2014/main" xmlns="" val="20003"/>
                    </a:ext>
                  </a:extLst>
                </a:gridCol>
              </a:tblGrid>
              <a:tr h="969968">
                <a:tc>
                  <a:txBody>
                    <a:bodyPr/>
                    <a:lstStyle/>
                    <a:p>
                      <a:pPr>
                        <a:buNone/>
                      </a:pPr>
                      <a:r>
                        <a:rPr lang="en-US" sz="2800" b="0">
                          <a:solidFill>
                            <a:srgbClr val="000000"/>
                          </a:solidFill>
                          <a:latin typeface="Times New Roman"/>
                          <a:ea typeface="Times New Roman" charset="0"/>
                          <a:cs typeface="Times New Roman"/>
                        </a:rPr>
                        <a:t>Characteristic</a:t>
                      </a:r>
                    </a:p>
                  </a:txBody>
                  <a:tcPr/>
                </a:tc>
                <a:tc>
                  <a:txBody>
                    <a:bodyPr/>
                    <a:lstStyle/>
                    <a:p>
                      <a:pPr>
                        <a:buNone/>
                      </a:pPr>
                      <a:r>
                        <a:rPr lang="en-US" sz="2800" b="0">
                          <a:solidFill>
                            <a:srgbClr val="000000"/>
                          </a:solidFill>
                          <a:latin typeface="Times New Roman"/>
                          <a:ea typeface="Times New Roman" charset="0"/>
                          <a:cs typeface="Times New Roman"/>
                        </a:rPr>
                        <a:t>Mean</a:t>
                      </a:r>
                    </a:p>
                  </a:txBody>
                  <a:tcPr/>
                </a:tc>
                <a:tc>
                  <a:txBody>
                    <a:bodyPr/>
                    <a:lstStyle/>
                    <a:p>
                      <a:pPr>
                        <a:buNone/>
                      </a:pPr>
                      <a:r>
                        <a:rPr lang="en-US" sz="2800" b="0">
                          <a:solidFill>
                            <a:srgbClr val="000000"/>
                          </a:solidFill>
                          <a:latin typeface="Times New Roman"/>
                          <a:ea typeface="Times New Roman" charset="0"/>
                          <a:cs typeface="Times New Roman"/>
                        </a:rPr>
                        <a:t>Standard Deviation</a:t>
                      </a:r>
                    </a:p>
                  </a:txBody>
                  <a:tcPr/>
                </a:tc>
                <a:tc>
                  <a:txBody>
                    <a:bodyPr/>
                    <a:lstStyle/>
                    <a:p>
                      <a:pPr>
                        <a:buNone/>
                      </a:pPr>
                      <a:r>
                        <a:rPr lang="en-US" sz="2800" b="0">
                          <a:solidFill>
                            <a:srgbClr val="000000"/>
                          </a:solidFill>
                          <a:latin typeface="Times New Roman"/>
                          <a:ea typeface="Times New Roman" charset="0"/>
                          <a:cs typeface="Times New Roman"/>
                        </a:rPr>
                        <a:t>N (%)</a:t>
                      </a:r>
                    </a:p>
                    <a:p>
                      <a:pPr lvl="0">
                        <a:buNone/>
                      </a:pPr>
                      <a:r>
                        <a:rPr lang="en-US" sz="2800" b="0">
                          <a:solidFill>
                            <a:srgbClr val="000000"/>
                          </a:solidFill>
                          <a:latin typeface="Times New Roman"/>
                          <a:ea typeface="Times New Roman" charset="0"/>
                          <a:cs typeface="Times New Roman"/>
                        </a:rPr>
                        <a:t>(N=5067)</a:t>
                      </a:r>
                    </a:p>
                  </a:txBody>
                  <a:tcPr/>
                </a:tc>
                <a:extLst>
                  <a:ext uri="{0D108BD9-81ED-4DB2-BD59-A6C34878D82A}">
                    <a16:rowId xmlns:a16="http://schemas.microsoft.com/office/drawing/2014/main" xmlns="" val="10000"/>
                  </a:ext>
                </a:extLst>
              </a:tr>
              <a:tr h="1017586">
                <a:tc>
                  <a:txBody>
                    <a:bodyPr/>
                    <a:lstStyle/>
                    <a:p>
                      <a:pPr>
                        <a:buNone/>
                      </a:pPr>
                      <a:r>
                        <a:rPr lang="en-US" sz="2800" b="0">
                          <a:solidFill>
                            <a:srgbClr val="000000"/>
                          </a:solidFill>
                          <a:latin typeface="Times New Roman"/>
                          <a:ea typeface="Times New Roman" charset="0"/>
                          <a:cs typeface="Times New Roman"/>
                        </a:rPr>
                        <a:t>Female</a:t>
                      </a:r>
                    </a:p>
                  </a:txBody>
                  <a:tcPr/>
                </a:tc>
                <a:tc>
                  <a:txBody>
                    <a:bodyPr/>
                    <a:lstStyle/>
                    <a:p>
                      <a:endParaRPr lang="en-US" sz="2800">
                        <a:latin typeface="Times New Roman" charset="0"/>
                        <a:ea typeface="Times New Roman" charset="0"/>
                        <a:cs typeface="Times New Roman" charset="0"/>
                      </a:endParaRPr>
                    </a:p>
                  </a:txBody>
                  <a:tcPr/>
                </a:tc>
                <a:tc>
                  <a:txBody>
                    <a:bodyPr/>
                    <a:lstStyle/>
                    <a:p>
                      <a:endParaRPr lang="en-US" sz="2800">
                        <a:latin typeface="Times New Roman" charset="0"/>
                        <a:ea typeface="Times New Roman" charset="0"/>
                        <a:cs typeface="Times New Roman" charset="0"/>
                      </a:endParaRPr>
                    </a:p>
                  </a:txBody>
                  <a:tcPr/>
                </a:tc>
                <a:tc>
                  <a:txBody>
                    <a:bodyPr/>
                    <a:lstStyle/>
                    <a:p>
                      <a:pPr>
                        <a:buNone/>
                      </a:pPr>
                      <a:r>
                        <a:rPr lang="en-US" sz="2800">
                          <a:latin typeface="Times New Roman"/>
                          <a:ea typeface="Times New Roman" charset="0"/>
                          <a:cs typeface="Times New Roman"/>
                        </a:rPr>
                        <a:t>51.6%</a:t>
                      </a:r>
                      <a:r>
                        <a:rPr lang="en-US" sz="2800" baseline="0">
                          <a:latin typeface="Times New Roman"/>
                          <a:ea typeface="Times New Roman" charset="0"/>
                          <a:cs typeface="Times New Roman"/>
                        </a:rPr>
                        <a:t> Female</a:t>
                      </a:r>
                    </a:p>
                  </a:txBody>
                  <a:tcPr/>
                </a:tc>
                <a:extLst>
                  <a:ext uri="{0D108BD9-81ED-4DB2-BD59-A6C34878D82A}">
                    <a16:rowId xmlns:a16="http://schemas.microsoft.com/office/drawing/2014/main" xmlns="" val="10001"/>
                  </a:ext>
                </a:extLst>
              </a:tr>
              <a:tr h="1040808">
                <a:tc>
                  <a:txBody>
                    <a:bodyPr/>
                    <a:lstStyle/>
                    <a:p>
                      <a:pPr>
                        <a:buNone/>
                      </a:pPr>
                      <a:r>
                        <a:rPr lang="en-US" sz="2800" b="0">
                          <a:solidFill>
                            <a:srgbClr val="000000"/>
                          </a:solidFill>
                          <a:latin typeface="Times New Roman"/>
                          <a:ea typeface="Times New Roman" charset="0"/>
                          <a:cs typeface="Times New Roman"/>
                        </a:rPr>
                        <a:t>Age</a:t>
                      </a:r>
                    </a:p>
                  </a:txBody>
                  <a:tcPr/>
                </a:tc>
                <a:tc>
                  <a:txBody>
                    <a:bodyPr/>
                    <a:lstStyle/>
                    <a:p>
                      <a:pPr>
                        <a:buNone/>
                      </a:pPr>
                      <a:r>
                        <a:rPr lang="en-US" sz="2800">
                          <a:latin typeface="Times New Roman"/>
                          <a:ea typeface="Times New Roman" charset="0"/>
                          <a:cs typeface="Times New Roman"/>
                        </a:rPr>
                        <a:t>29 years</a:t>
                      </a:r>
                    </a:p>
                  </a:txBody>
                  <a:tcPr/>
                </a:tc>
                <a:tc>
                  <a:txBody>
                    <a:bodyPr/>
                    <a:lstStyle/>
                    <a:p>
                      <a:pPr>
                        <a:buNone/>
                      </a:pPr>
                      <a:r>
                        <a:rPr lang="en-US" sz="2800">
                          <a:latin typeface="Times New Roman"/>
                          <a:ea typeface="Times New Roman" charset="0"/>
                          <a:cs typeface="Times New Roman"/>
                        </a:rPr>
                        <a:t>2 years</a:t>
                      </a:r>
                    </a:p>
                  </a:txBody>
                  <a:tcPr/>
                </a:tc>
                <a:tc>
                  <a:txBody>
                    <a:bodyPr/>
                    <a:lstStyle/>
                    <a:p>
                      <a:endParaRPr lang="en-US" sz="2800">
                        <a:latin typeface="Times New Roman" charset="0"/>
                        <a:ea typeface="Times New Roman" charset="0"/>
                        <a:cs typeface="Times New Roman" charset="0"/>
                      </a:endParaRPr>
                    </a:p>
                  </a:txBody>
                  <a:tcPr/>
                </a:tc>
                <a:extLst>
                  <a:ext uri="{0D108BD9-81ED-4DB2-BD59-A6C34878D82A}">
                    <a16:rowId xmlns:a16="http://schemas.microsoft.com/office/drawing/2014/main" xmlns="" val="10002"/>
                  </a:ext>
                </a:extLst>
              </a:tr>
              <a:tr h="1040808">
                <a:tc>
                  <a:txBody>
                    <a:bodyPr/>
                    <a:lstStyle/>
                    <a:p>
                      <a:pPr>
                        <a:buNone/>
                      </a:pPr>
                      <a:r>
                        <a:rPr lang="en-US" sz="2800" b="0">
                          <a:solidFill>
                            <a:srgbClr val="000000"/>
                          </a:solidFill>
                          <a:latin typeface="Times New Roman"/>
                          <a:ea typeface="Times New Roman" charset="0"/>
                          <a:cs typeface="Times New Roman"/>
                        </a:rPr>
                        <a:t>Weight</a:t>
                      </a:r>
                    </a:p>
                  </a:txBody>
                  <a:tcPr/>
                </a:tc>
                <a:tc>
                  <a:txBody>
                    <a:bodyPr/>
                    <a:lstStyle/>
                    <a:p>
                      <a:pPr>
                        <a:buNone/>
                      </a:pPr>
                      <a:r>
                        <a:rPr lang="en-US" sz="2800">
                          <a:latin typeface="Times New Roman"/>
                          <a:ea typeface="Times New Roman" charset="0"/>
                          <a:cs typeface="Times New Roman"/>
                        </a:rPr>
                        <a:t>182.8</a:t>
                      </a:r>
                      <a:r>
                        <a:rPr lang="en-US" sz="2800" baseline="0">
                          <a:latin typeface="Times New Roman"/>
                          <a:ea typeface="Times New Roman" charset="0"/>
                          <a:cs typeface="Times New Roman"/>
                        </a:rPr>
                        <a:t> lbs.</a:t>
                      </a:r>
                      <a:endParaRPr lang="en-US" sz="2800">
                        <a:latin typeface="Times New Roman"/>
                        <a:ea typeface="Times New Roman" charset="0"/>
                        <a:cs typeface="Times New Roman"/>
                      </a:endParaRPr>
                    </a:p>
                  </a:txBody>
                  <a:tcPr/>
                </a:tc>
                <a:tc>
                  <a:txBody>
                    <a:bodyPr/>
                    <a:lstStyle/>
                    <a:p>
                      <a:pPr>
                        <a:buNone/>
                      </a:pPr>
                      <a:r>
                        <a:rPr lang="en-US" sz="2800">
                          <a:latin typeface="Times New Roman"/>
                          <a:ea typeface="Times New Roman" charset="0"/>
                          <a:cs typeface="Times New Roman"/>
                        </a:rPr>
                        <a:t>+/-</a:t>
                      </a:r>
                      <a:r>
                        <a:rPr lang="en-US" sz="2800" baseline="0">
                          <a:latin typeface="Times New Roman"/>
                          <a:ea typeface="Times New Roman" charset="0"/>
                          <a:cs typeface="Times New Roman"/>
                        </a:rPr>
                        <a:t> 46.1 lbs.</a:t>
                      </a:r>
                      <a:endParaRPr lang="en-US" sz="2800">
                        <a:latin typeface="Times New Roman"/>
                        <a:ea typeface="Times New Roman" charset="0"/>
                        <a:cs typeface="Times New Roman"/>
                      </a:endParaRPr>
                    </a:p>
                  </a:txBody>
                  <a:tcPr/>
                </a:tc>
                <a:tc>
                  <a:txBody>
                    <a:bodyPr/>
                    <a:lstStyle/>
                    <a:p>
                      <a:endParaRPr lang="en-US" sz="2800"/>
                    </a:p>
                  </a:txBody>
                  <a:tcPr/>
                </a:tc>
                <a:extLst>
                  <a:ext uri="{0D108BD9-81ED-4DB2-BD59-A6C34878D82A}">
                    <a16:rowId xmlns:a16="http://schemas.microsoft.com/office/drawing/2014/main" xmlns="" val="10003"/>
                  </a:ext>
                </a:extLst>
              </a:tr>
              <a:tr h="1105901">
                <a:tc>
                  <a:txBody>
                    <a:bodyPr/>
                    <a:lstStyle/>
                    <a:p>
                      <a:pPr>
                        <a:buNone/>
                      </a:pPr>
                      <a:r>
                        <a:rPr lang="en-US" sz="2800">
                          <a:latin typeface="Times New Roman"/>
                          <a:ea typeface="Times New Roman" charset="0"/>
                          <a:cs typeface="Times New Roman"/>
                        </a:rPr>
                        <a:t>General Health</a:t>
                      </a:r>
                    </a:p>
                  </a:txBody>
                  <a:tcPr/>
                </a:tc>
                <a:tc>
                  <a:txBody>
                    <a:bodyPr/>
                    <a:lstStyle/>
                    <a:p>
                      <a:endParaRPr lang="en-US" sz="2800"/>
                    </a:p>
                  </a:txBody>
                  <a:tcPr/>
                </a:tc>
                <a:tc>
                  <a:txBody>
                    <a:bodyPr/>
                    <a:lstStyle/>
                    <a:p>
                      <a:endParaRPr lang="en-US" sz="2800">
                        <a:latin typeface="Times New Roman" charset="0"/>
                        <a:ea typeface="Times New Roman" charset="0"/>
                        <a:cs typeface="Times New Roman" charset="0"/>
                      </a:endParaRPr>
                    </a:p>
                  </a:txBody>
                  <a:tcPr/>
                </a:tc>
                <a:tc>
                  <a:txBody>
                    <a:bodyPr/>
                    <a:lstStyle/>
                    <a:p>
                      <a:pPr marL="0" marR="0" indent="0" algn="l" defTabSz="3291840" rtl="0" eaLnBrk="1" fontAlgn="auto" latinLnBrk="0" hangingPunct="1">
                        <a:lnSpc>
                          <a:spcPct val="100000"/>
                        </a:lnSpc>
                        <a:spcBef>
                          <a:spcPts val="0"/>
                        </a:spcBef>
                        <a:spcAft>
                          <a:spcPts val="0"/>
                        </a:spcAft>
                        <a:buClrTx/>
                        <a:buSzTx/>
                        <a:buFontTx/>
                        <a:buNone/>
                        <a:tabLst/>
                        <a:defRPr/>
                      </a:pPr>
                      <a:r>
                        <a:rPr lang="en-US" sz="2800">
                          <a:latin typeface="Times New Roman"/>
                          <a:ea typeface="Times New Roman" charset="0"/>
                          <a:cs typeface="Times New Roman"/>
                        </a:rPr>
                        <a:t>19.1%</a:t>
                      </a:r>
                      <a:r>
                        <a:rPr lang="en-US" sz="2800"/>
                        <a:t> </a:t>
                      </a:r>
                      <a:r>
                        <a:rPr lang="en-US" sz="2800">
                          <a:latin typeface="Times New Roman"/>
                          <a:ea typeface="Times New Roman" charset="0"/>
                          <a:cs typeface="Times New Roman"/>
                        </a:rPr>
                        <a:t>Excellent Health</a:t>
                      </a:r>
                    </a:p>
                  </a:txBody>
                  <a:tcPr/>
                </a:tc>
                <a:extLst>
                  <a:ext uri="{0D108BD9-81ED-4DB2-BD59-A6C34878D82A}">
                    <a16:rowId xmlns:a16="http://schemas.microsoft.com/office/drawing/2014/main" xmlns="" val="10004"/>
                  </a:ext>
                </a:extLst>
              </a:tr>
              <a:tr h="1190755">
                <a:tc>
                  <a:txBody>
                    <a:bodyPr/>
                    <a:lstStyle/>
                    <a:p>
                      <a:pPr>
                        <a:buNone/>
                      </a:pPr>
                      <a:r>
                        <a:rPr lang="en-US" sz="2800">
                          <a:latin typeface="Times New Roman"/>
                          <a:ea typeface="Times New Roman" charset="0"/>
                          <a:cs typeface="Times New Roman"/>
                        </a:rPr>
                        <a:t>Trouble Falling Asleep</a:t>
                      </a:r>
                    </a:p>
                  </a:txBody>
                  <a:tcPr/>
                </a:tc>
                <a:tc>
                  <a:txBody>
                    <a:bodyPr/>
                    <a:lstStyle/>
                    <a:p>
                      <a:endParaRPr lang="en-US" sz="2800"/>
                    </a:p>
                  </a:txBody>
                  <a:tcPr/>
                </a:tc>
                <a:tc>
                  <a:txBody>
                    <a:bodyPr/>
                    <a:lstStyle/>
                    <a:p>
                      <a:endParaRPr lang="en-US" sz="2800">
                        <a:latin typeface="Times New Roman" charset="0"/>
                        <a:ea typeface="Times New Roman" charset="0"/>
                        <a:cs typeface="Times New Roman" charset="0"/>
                      </a:endParaRPr>
                    </a:p>
                  </a:txBody>
                  <a:tcPr/>
                </a:tc>
                <a:tc>
                  <a:txBody>
                    <a:bodyPr/>
                    <a:lstStyle/>
                    <a:p>
                      <a:pPr>
                        <a:buNone/>
                      </a:pPr>
                      <a:r>
                        <a:rPr lang="en-US" sz="2800">
                          <a:latin typeface="Times New Roman"/>
                          <a:ea typeface="Times New Roman" charset="0"/>
                          <a:cs typeface="Times New Roman"/>
                        </a:rPr>
                        <a:t>34.5%</a:t>
                      </a:r>
                      <a:r>
                        <a:rPr lang="en-US" sz="2800" baseline="0">
                          <a:latin typeface="Times New Roman"/>
                          <a:ea typeface="Times New Roman" charset="0"/>
                          <a:cs typeface="Times New Roman"/>
                        </a:rPr>
                        <a:t> Trouble Falling Asleep</a:t>
                      </a:r>
                    </a:p>
                  </a:txBody>
                  <a:tcPr/>
                </a:tc>
                <a:extLst>
                  <a:ext uri="{0D108BD9-81ED-4DB2-BD59-A6C34878D82A}">
                    <a16:rowId xmlns:a16="http://schemas.microsoft.com/office/drawing/2014/main" xmlns="" val="10005"/>
                  </a:ext>
                </a:extLst>
              </a:tr>
              <a:tr h="1040808">
                <a:tc>
                  <a:txBody>
                    <a:bodyPr/>
                    <a:lstStyle/>
                    <a:p>
                      <a:pPr>
                        <a:buNone/>
                      </a:pPr>
                      <a:r>
                        <a:rPr lang="en-US" sz="2800">
                          <a:latin typeface="Times New Roman"/>
                          <a:ea typeface="Times New Roman" charset="0"/>
                          <a:cs typeface="Times New Roman"/>
                        </a:rPr>
                        <a:t>Anxiety</a:t>
                      </a:r>
                      <a:r>
                        <a:rPr lang="en-US" sz="2800" baseline="0">
                          <a:latin typeface="Times New Roman"/>
                          <a:ea typeface="Times New Roman" charset="0"/>
                          <a:cs typeface="Times New Roman"/>
                        </a:rPr>
                        <a:t> Diagnosis</a:t>
                      </a:r>
                    </a:p>
                  </a:txBody>
                  <a:tcPr/>
                </a:tc>
                <a:tc>
                  <a:txBody>
                    <a:bodyPr/>
                    <a:lstStyle/>
                    <a:p>
                      <a:endParaRPr lang="en-US" sz="2800"/>
                    </a:p>
                  </a:txBody>
                  <a:tcPr/>
                </a:tc>
                <a:tc>
                  <a:txBody>
                    <a:bodyPr/>
                    <a:lstStyle/>
                    <a:p>
                      <a:endParaRPr lang="en-US" sz="2800">
                        <a:latin typeface="Times New Roman" charset="0"/>
                        <a:ea typeface="Times New Roman" charset="0"/>
                        <a:cs typeface="Times New Roman" charset="0"/>
                      </a:endParaRPr>
                    </a:p>
                  </a:txBody>
                  <a:tcPr/>
                </a:tc>
                <a:tc>
                  <a:txBody>
                    <a:bodyPr/>
                    <a:lstStyle/>
                    <a:p>
                      <a:pPr>
                        <a:buNone/>
                      </a:pPr>
                      <a:r>
                        <a:rPr lang="en-US" sz="2800">
                          <a:latin typeface="Times New Roman"/>
                          <a:ea typeface="Times New Roman" charset="0"/>
                          <a:cs typeface="Times New Roman"/>
                        </a:rPr>
                        <a:t>17.2%</a:t>
                      </a:r>
                      <a:r>
                        <a:rPr lang="en-US" sz="2800" baseline="0">
                          <a:latin typeface="Times New Roman"/>
                          <a:ea typeface="Times New Roman" charset="0"/>
                          <a:cs typeface="Times New Roman"/>
                        </a:rPr>
                        <a:t> Positive Diagnosis</a:t>
                      </a:r>
                    </a:p>
                  </a:txBody>
                  <a:tcPr/>
                </a:tc>
                <a:extLst>
                  <a:ext uri="{0D108BD9-81ED-4DB2-BD59-A6C34878D82A}">
                    <a16:rowId xmlns:a16="http://schemas.microsoft.com/office/drawing/2014/main" xmlns="" val="10006"/>
                  </a:ext>
                </a:extLst>
              </a:tr>
              <a:tr h="1040808">
                <a:tc>
                  <a:txBody>
                    <a:bodyPr/>
                    <a:lstStyle/>
                    <a:p>
                      <a:pPr lvl="0">
                        <a:buNone/>
                      </a:pPr>
                      <a:r>
                        <a:rPr lang="en-US" sz="2800">
                          <a:latin typeface="Times New Roman"/>
                          <a:ea typeface="Times New Roman" charset="0"/>
                          <a:cs typeface="Times New Roman"/>
                        </a:rPr>
                        <a:t>High Blood Pressure</a:t>
                      </a:r>
                    </a:p>
                  </a:txBody>
                  <a:tcPr/>
                </a:tc>
                <a:tc>
                  <a:txBody>
                    <a:bodyPr/>
                    <a:lstStyle/>
                    <a:p>
                      <a:pPr lvl="0">
                        <a:buNone/>
                      </a:pPr>
                      <a:endParaRPr lang="en-US" sz="2800"/>
                    </a:p>
                  </a:txBody>
                  <a:tcPr/>
                </a:tc>
                <a:tc>
                  <a:txBody>
                    <a:bodyPr/>
                    <a:lstStyle/>
                    <a:p>
                      <a:pPr lvl="0">
                        <a:buNone/>
                      </a:pPr>
                      <a:endParaRPr lang="en-US" sz="2800">
                        <a:latin typeface="Times New Roman"/>
                        <a:ea typeface="Times New Roman" charset="0"/>
                        <a:cs typeface="Times New Roman"/>
                      </a:endParaRPr>
                    </a:p>
                  </a:txBody>
                  <a:tcPr/>
                </a:tc>
                <a:tc>
                  <a:txBody>
                    <a:bodyPr/>
                    <a:lstStyle/>
                    <a:p>
                      <a:pPr lvl="0">
                        <a:buNone/>
                      </a:pPr>
                      <a:r>
                        <a:rPr lang="en-US" sz="2800">
                          <a:latin typeface="Times New Roman"/>
                          <a:ea typeface="Times New Roman" charset="0"/>
                          <a:cs typeface="Times New Roman"/>
                        </a:rPr>
                        <a:t>10.8% Positive Diagnosis</a:t>
                      </a:r>
                    </a:p>
                  </a:txBody>
                  <a:tcPr/>
                </a:tc>
                <a:extLst>
                  <a:ext uri="{0D108BD9-81ED-4DB2-BD59-A6C34878D82A}">
                    <a16:rowId xmlns:a16="http://schemas.microsoft.com/office/drawing/2014/main" xmlns="" val="868903951"/>
                  </a:ext>
                </a:extLst>
              </a:tr>
            </a:tbl>
          </a:graphicData>
        </a:graphic>
      </p:graphicFrame>
      <p:sp>
        <p:nvSpPr>
          <p:cNvPr id="23" name="Rectangle 22"/>
          <p:cNvSpPr/>
          <p:nvPr/>
        </p:nvSpPr>
        <p:spPr>
          <a:xfrm>
            <a:off x="22564727" y="22250401"/>
            <a:ext cx="9774238" cy="2062103"/>
          </a:xfrm>
          <a:prstGeom prst="rect">
            <a:avLst/>
          </a:prstGeom>
        </p:spPr>
        <p:txBody>
          <a:bodyPr wrap="square" anchor="t">
            <a:spAutoFit/>
          </a:bodyPr>
          <a:lstStyle/>
          <a:p>
            <a:r>
              <a:rPr lang="en-US" sz="3200" dirty="0">
                <a:latin typeface="Times New Roman" charset="0"/>
                <a:ea typeface="Times New Roman" charset="0"/>
                <a:cs typeface="Times New Roman" charset="0"/>
              </a:rPr>
              <a:t>Figure 2. </a:t>
            </a:r>
          </a:p>
          <a:p>
            <a:r>
              <a:rPr lang="en-US" sz="3200">
                <a:latin typeface="Times New Roman" charset="0"/>
                <a:ea typeface="Times New Roman" charset="0"/>
                <a:cs typeface="Times New Roman" charset="0"/>
              </a:rPr>
              <a:t>Regression coefficient plot observing the effects of weight, age anxiety and high blood pressure on the relationship between trouble falling asleep general health. </a:t>
            </a:r>
          </a:p>
        </p:txBody>
      </p:sp>
      <p:pic>
        <p:nvPicPr>
          <p:cNvPr id="21"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4725" y="6610350"/>
            <a:ext cx="9745663" cy="6459137"/>
          </a:xfrm>
          <a:prstGeom prst="rect">
            <a:avLst/>
          </a:prstGeom>
        </p:spPr>
      </p:pic>
      <p:pic>
        <p:nvPicPr>
          <p:cNvPr id="20" name="Picture 21">
            <a:extLst>
              <a:ext uri="{FF2B5EF4-FFF2-40B4-BE49-F238E27FC236}">
                <a16:creationId xmlns:a16="http://schemas.microsoft.com/office/drawing/2014/main" xmlns="" id="{CA3FF8DC-DDB0-4CD3-B73B-A7A77B55B260}"/>
              </a:ext>
            </a:extLst>
          </p:cNvPr>
          <p:cNvPicPr>
            <a:picLocks noChangeAspect="1"/>
          </p:cNvPicPr>
          <p:nvPr/>
        </p:nvPicPr>
        <p:blipFill>
          <a:blip r:embed="rId3"/>
          <a:stretch>
            <a:fillRect/>
          </a:stretch>
        </p:blipFill>
        <p:spPr>
          <a:xfrm>
            <a:off x="22564727" y="16163926"/>
            <a:ext cx="9855200" cy="5767888"/>
          </a:xfrm>
          <a:prstGeom prst="rect">
            <a:avLst/>
          </a:prstGeom>
        </p:spPr>
      </p:pic>
      <p:sp>
        <p:nvSpPr>
          <p:cNvPr id="22" name="TextBox 21">
            <a:extLst>
              <a:ext uri="{FF2B5EF4-FFF2-40B4-BE49-F238E27FC236}">
                <a16:creationId xmlns:a16="http://schemas.microsoft.com/office/drawing/2014/main" xmlns="" id="{82AABF79-3B88-42BA-8922-74BD13276D3E}"/>
              </a:ext>
            </a:extLst>
          </p:cNvPr>
          <p:cNvSpPr txBox="1"/>
          <p:nvPr/>
        </p:nvSpPr>
        <p:spPr>
          <a:xfrm>
            <a:off x="11407100" y="18811874"/>
            <a:ext cx="100965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calibri"/>
                <a:cs typeface="Times New Roman"/>
              </a:rPr>
              <a:t>Written Results</a:t>
            </a:r>
            <a:endParaRPr lang="en-US" sz="4000">
              <a:latin typeface="calibri"/>
              <a:cs typeface="Times New Roman"/>
            </a:endParaRPr>
          </a:p>
        </p:txBody>
      </p:sp>
      <p:sp>
        <p:nvSpPr>
          <p:cNvPr id="24" name="TextBox 23">
            <a:extLst>
              <a:ext uri="{FF2B5EF4-FFF2-40B4-BE49-F238E27FC236}">
                <a16:creationId xmlns:a16="http://schemas.microsoft.com/office/drawing/2014/main" xmlns="" id="{17BFB1DA-767D-4964-B031-DF853B5A8DB1}"/>
              </a:ext>
            </a:extLst>
          </p:cNvPr>
          <p:cNvSpPr txBox="1"/>
          <p:nvPr/>
        </p:nvSpPr>
        <p:spPr>
          <a:xfrm>
            <a:off x="11496040" y="19754849"/>
            <a:ext cx="10058400" cy="140653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latin typeface="Times New Roman"/>
                <a:cs typeface="Times New Roman"/>
              </a:rPr>
              <a:t>Based on the bivariate plot in figure 1 there is an association general health and trouble falling asleep (X2=137.0, </a:t>
            </a:r>
            <a:r>
              <a:rPr lang="en-US" sz="3200" err="1">
                <a:latin typeface="Times New Roman"/>
                <a:cs typeface="Times New Roman"/>
              </a:rPr>
              <a:t>df</a:t>
            </a:r>
            <a:r>
              <a:rPr lang="en-US" sz="3200">
                <a:latin typeface="Times New Roman"/>
                <a:cs typeface="Times New Roman"/>
              </a:rPr>
              <a:t>=4, p-value&lt;.0001). The test statistics (Chi-Square) are significant and the proportion of anxiety diagnosis does significantly differ between pairs of anxiety diagnosis and trouble falling asleep.</a:t>
            </a:r>
          </a:p>
          <a:p>
            <a:endParaRPr lang="en-US" sz="3200">
              <a:latin typeface="Times New Roman"/>
              <a:cs typeface="Times New Roman"/>
            </a:endParaRPr>
          </a:p>
          <a:p>
            <a:pPr marL="457200" indent="-457200">
              <a:buFont typeface="Arial"/>
              <a:buChar char="•"/>
            </a:pPr>
            <a:r>
              <a:rPr lang="en-US" sz="3200">
                <a:latin typeface="Times New Roman"/>
                <a:cs typeface="Times New Roman"/>
              </a:rPr>
              <a:t>The regression coefficient plot in figure 2 was created because no potential moderators or confounders were found to be significant after running ANOVAs and multiple linear regressions.</a:t>
            </a:r>
            <a:endParaRPr lang="en-US"/>
          </a:p>
          <a:p>
            <a:pPr marL="457200" indent="-457200">
              <a:buFont typeface="Arial"/>
              <a:buChar char="•"/>
            </a:pPr>
            <a:endParaRPr lang="en-US" sz="3200">
              <a:latin typeface="Times New Roman"/>
              <a:cs typeface="Times New Roman"/>
            </a:endParaRPr>
          </a:p>
          <a:p>
            <a:pPr marL="457200" indent="-457200">
              <a:buFont typeface="Arial"/>
              <a:buChar char="•"/>
            </a:pPr>
            <a:r>
              <a:rPr lang="en-US" sz="3200">
                <a:latin typeface="Times New Roman"/>
                <a:cs typeface="Times New Roman"/>
              </a:rPr>
              <a:t>After controlling for the relationship between general health and trouble falling asleep, the effect of weight and age on general health show little to no significance.</a:t>
            </a:r>
          </a:p>
          <a:p>
            <a:pPr marL="457200" indent="-457200">
              <a:buFont typeface="Arial"/>
              <a:buChar char="•"/>
            </a:pPr>
            <a:endParaRPr lang="en-US" sz="3200">
              <a:latin typeface="Times New Roman"/>
              <a:cs typeface="Times New Roman"/>
            </a:endParaRPr>
          </a:p>
          <a:p>
            <a:pPr marL="457200" indent="-457200">
              <a:buFont typeface="Arial"/>
              <a:buChar char="•"/>
            </a:pPr>
            <a:r>
              <a:rPr lang="en-US" sz="3200">
                <a:latin typeface="Times New Roman"/>
                <a:cs typeface="Times New Roman"/>
              </a:rPr>
              <a:t>High blood pressure and anxiety diagnosis show a greater significance. </a:t>
            </a:r>
          </a:p>
          <a:p>
            <a:endParaRPr lang="en-US">
              <a:latin typeface="Calibri"/>
              <a:cs typeface="Times New Roman"/>
            </a:endParaRPr>
          </a:p>
          <a:p>
            <a:endParaRPr lang="en-US" sz="3200">
              <a:latin typeface="Times New Roman"/>
              <a:cs typeface="Times New Roman"/>
            </a:endParaRPr>
          </a:p>
          <a:p>
            <a:pPr marL="285750" indent="-285750">
              <a:buFont typeface="Arial"/>
              <a:buChar char="•"/>
            </a:pPr>
            <a:endParaRPr lang="en-US" sz="3200">
              <a:latin typeface="Times New Roman"/>
              <a:cs typeface="Times New Roman"/>
            </a:endParaRPr>
          </a:p>
          <a:p>
            <a:pPr marL="457200" indent="-457200">
              <a:buFont typeface="Arial"/>
              <a:buChar char="•"/>
            </a:pPr>
            <a:endParaRPr lang="en-US" sz="3200">
              <a:latin typeface="Times New Roman"/>
              <a:cs typeface="Times New Roman"/>
            </a:endParaRPr>
          </a:p>
          <a:p>
            <a:pPr marL="457200" indent="-457200">
              <a:buFont typeface="Arial"/>
              <a:buChar char="•"/>
            </a:pPr>
            <a:endParaRPr lang="en-US" sz="3200">
              <a:latin typeface="Times New Roman"/>
              <a:cs typeface="Times New Roman"/>
            </a:endParaRPr>
          </a:p>
          <a:p>
            <a:pPr marL="457200" indent="-457200">
              <a:buFont typeface="Arial"/>
              <a:buChar char="•"/>
            </a:pPr>
            <a:endParaRPr lang="en-US" sz="3200">
              <a:latin typeface="Times New Roman"/>
              <a:cs typeface="Times New Roman"/>
            </a:endParaRPr>
          </a:p>
          <a:p>
            <a:pPr marL="285750" indent="-285750" algn="ctr">
              <a:buFont typeface="Arial"/>
              <a:buChar char="•"/>
            </a:pPr>
            <a:endParaRPr lang="en-US">
              <a:latin typeface="Calibri"/>
              <a:cs typeface="Times New Roman"/>
            </a:endParaRPr>
          </a:p>
        </p:txBody>
      </p:sp>
      <p:pic>
        <p:nvPicPr>
          <p:cNvPr id="27" name="Picture 29" descr="Seal.jpg">
            <a:extLst>
              <a:ext uri="{FF2B5EF4-FFF2-40B4-BE49-F238E27FC236}">
                <a16:creationId xmlns:a16="http://schemas.microsoft.com/office/drawing/2014/main" xmlns="" id="{8F14700E-FB57-4E03-8CC0-F0DD70BD7870}"/>
              </a:ext>
            </a:extLst>
          </p:cNvPr>
          <p:cNvPicPr>
            <a:picLocks noChangeAspect="1"/>
          </p:cNvPicPr>
          <p:nvPr/>
        </p:nvPicPr>
        <p:blipFill>
          <a:blip r:embed="rId4"/>
          <a:stretch>
            <a:fillRect/>
          </a:stretch>
        </p:blipFill>
        <p:spPr>
          <a:xfrm>
            <a:off x="40138349" y="885190"/>
            <a:ext cx="3467100" cy="3476625"/>
          </a:xfrm>
          <a:prstGeom prst="rect">
            <a:avLst/>
          </a:prstGeom>
        </p:spPr>
      </p:pic>
      <p:pic>
        <p:nvPicPr>
          <p:cNvPr id="31" name="Picture 31" descr="sleep+icon.png">
            <a:extLst>
              <a:ext uri="{FF2B5EF4-FFF2-40B4-BE49-F238E27FC236}">
                <a16:creationId xmlns:a16="http://schemas.microsoft.com/office/drawing/2014/main" xmlns="" id="{68A31079-72F4-4746-9601-B9069FCE39CF}"/>
              </a:ext>
            </a:extLst>
          </p:cNvPr>
          <p:cNvPicPr>
            <a:picLocks noChangeAspect="1"/>
          </p:cNvPicPr>
          <p:nvPr/>
        </p:nvPicPr>
        <p:blipFill>
          <a:blip r:embed="rId5"/>
          <a:stretch>
            <a:fillRect/>
          </a:stretch>
        </p:blipFill>
        <p:spPr>
          <a:xfrm>
            <a:off x="25603200" y="25250776"/>
            <a:ext cx="5067300" cy="5067300"/>
          </a:xfrm>
          <a:prstGeom prst="rect">
            <a:avLst/>
          </a:prstGeom>
        </p:spPr>
      </p:pic>
      <p:pic>
        <p:nvPicPr>
          <p:cNvPr id="33" name="Picture 33" descr="39857.png">
            <a:extLst>
              <a:ext uri="{FF2B5EF4-FFF2-40B4-BE49-F238E27FC236}">
                <a16:creationId xmlns:a16="http://schemas.microsoft.com/office/drawing/2014/main" xmlns="" id="{6B334CFF-36E1-4FAA-8DED-4287A5940A07}"/>
              </a:ext>
            </a:extLst>
          </p:cNvPr>
          <p:cNvPicPr>
            <a:picLocks noChangeAspect="1"/>
          </p:cNvPicPr>
          <p:nvPr/>
        </p:nvPicPr>
        <p:blipFill>
          <a:blip r:embed="rId6"/>
          <a:stretch>
            <a:fillRect/>
          </a:stretch>
        </p:blipFill>
        <p:spPr>
          <a:xfrm>
            <a:off x="-190500" y="104140"/>
            <a:ext cx="5029200" cy="502920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Custom 1">
      <a:dk1>
        <a:srgbClr val="000000"/>
      </a:dk1>
      <a:lt1>
        <a:srgbClr val="FFFFFF"/>
      </a:lt1>
      <a:dk2>
        <a:srgbClr val="000000"/>
      </a:dk2>
      <a:lt2>
        <a:srgbClr val="F8F8F8"/>
      </a:lt2>
      <a:accent1>
        <a:srgbClr val="DDDDDD"/>
      </a:accent1>
      <a:accent2>
        <a:srgbClr val="B2B2B2"/>
      </a:accent2>
      <a:accent3>
        <a:srgbClr val="3A3A3A"/>
      </a:accent3>
      <a:accent4>
        <a:srgbClr val="808080"/>
      </a:accent4>
      <a:accent5>
        <a:srgbClr val="5F5F5F"/>
      </a:accent5>
      <a:accent6>
        <a:srgbClr val="454545"/>
      </a:accent6>
      <a:hlink>
        <a:srgbClr val="1A1A1A"/>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Macintosh PowerPoint</Application>
  <PresentationFormat>Custom</PresentationFormat>
  <Paragraphs>72</Paragraphs>
  <Slides>1</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3" baseType="lpstr">
      <vt:lpstr>Arial</vt:lpstr>
      <vt:lpstr>Calibri</vt:lpstr>
      <vt:lpstr>Calibri</vt:lpstr>
      <vt:lpstr>Calibri Light</vt:lpstr>
      <vt:lpstr>PT Sans Caption</vt:lpstr>
      <vt:lpstr>Times New Roman</vt:lpstr>
      <vt:lpstr>Trebuchet MS</vt:lpstr>
      <vt:lpstr>36x48-Template-V2b</vt:lpstr>
      <vt:lpstr>1_Classic 3 Columns</vt:lpstr>
      <vt:lpstr>Classic - Wide Center</vt:lpstr>
      <vt:lpstr>Office Theme</vt:lpstr>
      <vt:lpstr>Image</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Rachel Rudy</cp:lastModifiedBy>
  <cp:revision>1</cp:revision>
  <dcterms:modified xsi:type="dcterms:W3CDTF">2017-12-04T00:57:01Z</dcterms:modified>
</cp:coreProperties>
</file>