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4"/>
    <p:sldMasterId id="2147483654" r:id="rId5"/>
    <p:sldMasterId id="2147483655" r:id="rId6"/>
  </p:sldMasterIdLst>
  <p:notesMasterIdLst>
    <p:notesMasterId r:id="rId7"/>
  </p:notesMasterIdLst>
  <p:sldIdLst>
    <p:sldId id="256" r:id="rId8"/>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9558A72-F40C-47BE-9405-1EA900930F5A}">
  <a:tblStyle styleId="{99558A72-F40C-47BE-9405-1EA900930F5A}"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2194451"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890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351"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7801"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252"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6703"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152"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5604"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0" lvl="1" marL="2194451"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890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351"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7801"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252"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6703"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152"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5604"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5800" u="none" cap="none" strike="noStrike">
                <a:solidFill>
                  <a:schemeClr val="dk1"/>
                </a:solidFill>
                <a:latin typeface="Calibri"/>
                <a:ea typeface="Calibri"/>
                <a:cs typeface="Calibri"/>
                <a:sym typeface="Calibri"/>
              </a:defRPr>
            </a:lvl1pPr>
            <a:lvl2pPr indent="0" lvl="1" marL="2194451" marR="0" rtl="0" algn="l">
              <a:spcBef>
                <a:spcPts val="0"/>
              </a:spcBef>
              <a:buSzPts val="1400"/>
              <a:buNone/>
              <a:defRPr b="0" i="0" sz="5800" u="none" cap="none" strike="noStrike">
                <a:solidFill>
                  <a:schemeClr val="dk1"/>
                </a:solidFill>
                <a:latin typeface="Calibri"/>
                <a:ea typeface="Calibri"/>
                <a:cs typeface="Calibri"/>
                <a:sym typeface="Calibri"/>
              </a:defRPr>
            </a:lvl2pPr>
            <a:lvl3pPr indent="0" lvl="2" marL="4388900" marR="0" rtl="0" algn="l">
              <a:spcBef>
                <a:spcPts val="0"/>
              </a:spcBef>
              <a:buSzPts val="1400"/>
              <a:buNone/>
              <a:defRPr b="0" i="0" sz="5800" u="none" cap="none" strike="noStrike">
                <a:solidFill>
                  <a:schemeClr val="dk1"/>
                </a:solidFill>
                <a:latin typeface="Calibri"/>
                <a:ea typeface="Calibri"/>
                <a:cs typeface="Calibri"/>
                <a:sym typeface="Calibri"/>
              </a:defRPr>
            </a:lvl3pPr>
            <a:lvl4pPr indent="0" lvl="3" marL="6583351" marR="0" rtl="0" algn="l">
              <a:spcBef>
                <a:spcPts val="0"/>
              </a:spcBef>
              <a:buSzPts val="1400"/>
              <a:buNone/>
              <a:defRPr b="0" i="0" sz="5800" u="none" cap="none" strike="noStrike">
                <a:solidFill>
                  <a:schemeClr val="dk1"/>
                </a:solidFill>
                <a:latin typeface="Calibri"/>
                <a:ea typeface="Calibri"/>
                <a:cs typeface="Calibri"/>
                <a:sym typeface="Calibri"/>
              </a:defRPr>
            </a:lvl4pPr>
            <a:lvl5pPr indent="0" lvl="4" marL="8777801" marR="0" rtl="0" algn="l">
              <a:spcBef>
                <a:spcPts val="0"/>
              </a:spcBef>
              <a:buSzPts val="1400"/>
              <a:buNone/>
              <a:defRPr b="0" i="0" sz="5800" u="none" cap="none" strike="noStrike">
                <a:solidFill>
                  <a:schemeClr val="dk1"/>
                </a:solidFill>
                <a:latin typeface="Calibri"/>
                <a:ea typeface="Calibri"/>
                <a:cs typeface="Calibri"/>
                <a:sym typeface="Calibri"/>
              </a:defRPr>
            </a:lvl5pPr>
            <a:lvl6pPr indent="0" lvl="5" marL="10972252" marR="0" rtl="0" algn="l">
              <a:spcBef>
                <a:spcPts val="0"/>
              </a:spcBef>
              <a:buSzPts val="1400"/>
              <a:buNone/>
              <a:defRPr b="0" i="0" sz="5800" u="none" cap="none" strike="noStrike">
                <a:solidFill>
                  <a:schemeClr val="dk1"/>
                </a:solidFill>
                <a:latin typeface="Calibri"/>
                <a:ea typeface="Calibri"/>
                <a:cs typeface="Calibri"/>
                <a:sym typeface="Calibri"/>
              </a:defRPr>
            </a:lvl6pPr>
            <a:lvl7pPr indent="0" lvl="6" marL="13166703" marR="0" rtl="0" algn="l">
              <a:spcBef>
                <a:spcPts val="0"/>
              </a:spcBef>
              <a:buSzPts val="1400"/>
              <a:buNone/>
              <a:defRPr b="0" i="0" sz="5800" u="none" cap="none" strike="noStrike">
                <a:solidFill>
                  <a:schemeClr val="dk1"/>
                </a:solidFill>
                <a:latin typeface="Calibri"/>
                <a:ea typeface="Calibri"/>
                <a:cs typeface="Calibri"/>
                <a:sym typeface="Calibri"/>
              </a:defRPr>
            </a:lvl7pPr>
            <a:lvl8pPr indent="0" lvl="7" marL="15361152" marR="0" rtl="0" algn="l">
              <a:spcBef>
                <a:spcPts val="0"/>
              </a:spcBef>
              <a:buSzPts val="1400"/>
              <a:buNone/>
              <a:defRPr b="0" i="0" sz="5800" u="none" cap="none" strike="noStrike">
                <a:solidFill>
                  <a:schemeClr val="dk1"/>
                </a:solidFill>
                <a:latin typeface="Calibri"/>
                <a:ea typeface="Calibri"/>
                <a:cs typeface="Calibri"/>
                <a:sym typeface="Calibri"/>
              </a:defRPr>
            </a:lvl8pPr>
            <a:lvl9pPr indent="0" lvl="8" marL="17555604" marR="0" rtl="0" algn="l">
              <a:spcBef>
                <a:spcPts val="0"/>
              </a:spcBef>
              <a:buSzPts val="1400"/>
              <a:buNone/>
              <a:defRPr b="0" i="0" sz="58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2194451"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890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351"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7801"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252"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6703"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152"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5604"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5800" u="none" cap="none" strike="noStrike">
              <a:solidFill>
                <a:schemeClr val="dk1"/>
              </a:solidFill>
              <a:latin typeface="Calibri"/>
              <a:ea typeface="Calibri"/>
              <a:cs typeface="Calibri"/>
              <a:sym typeface="Calibri"/>
            </a:endParaRPr>
          </a:p>
        </p:txBody>
      </p:sp>
      <p:sp>
        <p:nvSpPr>
          <p:cNvPr id="210" name="Shape 21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andard 4 columns">
    <p:spTree>
      <p:nvGrpSpPr>
        <p:cNvPr id="46" name="Shape 46"/>
        <p:cNvGrpSpPr/>
        <p:nvPr/>
      </p:nvGrpSpPr>
      <p:grpSpPr>
        <a:xfrm>
          <a:off x="0" y="0"/>
          <a:ext cx="0" cy="0"/>
          <a:chOff x="0" y="0"/>
          <a:chExt cx="0" cy="0"/>
        </a:xfrm>
      </p:grpSpPr>
      <p:sp>
        <p:nvSpPr>
          <p:cNvPr id="47" name="Shape 47"/>
          <p:cNvSpPr txBox="1"/>
          <p:nvPr>
            <p:ph idx="1" type="body"/>
          </p:nvPr>
        </p:nvSpPr>
        <p:spPr>
          <a:xfrm>
            <a:off x="459674" y="6378481"/>
            <a:ext cx="10056813"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Shape 48"/>
          <p:cNvSpPr txBox="1"/>
          <p:nvPr>
            <p:ph idx="2" type="body"/>
          </p:nvPr>
        </p:nvSpPr>
        <p:spPr>
          <a:xfrm>
            <a:off x="477827" y="5548749"/>
            <a:ext cx="10048875"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Shape 49"/>
          <p:cNvSpPr txBox="1"/>
          <p:nvPr>
            <p:ph idx="3" type="body"/>
          </p:nvPr>
        </p:nvSpPr>
        <p:spPr>
          <a:xfrm>
            <a:off x="477825" y="14212513"/>
            <a:ext cx="10050462"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Shape 50"/>
          <p:cNvSpPr txBox="1"/>
          <p:nvPr>
            <p:ph idx="4" type="body"/>
          </p:nvPr>
        </p:nvSpPr>
        <p:spPr>
          <a:xfrm>
            <a:off x="11460161" y="6378481"/>
            <a:ext cx="10048874"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Shape 51"/>
          <p:cNvSpPr txBox="1"/>
          <p:nvPr>
            <p:ph idx="5" type="body"/>
          </p:nvPr>
        </p:nvSpPr>
        <p:spPr>
          <a:xfrm>
            <a:off x="11460162" y="5548749"/>
            <a:ext cx="10048875"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Shape 52"/>
          <p:cNvSpPr txBox="1"/>
          <p:nvPr>
            <p:ph idx="6" type="body"/>
          </p:nvPr>
        </p:nvSpPr>
        <p:spPr>
          <a:xfrm>
            <a:off x="22448845" y="6378481"/>
            <a:ext cx="10048874"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Shape 53"/>
          <p:cNvSpPr txBox="1"/>
          <p:nvPr>
            <p:ph idx="7" type="body"/>
          </p:nvPr>
        </p:nvSpPr>
        <p:spPr>
          <a:xfrm>
            <a:off x="22440906" y="5548749"/>
            <a:ext cx="10058400"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Shape 54"/>
          <p:cNvSpPr txBox="1"/>
          <p:nvPr>
            <p:ph idx="8" type="body"/>
          </p:nvPr>
        </p:nvSpPr>
        <p:spPr>
          <a:xfrm>
            <a:off x="33422044" y="5548749"/>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Shape 55"/>
          <p:cNvSpPr txBox="1"/>
          <p:nvPr>
            <p:ph idx="9" type="body"/>
          </p:nvPr>
        </p:nvSpPr>
        <p:spPr>
          <a:xfrm>
            <a:off x="33422044" y="6378481"/>
            <a:ext cx="10047018"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Shape 56"/>
          <p:cNvSpPr txBox="1"/>
          <p:nvPr>
            <p:ph idx="13" type="body"/>
          </p:nvPr>
        </p:nvSpPr>
        <p:spPr>
          <a:xfrm>
            <a:off x="33422044" y="14272738"/>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Shape 57"/>
          <p:cNvSpPr txBox="1"/>
          <p:nvPr>
            <p:ph idx="14" type="body"/>
          </p:nvPr>
        </p:nvSpPr>
        <p:spPr>
          <a:xfrm>
            <a:off x="33422044" y="15011402"/>
            <a:ext cx="1005205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Shape 58"/>
          <p:cNvSpPr txBox="1"/>
          <p:nvPr>
            <p:ph idx="15" type="body"/>
          </p:nvPr>
        </p:nvSpPr>
        <p:spPr>
          <a:xfrm>
            <a:off x="33422044" y="25679402"/>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Shape 59"/>
          <p:cNvSpPr txBox="1"/>
          <p:nvPr>
            <p:ph idx="16" type="body"/>
          </p:nvPr>
        </p:nvSpPr>
        <p:spPr>
          <a:xfrm>
            <a:off x="33422044" y="26433447"/>
            <a:ext cx="1005205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Shape 60"/>
          <p:cNvSpPr txBox="1"/>
          <p:nvPr>
            <p:ph idx="17" type="body"/>
          </p:nvPr>
        </p:nvSpPr>
        <p:spPr>
          <a:xfrm>
            <a:off x="459674" y="14951552"/>
            <a:ext cx="10056813"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Shape 61"/>
          <p:cNvSpPr txBox="1"/>
          <p:nvPr>
            <p:ph idx="18" type="body"/>
          </p:nvPr>
        </p:nvSpPr>
        <p:spPr>
          <a:xfrm>
            <a:off x="5932593" y="3383947"/>
            <a:ext cx="31998968" cy="1280160"/>
          </a:xfrm>
          <a:prstGeom prst="rect">
            <a:avLst/>
          </a:prstGeom>
          <a:noFill/>
          <a:ln>
            <a:noFill/>
          </a:ln>
        </p:spPr>
        <p:txBody>
          <a:bodyPr anchorCtr="0" anchor="t" bIns="91425" lIns="91425" rIns="91425" wrap="square" tIns="91425"/>
          <a:lstStyle>
            <a:lvl1pPr indent="0" lvl="0" marL="0" marR="0" rtl="0" algn="ctr">
              <a:spcBef>
                <a:spcPts val="1200"/>
              </a:spcBef>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Shape 62"/>
          <p:cNvSpPr txBox="1"/>
          <p:nvPr>
            <p:ph idx="19" type="body"/>
          </p:nvPr>
        </p:nvSpPr>
        <p:spPr>
          <a:xfrm>
            <a:off x="5932593" y="2103787"/>
            <a:ext cx="31998968" cy="1280160"/>
          </a:xfrm>
          <a:prstGeom prst="rect">
            <a:avLst/>
          </a:prstGeom>
          <a:noFill/>
          <a:ln>
            <a:noFill/>
          </a:ln>
        </p:spPr>
        <p:txBody>
          <a:bodyPr anchorCtr="1" anchor="t" bIns="91425" lIns="91425" rIns="91425" wrap="square" tIns="91425"/>
          <a:lstStyle>
            <a:lvl1pPr indent="0" lvl="0" marL="0" marR="0" rtl="0" algn="ctr">
              <a:spcBef>
                <a:spcPts val="1760"/>
              </a:spcBef>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Shape 63"/>
          <p:cNvSpPr txBox="1"/>
          <p:nvPr>
            <p:ph idx="20" type="body"/>
          </p:nvPr>
        </p:nvSpPr>
        <p:spPr>
          <a:xfrm>
            <a:off x="5932593" y="465813"/>
            <a:ext cx="31998968" cy="1637973"/>
          </a:xfrm>
          <a:prstGeom prst="rect">
            <a:avLst/>
          </a:prstGeom>
          <a:noFill/>
          <a:ln>
            <a:noFill/>
          </a:ln>
        </p:spPr>
        <p:txBody>
          <a:bodyPr anchorCtr="1" anchor="t" bIns="91425" lIns="91425" rIns="91425" wrap="square" tIns="91425"/>
          <a:lstStyle>
            <a:lvl1pPr indent="0" lvl="0" marL="0" marR="0" rtl="0" algn="ctr">
              <a:spcBef>
                <a:spcPts val="2300"/>
              </a:spcBef>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andard 3 columns">
    <p:spTree>
      <p:nvGrpSpPr>
        <p:cNvPr id="64" name="Shape 64"/>
        <p:cNvGrpSpPr/>
        <p:nvPr/>
      </p:nvGrpSpPr>
      <p:grpSpPr>
        <a:xfrm>
          <a:off x="0" y="0"/>
          <a:ext cx="0" cy="0"/>
          <a:chOff x="0" y="0"/>
          <a:chExt cx="0" cy="0"/>
        </a:xfrm>
      </p:grpSpPr>
      <p:sp>
        <p:nvSpPr>
          <p:cNvPr id="65" name="Shape 65"/>
          <p:cNvSpPr txBox="1"/>
          <p:nvPr>
            <p:ph idx="1" type="body"/>
          </p:nvPr>
        </p:nvSpPr>
        <p:spPr>
          <a:xfrm>
            <a:off x="904186" y="6295353"/>
            <a:ext cx="13591277" cy="861752"/>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6" name="Shape 66"/>
          <p:cNvSpPr txBox="1"/>
          <p:nvPr>
            <p:ph idx="2" type="body"/>
          </p:nvPr>
        </p:nvSpPr>
        <p:spPr>
          <a:xfrm>
            <a:off x="922338" y="5431995"/>
            <a:ext cx="13573126"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7" name="Shape 67"/>
          <p:cNvSpPr txBox="1"/>
          <p:nvPr>
            <p:ph idx="3" type="body"/>
          </p:nvPr>
        </p:nvSpPr>
        <p:spPr>
          <a:xfrm>
            <a:off x="922338" y="18240478"/>
            <a:ext cx="13592865" cy="861752"/>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8" name="Shape 68"/>
          <p:cNvSpPr txBox="1"/>
          <p:nvPr>
            <p:ph idx="4" type="body"/>
          </p:nvPr>
        </p:nvSpPr>
        <p:spPr>
          <a:xfrm>
            <a:off x="942080" y="17409230"/>
            <a:ext cx="13573125"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9" name="Shape 69"/>
          <p:cNvSpPr txBox="1"/>
          <p:nvPr>
            <p:ph idx="5" type="body"/>
          </p:nvPr>
        </p:nvSpPr>
        <p:spPr>
          <a:xfrm>
            <a:off x="15154277" y="21595083"/>
            <a:ext cx="13571534" cy="861752"/>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0" name="Shape 70"/>
          <p:cNvSpPr txBox="1"/>
          <p:nvPr>
            <p:ph idx="6" type="body"/>
          </p:nvPr>
        </p:nvSpPr>
        <p:spPr>
          <a:xfrm>
            <a:off x="15154277" y="20739663"/>
            <a:ext cx="13571534"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1" name="Shape 71"/>
          <p:cNvSpPr txBox="1"/>
          <p:nvPr>
            <p:ph idx="7" type="body"/>
          </p:nvPr>
        </p:nvSpPr>
        <p:spPr>
          <a:xfrm>
            <a:off x="15162216" y="6295353"/>
            <a:ext cx="13571534" cy="861752"/>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2" name="Shape 72"/>
          <p:cNvSpPr txBox="1"/>
          <p:nvPr>
            <p:ph idx="8" type="body"/>
          </p:nvPr>
        </p:nvSpPr>
        <p:spPr>
          <a:xfrm>
            <a:off x="15154277" y="5431995"/>
            <a:ext cx="13579475"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3" name="Shape 73"/>
          <p:cNvSpPr txBox="1"/>
          <p:nvPr>
            <p:ph idx="9" type="body"/>
          </p:nvPr>
        </p:nvSpPr>
        <p:spPr>
          <a:xfrm>
            <a:off x="29395741" y="5431995"/>
            <a:ext cx="13576029"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4" name="Shape 74"/>
          <p:cNvSpPr txBox="1"/>
          <p:nvPr>
            <p:ph idx="13" type="body"/>
          </p:nvPr>
        </p:nvSpPr>
        <p:spPr>
          <a:xfrm>
            <a:off x="29395741" y="6295353"/>
            <a:ext cx="13576029" cy="861752"/>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5" name="Shape 75"/>
          <p:cNvSpPr txBox="1"/>
          <p:nvPr>
            <p:ph idx="14" type="body"/>
          </p:nvPr>
        </p:nvSpPr>
        <p:spPr>
          <a:xfrm>
            <a:off x="29395741" y="17377122"/>
            <a:ext cx="13576029"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6" name="Shape 76"/>
          <p:cNvSpPr txBox="1"/>
          <p:nvPr>
            <p:ph idx="15" type="body"/>
          </p:nvPr>
        </p:nvSpPr>
        <p:spPr>
          <a:xfrm>
            <a:off x="29390709" y="18157350"/>
            <a:ext cx="13581061" cy="861752"/>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7" name="Shape 77"/>
          <p:cNvSpPr txBox="1"/>
          <p:nvPr>
            <p:ph idx="16" type="body"/>
          </p:nvPr>
        </p:nvSpPr>
        <p:spPr>
          <a:xfrm>
            <a:off x="29395741" y="25845656"/>
            <a:ext cx="13576029"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8" name="Shape 78"/>
          <p:cNvSpPr txBox="1"/>
          <p:nvPr>
            <p:ph idx="17" type="body"/>
          </p:nvPr>
        </p:nvSpPr>
        <p:spPr>
          <a:xfrm>
            <a:off x="29395741" y="26625888"/>
            <a:ext cx="13581061" cy="861752"/>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9" name="Shape 79"/>
          <p:cNvSpPr txBox="1"/>
          <p:nvPr>
            <p:ph idx="18" type="body"/>
          </p:nvPr>
        </p:nvSpPr>
        <p:spPr>
          <a:xfrm>
            <a:off x="5932593" y="3383947"/>
            <a:ext cx="31998968" cy="1280160"/>
          </a:xfrm>
          <a:prstGeom prst="rect">
            <a:avLst/>
          </a:prstGeom>
          <a:noFill/>
          <a:ln>
            <a:noFill/>
          </a:ln>
        </p:spPr>
        <p:txBody>
          <a:bodyPr anchorCtr="0" anchor="t" bIns="91425" lIns="91425" rIns="91425" wrap="square" tIns="91425"/>
          <a:lstStyle>
            <a:lvl1pPr indent="0" lvl="0" marL="0" marR="0" rtl="0" algn="ctr">
              <a:spcBef>
                <a:spcPts val="1200"/>
              </a:spcBef>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0" name="Shape 80"/>
          <p:cNvSpPr txBox="1"/>
          <p:nvPr>
            <p:ph idx="19" type="body"/>
          </p:nvPr>
        </p:nvSpPr>
        <p:spPr>
          <a:xfrm>
            <a:off x="5932593" y="2103787"/>
            <a:ext cx="31998968" cy="1280160"/>
          </a:xfrm>
          <a:prstGeom prst="rect">
            <a:avLst/>
          </a:prstGeom>
          <a:noFill/>
          <a:ln>
            <a:noFill/>
          </a:ln>
        </p:spPr>
        <p:txBody>
          <a:bodyPr anchorCtr="1" anchor="t" bIns="91425" lIns="91425" rIns="91425" wrap="square" tIns="91425"/>
          <a:lstStyle>
            <a:lvl1pPr indent="0" lvl="0" marL="0" marR="0" rtl="0" algn="ctr">
              <a:spcBef>
                <a:spcPts val="1760"/>
              </a:spcBef>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1" name="Shape 81"/>
          <p:cNvSpPr txBox="1"/>
          <p:nvPr>
            <p:ph idx="20" type="body"/>
          </p:nvPr>
        </p:nvSpPr>
        <p:spPr>
          <a:xfrm>
            <a:off x="5932593" y="465813"/>
            <a:ext cx="31998968" cy="1637973"/>
          </a:xfrm>
          <a:prstGeom prst="rect">
            <a:avLst/>
          </a:prstGeom>
          <a:noFill/>
          <a:ln>
            <a:noFill/>
          </a:ln>
        </p:spPr>
        <p:txBody>
          <a:bodyPr anchorCtr="1" anchor="t" bIns="91425" lIns="91425" rIns="91425" wrap="square" tIns="91425"/>
          <a:lstStyle>
            <a:lvl1pPr indent="0" lvl="0" marL="0" marR="0" rtl="0" algn="ctr">
              <a:spcBef>
                <a:spcPts val="2300"/>
              </a:spcBef>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andard 4 columns">
    <p:spTree>
      <p:nvGrpSpPr>
        <p:cNvPr id="119" name="Shape 119"/>
        <p:cNvGrpSpPr/>
        <p:nvPr/>
      </p:nvGrpSpPr>
      <p:grpSpPr>
        <a:xfrm>
          <a:off x="0" y="0"/>
          <a:ext cx="0" cy="0"/>
          <a:chOff x="0" y="0"/>
          <a:chExt cx="0" cy="0"/>
        </a:xfrm>
      </p:grpSpPr>
      <p:sp>
        <p:nvSpPr>
          <p:cNvPr id="120" name="Shape 120"/>
          <p:cNvSpPr txBox="1"/>
          <p:nvPr>
            <p:ph idx="1" type="body"/>
          </p:nvPr>
        </p:nvSpPr>
        <p:spPr>
          <a:xfrm>
            <a:off x="459674" y="6378481"/>
            <a:ext cx="10056813"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1" name="Shape 121"/>
          <p:cNvSpPr txBox="1"/>
          <p:nvPr>
            <p:ph idx="2" type="body"/>
          </p:nvPr>
        </p:nvSpPr>
        <p:spPr>
          <a:xfrm>
            <a:off x="477827" y="5548749"/>
            <a:ext cx="10048875"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2" name="Shape 122"/>
          <p:cNvSpPr txBox="1"/>
          <p:nvPr>
            <p:ph idx="3" type="body"/>
          </p:nvPr>
        </p:nvSpPr>
        <p:spPr>
          <a:xfrm>
            <a:off x="477825" y="14212513"/>
            <a:ext cx="10050462"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3" name="Shape 123"/>
          <p:cNvSpPr txBox="1"/>
          <p:nvPr>
            <p:ph idx="4" type="body"/>
          </p:nvPr>
        </p:nvSpPr>
        <p:spPr>
          <a:xfrm>
            <a:off x="11460161" y="6378481"/>
            <a:ext cx="10048874"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4" name="Shape 124"/>
          <p:cNvSpPr txBox="1"/>
          <p:nvPr>
            <p:ph idx="5" type="body"/>
          </p:nvPr>
        </p:nvSpPr>
        <p:spPr>
          <a:xfrm>
            <a:off x="11460162" y="5548749"/>
            <a:ext cx="10048875"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5" name="Shape 125"/>
          <p:cNvSpPr txBox="1"/>
          <p:nvPr>
            <p:ph idx="6" type="body"/>
          </p:nvPr>
        </p:nvSpPr>
        <p:spPr>
          <a:xfrm>
            <a:off x="22448845" y="6378481"/>
            <a:ext cx="10048874"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6" name="Shape 126"/>
          <p:cNvSpPr txBox="1"/>
          <p:nvPr>
            <p:ph idx="7" type="body"/>
          </p:nvPr>
        </p:nvSpPr>
        <p:spPr>
          <a:xfrm>
            <a:off x="22440906" y="5548749"/>
            <a:ext cx="10058400"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7" name="Shape 127"/>
          <p:cNvSpPr txBox="1"/>
          <p:nvPr>
            <p:ph idx="8" type="body"/>
          </p:nvPr>
        </p:nvSpPr>
        <p:spPr>
          <a:xfrm>
            <a:off x="33422044" y="5548749"/>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8" name="Shape 128"/>
          <p:cNvSpPr txBox="1"/>
          <p:nvPr>
            <p:ph idx="9" type="body"/>
          </p:nvPr>
        </p:nvSpPr>
        <p:spPr>
          <a:xfrm>
            <a:off x="33422044" y="6378481"/>
            <a:ext cx="10047018"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9" name="Shape 129"/>
          <p:cNvSpPr txBox="1"/>
          <p:nvPr>
            <p:ph idx="13" type="body"/>
          </p:nvPr>
        </p:nvSpPr>
        <p:spPr>
          <a:xfrm>
            <a:off x="33422044" y="14272738"/>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0" name="Shape 130"/>
          <p:cNvSpPr txBox="1"/>
          <p:nvPr>
            <p:ph idx="14" type="body"/>
          </p:nvPr>
        </p:nvSpPr>
        <p:spPr>
          <a:xfrm>
            <a:off x="33422044" y="15011402"/>
            <a:ext cx="1005205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1" name="Shape 131"/>
          <p:cNvSpPr txBox="1"/>
          <p:nvPr>
            <p:ph idx="15" type="body"/>
          </p:nvPr>
        </p:nvSpPr>
        <p:spPr>
          <a:xfrm>
            <a:off x="33422044" y="25679402"/>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2" name="Shape 132"/>
          <p:cNvSpPr txBox="1"/>
          <p:nvPr>
            <p:ph idx="16" type="body"/>
          </p:nvPr>
        </p:nvSpPr>
        <p:spPr>
          <a:xfrm>
            <a:off x="33422044" y="26433447"/>
            <a:ext cx="1005205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3" name="Shape 133"/>
          <p:cNvSpPr txBox="1"/>
          <p:nvPr>
            <p:ph idx="17" type="body"/>
          </p:nvPr>
        </p:nvSpPr>
        <p:spPr>
          <a:xfrm>
            <a:off x="459674" y="14951552"/>
            <a:ext cx="10056813"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4" name="Shape 134"/>
          <p:cNvSpPr txBox="1"/>
          <p:nvPr>
            <p:ph idx="18" type="body"/>
          </p:nvPr>
        </p:nvSpPr>
        <p:spPr>
          <a:xfrm>
            <a:off x="5932593" y="3383947"/>
            <a:ext cx="31998968" cy="1280160"/>
          </a:xfrm>
          <a:prstGeom prst="rect">
            <a:avLst/>
          </a:prstGeom>
          <a:noFill/>
          <a:ln>
            <a:noFill/>
          </a:ln>
        </p:spPr>
        <p:txBody>
          <a:bodyPr anchorCtr="0" anchor="t" bIns="91425" lIns="91425" rIns="91425" wrap="square" tIns="91425"/>
          <a:lstStyle>
            <a:lvl1pPr indent="0" lvl="0" marL="0" marR="0" rtl="0" algn="ctr">
              <a:spcBef>
                <a:spcPts val="1200"/>
              </a:spcBef>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5" name="Shape 135"/>
          <p:cNvSpPr txBox="1"/>
          <p:nvPr>
            <p:ph idx="19" type="body"/>
          </p:nvPr>
        </p:nvSpPr>
        <p:spPr>
          <a:xfrm>
            <a:off x="5932593" y="2103787"/>
            <a:ext cx="31998968" cy="1280160"/>
          </a:xfrm>
          <a:prstGeom prst="rect">
            <a:avLst/>
          </a:prstGeom>
          <a:noFill/>
          <a:ln>
            <a:noFill/>
          </a:ln>
        </p:spPr>
        <p:txBody>
          <a:bodyPr anchorCtr="1" anchor="t" bIns="91425" lIns="91425" rIns="91425" wrap="square" tIns="91425"/>
          <a:lstStyle>
            <a:lvl1pPr indent="0" lvl="0" marL="0" marR="0" rtl="0" algn="ctr">
              <a:spcBef>
                <a:spcPts val="1760"/>
              </a:spcBef>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6" name="Shape 136"/>
          <p:cNvSpPr txBox="1"/>
          <p:nvPr>
            <p:ph idx="20" type="body"/>
          </p:nvPr>
        </p:nvSpPr>
        <p:spPr>
          <a:xfrm>
            <a:off x="5932593" y="465813"/>
            <a:ext cx="31998968" cy="1637973"/>
          </a:xfrm>
          <a:prstGeom prst="rect">
            <a:avLst/>
          </a:prstGeom>
          <a:noFill/>
          <a:ln>
            <a:noFill/>
          </a:ln>
        </p:spPr>
        <p:txBody>
          <a:bodyPr anchorCtr="1" anchor="t" bIns="91425" lIns="91425" rIns="91425" wrap="square" tIns="91425"/>
          <a:lstStyle>
            <a:lvl1pPr indent="0" lvl="0" marL="0" marR="0" rtl="0" algn="ctr">
              <a:spcBef>
                <a:spcPts val="2300"/>
              </a:spcBef>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Wide center column">
    <p:spTree>
      <p:nvGrpSpPr>
        <p:cNvPr id="171" name="Shape 171"/>
        <p:cNvGrpSpPr/>
        <p:nvPr/>
      </p:nvGrpSpPr>
      <p:grpSpPr>
        <a:xfrm>
          <a:off x="0" y="0"/>
          <a:ext cx="0" cy="0"/>
          <a:chOff x="0" y="0"/>
          <a:chExt cx="0" cy="0"/>
        </a:xfrm>
      </p:grpSpPr>
      <p:sp>
        <p:nvSpPr>
          <p:cNvPr id="172" name="Shape 172"/>
          <p:cNvSpPr txBox="1"/>
          <p:nvPr>
            <p:ph idx="1" type="body"/>
          </p:nvPr>
        </p:nvSpPr>
        <p:spPr>
          <a:xfrm>
            <a:off x="904188" y="6212225"/>
            <a:ext cx="10056813"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3" name="Shape 173"/>
          <p:cNvSpPr txBox="1"/>
          <p:nvPr>
            <p:ph idx="2" type="body"/>
          </p:nvPr>
        </p:nvSpPr>
        <p:spPr>
          <a:xfrm>
            <a:off x="922341" y="5348867"/>
            <a:ext cx="10048875"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4" name="Shape 174"/>
          <p:cNvSpPr txBox="1"/>
          <p:nvPr>
            <p:ph idx="3" type="body"/>
          </p:nvPr>
        </p:nvSpPr>
        <p:spPr>
          <a:xfrm>
            <a:off x="902598" y="15043763"/>
            <a:ext cx="1005840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5" name="Shape 175"/>
          <p:cNvSpPr txBox="1"/>
          <p:nvPr>
            <p:ph idx="4" type="body"/>
          </p:nvPr>
        </p:nvSpPr>
        <p:spPr>
          <a:xfrm>
            <a:off x="922339" y="14212513"/>
            <a:ext cx="10050462"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6" name="Shape 176"/>
          <p:cNvSpPr txBox="1"/>
          <p:nvPr>
            <p:ph idx="5" type="body"/>
          </p:nvPr>
        </p:nvSpPr>
        <p:spPr>
          <a:xfrm>
            <a:off x="11587163" y="6204287"/>
            <a:ext cx="20720047"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7" name="Shape 177"/>
          <p:cNvSpPr txBox="1"/>
          <p:nvPr>
            <p:ph idx="6" type="body"/>
          </p:nvPr>
        </p:nvSpPr>
        <p:spPr>
          <a:xfrm>
            <a:off x="11587164" y="5348867"/>
            <a:ext cx="20720050"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8" name="Shape 178"/>
          <p:cNvSpPr txBox="1"/>
          <p:nvPr>
            <p:ph idx="7" type="body"/>
          </p:nvPr>
        </p:nvSpPr>
        <p:spPr>
          <a:xfrm>
            <a:off x="11587164" y="21896538"/>
            <a:ext cx="2072005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9" name="Shape 179"/>
          <p:cNvSpPr txBox="1"/>
          <p:nvPr>
            <p:ph idx="8" type="body"/>
          </p:nvPr>
        </p:nvSpPr>
        <p:spPr>
          <a:xfrm>
            <a:off x="11587162" y="21074745"/>
            <a:ext cx="20720050"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0" name="Shape 180"/>
          <p:cNvSpPr txBox="1"/>
          <p:nvPr>
            <p:ph idx="9" type="body"/>
          </p:nvPr>
        </p:nvSpPr>
        <p:spPr>
          <a:xfrm>
            <a:off x="32905538" y="5348867"/>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1" name="Shape 181"/>
          <p:cNvSpPr txBox="1"/>
          <p:nvPr>
            <p:ph idx="13" type="body"/>
          </p:nvPr>
        </p:nvSpPr>
        <p:spPr>
          <a:xfrm>
            <a:off x="32905538" y="6212225"/>
            <a:ext cx="10047018"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2" name="Shape 182"/>
          <p:cNvSpPr txBox="1"/>
          <p:nvPr>
            <p:ph idx="14" type="body"/>
          </p:nvPr>
        </p:nvSpPr>
        <p:spPr>
          <a:xfrm>
            <a:off x="32905538" y="14272738"/>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3" name="Shape 183"/>
          <p:cNvSpPr txBox="1"/>
          <p:nvPr>
            <p:ph idx="15" type="body"/>
          </p:nvPr>
        </p:nvSpPr>
        <p:spPr>
          <a:xfrm>
            <a:off x="32905538" y="15011402"/>
            <a:ext cx="1005205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4" name="Shape 184"/>
          <p:cNvSpPr txBox="1"/>
          <p:nvPr>
            <p:ph idx="16" type="body"/>
          </p:nvPr>
        </p:nvSpPr>
        <p:spPr>
          <a:xfrm>
            <a:off x="32905538" y="25669877"/>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5" name="Shape 185"/>
          <p:cNvSpPr txBox="1"/>
          <p:nvPr>
            <p:ph idx="17" type="body"/>
          </p:nvPr>
        </p:nvSpPr>
        <p:spPr>
          <a:xfrm>
            <a:off x="32905538" y="26436775"/>
            <a:ext cx="1005205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6" name="Shape 186"/>
          <p:cNvSpPr txBox="1"/>
          <p:nvPr>
            <p:ph idx="18" type="body"/>
          </p:nvPr>
        </p:nvSpPr>
        <p:spPr>
          <a:xfrm>
            <a:off x="5932593" y="3383947"/>
            <a:ext cx="31998968" cy="1280160"/>
          </a:xfrm>
          <a:prstGeom prst="rect">
            <a:avLst/>
          </a:prstGeom>
          <a:noFill/>
          <a:ln>
            <a:noFill/>
          </a:ln>
        </p:spPr>
        <p:txBody>
          <a:bodyPr anchorCtr="0" anchor="t" bIns="91425" lIns="91425" rIns="91425" wrap="square" tIns="91425"/>
          <a:lstStyle>
            <a:lvl1pPr indent="0" lvl="0" marL="0" marR="0" rtl="0" algn="ctr">
              <a:spcBef>
                <a:spcPts val="1200"/>
              </a:spcBef>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7" name="Shape 187"/>
          <p:cNvSpPr txBox="1"/>
          <p:nvPr>
            <p:ph idx="19" type="body"/>
          </p:nvPr>
        </p:nvSpPr>
        <p:spPr>
          <a:xfrm>
            <a:off x="5932593" y="2103787"/>
            <a:ext cx="31998968" cy="1280160"/>
          </a:xfrm>
          <a:prstGeom prst="rect">
            <a:avLst/>
          </a:prstGeom>
          <a:noFill/>
          <a:ln>
            <a:noFill/>
          </a:ln>
        </p:spPr>
        <p:txBody>
          <a:bodyPr anchorCtr="1" anchor="t" bIns="91425" lIns="91425" rIns="91425" wrap="square" tIns="91425"/>
          <a:lstStyle>
            <a:lvl1pPr indent="0" lvl="0" marL="0" marR="0" rtl="0" algn="ctr">
              <a:spcBef>
                <a:spcPts val="1760"/>
              </a:spcBef>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8" name="Shape 188"/>
          <p:cNvSpPr txBox="1"/>
          <p:nvPr>
            <p:ph idx="20" type="body"/>
          </p:nvPr>
        </p:nvSpPr>
        <p:spPr>
          <a:xfrm>
            <a:off x="5932593" y="465813"/>
            <a:ext cx="31998968" cy="1637973"/>
          </a:xfrm>
          <a:prstGeom prst="rect">
            <a:avLst/>
          </a:prstGeom>
          <a:noFill/>
          <a:ln>
            <a:noFill/>
          </a:ln>
        </p:spPr>
        <p:txBody>
          <a:bodyPr anchorCtr="1" anchor="t" bIns="91425" lIns="91425" rIns="91425" wrap="square" tIns="91425"/>
          <a:lstStyle>
            <a:lvl1pPr indent="0" lvl="0" marL="0" marR="0" rtl="0" algn="ctr">
              <a:spcBef>
                <a:spcPts val="2300"/>
              </a:spcBef>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andard 4 columns">
    <p:spTree>
      <p:nvGrpSpPr>
        <p:cNvPr id="189" name="Shape 189"/>
        <p:cNvGrpSpPr/>
        <p:nvPr/>
      </p:nvGrpSpPr>
      <p:grpSpPr>
        <a:xfrm>
          <a:off x="0" y="0"/>
          <a:ext cx="0" cy="0"/>
          <a:chOff x="0" y="0"/>
          <a:chExt cx="0" cy="0"/>
        </a:xfrm>
      </p:grpSpPr>
      <p:sp>
        <p:nvSpPr>
          <p:cNvPr id="190" name="Shape 190"/>
          <p:cNvSpPr txBox="1"/>
          <p:nvPr>
            <p:ph idx="1" type="body"/>
          </p:nvPr>
        </p:nvSpPr>
        <p:spPr>
          <a:xfrm>
            <a:off x="459674" y="6378481"/>
            <a:ext cx="10056813"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1" name="Shape 191"/>
          <p:cNvSpPr txBox="1"/>
          <p:nvPr>
            <p:ph idx="2" type="body"/>
          </p:nvPr>
        </p:nvSpPr>
        <p:spPr>
          <a:xfrm>
            <a:off x="477827" y="5548749"/>
            <a:ext cx="10048875"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2" name="Shape 192"/>
          <p:cNvSpPr txBox="1"/>
          <p:nvPr>
            <p:ph idx="3" type="body"/>
          </p:nvPr>
        </p:nvSpPr>
        <p:spPr>
          <a:xfrm>
            <a:off x="477825" y="14212513"/>
            <a:ext cx="10050462"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3" name="Shape 193"/>
          <p:cNvSpPr txBox="1"/>
          <p:nvPr>
            <p:ph idx="4" type="body"/>
          </p:nvPr>
        </p:nvSpPr>
        <p:spPr>
          <a:xfrm>
            <a:off x="11460161" y="6378481"/>
            <a:ext cx="10048874"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4" name="Shape 194"/>
          <p:cNvSpPr txBox="1"/>
          <p:nvPr>
            <p:ph idx="5" type="body"/>
          </p:nvPr>
        </p:nvSpPr>
        <p:spPr>
          <a:xfrm>
            <a:off x="11460162" y="5548749"/>
            <a:ext cx="10048875"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5" name="Shape 195"/>
          <p:cNvSpPr txBox="1"/>
          <p:nvPr>
            <p:ph idx="6" type="body"/>
          </p:nvPr>
        </p:nvSpPr>
        <p:spPr>
          <a:xfrm>
            <a:off x="22448845" y="6378481"/>
            <a:ext cx="10048874"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6" name="Shape 196"/>
          <p:cNvSpPr txBox="1"/>
          <p:nvPr>
            <p:ph idx="7" type="body"/>
          </p:nvPr>
        </p:nvSpPr>
        <p:spPr>
          <a:xfrm>
            <a:off x="22440906" y="5548749"/>
            <a:ext cx="10058400"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7" name="Shape 197"/>
          <p:cNvSpPr txBox="1"/>
          <p:nvPr>
            <p:ph idx="8" type="body"/>
          </p:nvPr>
        </p:nvSpPr>
        <p:spPr>
          <a:xfrm>
            <a:off x="33422044" y="5548749"/>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8" name="Shape 198"/>
          <p:cNvSpPr txBox="1"/>
          <p:nvPr>
            <p:ph idx="9" type="body"/>
          </p:nvPr>
        </p:nvSpPr>
        <p:spPr>
          <a:xfrm>
            <a:off x="33422044" y="6378481"/>
            <a:ext cx="10047018"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9" name="Shape 199"/>
          <p:cNvSpPr txBox="1"/>
          <p:nvPr>
            <p:ph idx="13" type="body"/>
          </p:nvPr>
        </p:nvSpPr>
        <p:spPr>
          <a:xfrm>
            <a:off x="33422044" y="14272738"/>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0" name="Shape 200"/>
          <p:cNvSpPr txBox="1"/>
          <p:nvPr>
            <p:ph idx="14" type="body"/>
          </p:nvPr>
        </p:nvSpPr>
        <p:spPr>
          <a:xfrm>
            <a:off x="33422044" y="15011402"/>
            <a:ext cx="1005205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1" name="Shape 201"/>
          <p:cNvSpPr txBox="1"/>
          <p:nvPr>
            <p:ph idx="15" type="body"/>
          </p:nvPr>
        </p:nvSpPr>
        <p:spPr>
          <a:xfrm>
            <a:off x="33422044" y="25679402"/>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2" name="Shape 202"/>
          <p:cNvSpPr txBox="1"/>
          <p:nvPr>
            <p:ph idx="16" type="body"/>
          </p:nvPr>
        </p:nvSpPr>
        <p:spPr>
          <a:xfrm>
            <a:off x="33422044" y="26433447"/>
            <a:ext cx="1005205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3" name="Shape 203"/>
          <p:cNvSpPr txBox="1"/>
          <p:nvPr>
            <p:ph idx="17" type="body"/>
          </p:nvPr>
        </p:nvSpPr>
        <p:spPr>
          <a:xfrm>
            <a:off x="459674" y="14951552"/>
            <a:ext cx="10056813"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4" name="Shape 204"/>
          <p:cNvSpPr txBox="1"/>
          <p:nvPr>
            <p:ph idx="18" type="body"/>
          </p:nvPr>
        </p:nvSpPr>
        <p:spPr>
          <a:xfrm>
            <a:off x="5932593" y="3383947"/>
            <a:ext cx="31998968" cy="1280160"/>
          </a:xfrm>
          <a:prstGeom prst="rect">
            <a:avLst/>
          </a:prstGeom>
          <a:noFill/>
          <a:ln>
            <a:noFill/>
          </a:ln>
        </p:spPr>
        <p:txBody>
          <a:bodyPr anchorCtr="0" anchor="t" bIns="91425" lIns="91425" rIns="91425" wrap="square" tIns="91425"/>
          <a:lstStyle>
            <a:lvl1pPr indent="0" lvl="0" marL="0" marR="0" rtl="0" algn="ctr">
              <a:spcBef>
                <a:spcPts val="1200"/>
              </a:spcBef>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5" name="Shape 205"/>
          <p:cNvSpPr txBox="1"/>
          <p:nvPr>
            <p:ph idx="19" type="body"/>
          </p:nvPr>
        </p:nvSpPr>
        <p:spPr>
          <a:xfrm>
            <a:off x="5932593" y="2103787"/>
            <a:ext cx="31998968" cy="1280160"/>
          </a:xfrm>
          <a:prstGeom prst="rect">
            <a:avLst/>
          </a:prstGeom>
          <a:noFill/>
          <a:ln>
            <a:noFill/>
          </a:ln>
        </p:spPr>
        <p:txBody>
          <a:bodyPr anchorCtr="1" anchor="t" bIns="91425" lIns="91425" rIns="91425" wrap="square" tIns="91425"/>
          <a:lstStyle>
            <a:lvl1pPr indent="0" lvl="0" marL="0" marR="0" rtl="0" algn="ctr">
              <a:spcBef>
                <a:spcPts val="1760"/>
              </a:spcBef>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6" name="Shape 206"/>
          <p:cNvSpPr txBox="1"/>
          <p:nvPr>
            <p:ph idx="20" type="body"/>
          </p:nvPr>
        </p:nvSpPr>
        <p:spPr>
          <a:xfrm>
            <a:off x="5932593" y="465813"/>
            <a:ext cx="31998968" cy="1637973"/>
          </a:xfrm>
          <a:prstGeom prst="rect">
            <a:avLst/>
          </a:prstGeom>
          <a:noFill/>
          <a:ln>
            <a:noFill/>
          </a:ln>
        </p:spPr>
        <p:txBody>
          <a:bodyPr anchorCtr="1" anchor="t" bIns="91425" lIns="91425" rIns="91425" wrap="square" tIns="91425"/>
          <a:lstStyle>
            <a:lvl1pPr indent="0" lvl="0" marL="0" marR="0" rtl="0" algn="ctr">
              <a:spcBef>
                <a:spcPts val="2300"/>
              </a:spcBef>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0.png"/><Relationship Id="rId13" Type="http://schemas.openxmlformats.org/officeDocument/2006/relationships/slideLayout" Target="../slideLayouts/slideLayout2.xml"/><Relationship Id="rId12" Type="http://schemas.openxmlformats.org/officeDocument/2006/relationships/slideLayout" Target="../slideLayouts/slideLayout1.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hyperlink" Target="http://www.facebook.com/pages/PosterPresentationscom/217914411419?v=app_4949752878&amp;ref=ts" TargetMode="External"/><Relationship Id="rId9" Type="http://schemas.openxmlformats.org/officeDocument/2006/relationships/image" Target="../media/image8.png"/><Relationship Id="rId14" Type="http://schemas.openxmlformats.org/officeDocument/2006/relationships/theme" Target="../theme/theme4.xml"/><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4.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2.xml"/><Relationship Id="rId12" Type="http://schemas.openxmlformats.org/officeDocument/2006/relationships/slideLayout" Target="../slideLayouts/slideLayout3.xml"/><Relationship Id="rId1" Type="http://schemas.openxmlformats.org/officeDocument/2006/relationships/image" Target="../media/image5.png"/><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0.png"/><Relationship Id="rId13" Type="http://schemas.openxmlformats.org/officeDocument/2006/relationships/slideLayout" Target="../slideLayouts/slideLayout5.xml"/><Relationship Id="rId12" Type="http://schemas.openxmlformats.org/officeDocument/2006/relationships/slideLayout" Target="../slideLayouts/slideLayout4.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hyperlink" Target="http://www.facebook.com/pages/PosterPresentationscom/217914411419?v=app_4949752878&amp;ref=ts" TargetMode="External"/><Relationship Id="rId9" Type="http://schemas.openxmlformats.org/officeDocument/2006/relationships/image" Target="../media/image8.png"/><Relationship Id="rId14" Type="http://schemas.openxmlformats.org/officeDocument/2006/relationships/theme" Target="../theme/theme3.xml"/><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1EFD8"/>
            </a:gs>
            <a:gs pos="100000">
              <a:schemeClr val="lt1"/>
            </a:gs>
          </a:gsLst>
          <a:lin ang="5400000" scaled="0"/>
        </a:gradFill>
      </p:bgPr>
    </p:bg>
    <p:spTree>
      <p:nvGrpSpPr>
        <p:cNvPr id="9" name="Shape 9"/>
        <p:cNvGrpSpPr/>
        <p:nvPr/>
      </p:nvGrpSpPr>
      <p:grpSpPr>
        <a:xfrm>
          <a:off x="0" y="0"/>
          <a:ext cx="0" cy="0"/>
          <a:chOff x="0" y="0"/>
          <a:chExt cx="0" cy="0"/>
        </a:xfrm>
      </p:grpSpPr>
      <p:cxnSp>
        <p:nvCxnSpPr>
          <p:cNvPr id="10" name="Shape 10"/>
          <p:cNvCxnSpPr/>
          <p:nvPr/>
        </p:nvCxnSpPr>
        <p:spPr>
          <a:xfrm flipH="1" rot="10800000">
            <a:off x="-13946602" y="11526118"/>
            <a:ext cx="13577436" cy="818"/>
          </a:xfrm>
          <a:prstGeom prst="straightConnector1">
            <a:avLst/>
          </a:prstGeom>
          <a:noFill/>
          <a:ln cap="flat" cmpd="sng" w="9525">
            <a:solidFill>
              <a:srgbClr val="F2F2F2"/>
            </a:solidFill>
            <a:prstDash val="solid"/>
            <a:round/>
            <a:headEnd len="med" w="med" type="none"/>
            <a:tailEnd len="med" w="med" type="none"/>
          </a:ln>
        </p:spPr>
      </p:cxnSp>
      <p:grpSp>
        <p:nvGrpSpPr>
          <p:cNvPr id="11" name="Shape 11"/>
          <p:cNvGrpSpPr/>
          <p:nvPr/>
        </p:nvGrpSpPr>
        <p:grpSpPr>
          <a:xfrm>
            <a:off x="44157838" y="-55065"/>
            <a:ext cx="11062139" cy="32973464"/>
            <a:chOff x="44157838" y="-55065"/>
            <a:chExt cx="11062139" cy="32973464"/>
          </a:xfrm>
        </p:grpSpPr>
        <p:sp>
          <p:nvSpPr>
            <p:cNvPr id="12" name="Shape 12"/>
            <p:cNvSpPr/>
            <p:nvPr/>
          </p:nvSpPr>
          <p:spPr>
            <a:xfrm>
              <a:off x="44157838" y="-55065"/>
              <a:ext cx="11062139" cy="32973464"/>
            </a:xfrm>
            <a:prstGeom prst="rect">
              <a:avLst/>
            </a:prstGeom>
            <a:solidFill>
              <a:srgbClr val="0C0C0C"/>
            </a:solidFill>
            <a:ln>
              <a:noFill/>
            </a:ln>
          </p:spPr>
          <p:txBody>
            <a:bodyPr anchorCtr="0" anchor="t" bIns="0" lIns="457200" rIns="457200" wrap="square" tIns="457200">
              <a:noAutofit/>
            </a:bodyPr>
            <a:lstStyle/>
            <a:p>
              <a:pPr indent="0" lvl="0" marL="0" marR="0" rtl="0" algn="ctr">
                <a:spcBef>
                  <a:spcPts val="0"/>
                </a:spcBef>
                <a:buNone/>
              </a:pPr>
              <a:r>
                <a:rPr b="1" i="0" lang="en-US" sz="4000" u="none" cap="none" strike="noStrike">
                  <a:solidFill>
                    <a:schemeClr val="lt1"/>
                  </a:solidFill>
                  <a:latin typeface="Trebuchet MS"/>
                  <a:ea typeface="Trebuchet MS"/>
                  <a:cs typeface="Trebuchet MS"/>
                  <a:sym typeface="Trebuchet MS"/>
                </a:rPr>
                <a:t>QUICK START (cont.)</a:t>
              </a:r>
            </a:p>
            <a:p>
              <a:pPr indent="0" lvl="0" marL="0" marR="0" rtl="0" algn="ctr">
                <a:spcBef>
                  <a:spcPts val="0"/>
                </a:spcBef>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change the template color theme</a:t>
              </a:r>
            </a:p>
            <a:p>
              <a:pPr indent="-15240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15240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buNone/>
              </a:pPr>
              <a:r>
                <a:rPr b="1" i="0" lang="en-US" sz="3200" u="none" cap="none" strike="noStrike">
                  <a:solidFill>
                    <a:srgbClr val="FFC000"/>
                  </a:solidFill>
                  <a:latin typeface="Trebuchet MS"/>
                  <a:ea typeface="Trebuchet MS"/>
                  <a:cs typeface="Trebuchet MS"/>
                  <a:sym typeface="Trebuchet MS"/>
                </a:rPr>
                <a:t>How to add Text</a:t>
              </a:r>
            </a:p>
            <a:p>
              <a:pPr indent="0" lvl="2" marL="3265488" marR="0" rtl="0" algn="l">
                <a:spcBef>
                  <a:spcPts val="0"/>
                </a:spcBef>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0" lvl="2" marL="1518341"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buNone/>
              </a:pPr>
              <a:r>
                <a:rPr b="1" i="0" lang="en-US" sz="3200" u="none" cap="none" strike="noStrike">
                  <a:solidFill>
                    <a:srgbClr val="FFC000"/>
                  </a:solidFill>
                  <a:latin typeface="Trebuchet MS"/>
                  <a:ea typeface="Trebuchet MS"/>
                  <a:cs typeface="Trebuchet MS"/>
                  <a:sym typeface="Trebuchet MS"/>
                </a:rPr>
                <a:t>How to add Tables</a:t>
              </a:r>
            </a:p>
            <a:p>
              <a:pPr indent="0" lvl="1" marL="1730375" marR="0" rtl="0" algn="l">
                <a:spcBef>
                  <a:spcPts val="0"/>
                </a:spcBef>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spcBef>
                  <a:spcPts val="0"/>
                </a:spcBef>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20320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17780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13" name="Shape 13"/>
            <p:cNvPicPr preferRelativeResize="0"/>
            <p:nvPr/>
          </p:nvPicPr>
          <p:blipFill rotWithShape="1">
            <a:blip r:embed="rId1">
              <a:alphaModFix/>
            </a:blip>
            <a:srcRect b="0" l="0" r="0" t="0"/>
            <a:stretch/>
          </p:blipFill>
          <p:spPr>
            <a:xfrm>
              <a:off x="46915678" y="3349444"/>
              <a:ext cx="5586150" cy="2063772"/>
            </a:xfrm>
            <a:prstGeom prst="rect">
              <a:avLst/>
            </a:prstGeom>
            <a:noFill/>
            <a:ln>
              <a:noFill/>
            </a:ln>
          </p:spPr>
        </p:pic>
        <p:pic>
          <p:nvPicPr>
            <p:cNvPr id="14" name="Shape 14"/>
            <p:cNvPicPr preferRelativeResize="0"/>
            <p:nvPr/>
          </p:nvPicPr>
          <p:blipFill rotWithShape="1">
            <a:blip r:embed="rId2">
              <a:alphaModFix/>
            </a:blip>
            <a:srcRect b="0" l="0" r="0" t="0"/>
            <a:stretch/>
          </p:blipFill>
          <p:spPr>
            <a:xfrm>
              <a:off x="44621819" y="7740040"/>
              <a:ext cx="2969584" cy="1370577"/>
            </a:xfrm>
            <a:prstGeom prst="rect">
              <a:avLst/>
            </a:prstGeom>
            <a:noFill/>
            <a:ln>
              <a:noFill/>
            </a:ln>
          </p:spPr>
        </p:pic>
        <p:pic>
          <p:nvPicPr>
            <p:cNvPr id="15" name="Shape 15"/>
            <p:cNvPicPr preferRelativeResize="0"/>
            <p:nvPr/>
          </p:nvPicPr>
          <p:blipFill rotWithShape="1">
            <a:blip r:embed="rId3">
              <a:alphaModFix/>
            </a:blip>
            <a:srcRect b="0" l="0" r="0" t="0"/>
            <a:stretch/>
          </p:blipFill>
          <p:spPr>
            <a:xfrm>
              <a:off x="44629619" y="12347263"/>
              <a:ext cx="1482266" cy="992162"/>
            </a:xfrm>
            <a:prstGeom prst="rect">
              <a:avLst/>
            </a:prstGeom>
            <a:noFill/>
            <a:ln>
              <a:noFill/>
            </a:ln>
          </p:spPr>
        </p:pic>
        <p:grpSp>
          <p:nvGrpSpPr>
            <p:cNvPr id="16" name="Shape 16"/>
            <p:cNvGrpSpPr/>
            <p:nvPr/>
          </p:nvGrpSpPr>
          <p:grpSpPr>
            <a:xfrm>
              <a:off x="44487209" y="29414562"/>
              <a:ext cx="10354213" cy="1265612"/>
              <a:chOff x="44200453" y="28362388"/>
              <a:chExt cx="9771398" cy="1090622"/>
            </a:xfrm>
          </p:grpSpPr>
          <p:sp>
            <p:nvSpPr>
              <p:cNvPr id="17" name="Shape 17"/>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18" name="Shape 18">
                <a:hlinkClick r:id="rId4"/>
              </p:cNvPr>
              <p:cNvPicPr preferRelativeResize="0"/>
              <p:nvPr/>
            </p:nvPicPr>
            <p:blipFill rotWithShape="1">
              <a:blip r:embed="rId5">
                <a:alphaModFix/>
              </a:blip>
              <a:srcRect b="0" l="0" r="0" t="0"/>
              <a:stretch/>
            </p:blipFill>
            <p:spPr>
              <a:xfrm>
                <a:off x="44326394" y="28460719"/>
                <a:ext cx="914401" cy="914399"/>
              </a:xfrm>
              <a:prstGeom prst="rect">
                <a:avLst/>
              </a:prstGeom>
              <a:noFill/>
              <a:ln>
                <a:noFill/>
              </a:ln>
            </p:spPr>
          </p:pic>
          <p:sp>
            <p:nvSpPr>
              <p:cNvPr id="19" name="Shape 19"/>
              <p:cNvSpPr txBox="1"/>
              <p:nvPr/>
            </p:nvSpPr>
            <p:spPr>
              <a:xfrm>
                <a:off x="45300663" y="28552306"/>
                <a:ext cx="8671189" cy="716099"/>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p>
            </p:txBody>
          </p:sp>
        </p:grpSp>
      </p:grpSp>
      <p:grpSp>
        <p:nvGrpSpPr>
          <p:cNvPr id="20" name="Shape 20"/>
          <p:cNvGrpSpPr/>
          <p:nvPr/>
        </p:nvGrpSpPr>
        <p:grpSpPr>
          <a:xfrm>
            <a:off x="-11225189" y="-1"/>
            <a:ext cx="11018865" cy="32918401"/>
            <a:chOff x="-11225189" y="-1"/>
            <a:chExt cx="11018865" cy="32918401"/>
          </a:xfrm>
        </p:grpSpPr>
        <p:sp>
          <p:nvSpPr>
            <p:cNvPr id="21" name="Shape 21"/>
            <p:cNvSpPr/>
            <p:nvPr/>
          </p:nvSpPr>
          <p:spPr>
            <a:xfrm>
              <a:off x="-11216136" y="-1"/>
              <a:ext cx="11009812" cy="32918401"/>
            </a:xfrm>
            <a:prstGeom prst="rect">
              <a:avLst/>
            </a:prstGeom>
            <a:solidFill>
              <a:srgbClr val="0C0C0C"/>
            </a:solidFill>
            <a:ln>
              <a:noFill/>
            </a:ln>
          </p:spPr>
          <p:txBody>
            <a:bodyPr anchorCtr="0" anchor="t" bIns="0" lIns="457200" rIns="457200" wrap="square" tIns="457200">
              <a:noAutofit/>
            </a:bodyPr>
            <a:lstStyle/>
            <a:p>
              <a:pPr indent="-20320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p>
            <a:p>
              <a:pPr indent="0" lvl="0" marL="0" marR="0" rtl="0" algn="ctr">
                <a:spcBef>
                  <a:spcPts val="0"/>
                </a:spcBef>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p>
            <a:p>
              <a:pPr indent="0" lvl="0" marL="0" marR="0" rtl="0" algn="ctr">
                <a:spcBef>
                  <a:spcPts val="0"/>
                </a:spcBef>
                <a:buNone/>
              </a:pPr>
              <a:r>
                <a:t/>
              </a:r>
              <a:endParaRPr b="1" sz="2800">
                <a:solidFill>
                  <a:schemeClr val="lt1"/>
                </a:solidFill>
                <a:latin typeface="Trebuchet MS"/>
                <a:ea typeface="Trebuchet MS"/>
                <a:cs typeface="Trebuchet MS"/>
                <a:sym typeface="Trebuchet MS"/>
              </a:endParaRPr>
            </a:p>
            <a:p>
              <a:pPr indent="0" lvl="0" marL="0" marR="0" rtl="0" algn="l">
                <a:spcBef>
                  <a:spcPts val="0"/>
                </a:spcBef>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p>
            <a:p>
              <a:pPr indent="0" lvl="0" marL="0" marR="0" rtl="0" algn="l">
                <a:spcBef>
                  <a:spcPts val="0"/>
                </a:spcBef>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p>
            <a:p>
              <a:pPr indent="0" lvl="0" marL="0" marR="0" rtl="0" algn="l">
                <a:spcBef>
                  <a:spcPts val="0"/>
                </a:spcBef>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buNone/>
              </a:pPr>
              <a:r>
                <a:rPr b="1" lang="en-US" sz="4000">
                  <a:solidFill>
                    <a:schemeClr val="lt1"/>
                  </a:solidFill>
                  <a:latin typeface="Trebuchet MS"/>
                  <a:ea typeface="Trebuchet MS"/>
                  <a:cs typeface="Trebuchet MS"/>
                  <a:sym typeface="Trebuchet MS"/>
                </a:rPr>
                <a:t>QUICK START</a:t>
              </a:r>
            </a:p>
            <a:p>
              <a:pPr indent="0" lvl="0" marL="0" marR="0" rtl="0" algn="ctr">
                <a:spcBef>
                  <a:spcPts val="0"/>
                </a:spcBef>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Zoom in and out</a:t>
              </a:r>
            </a:p>
            <a:p>
              <a:pPr indent="-1892300" lvl="0" marL="1892300" marR="0" rtl="0" algn="l">
                <a:spcBef>
                  <a:spcPts val="0"/>
                </a:spcBef>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spcBef>
                  <a:spcPts val="0"/>
                </a:spcBef>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p>
            <a:p>
              <a:pPr indent="0" lvl="0" marL="0" marR="0" rtl="0" algn="l">
                <a:spcBef>
                  <a:spcPts val="0"/>
                </a:spcBef>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Title, Authors, and Affiliations</a:t>
              </a:r>
            </a:p>
            <a:p>
              <a:pPr indent="0" lvl="0" marL="0" marR="0" rtl="0" algn="l">
                <a:spcBef>
                  <a:spcPts val="0"/>
                </a:spcBef>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spcBef>
                  <a:spcPts val="0"/>
                </a:spcBef>
                <a:buNone/>
              </a:pPr>
              <a:br>
                <a:rPr b="1" lang="en-US" sz="2800">
                  <a:solidFill>
                    <a:schemeClr val="lt1"/>
                  </a:solidFill>
                  <a:latin typeface="Trebuchet MS"/>
                  <a:ea typeface="Trebuchet MS"/>
                  <a:cs typeface="Trebuchet MS"/>
                  <a:sym typeface="Trebuchet MS"/>
                </a:rPr>
              </a:b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p>
            <a:p>
              <a:pPr indent="0" lvl="0" marL="0" marR="0" rtl="0" algn="l">
                <a:spcBef>
                  <a:spcPts val="0"/>
                </a:spcBef>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Photographs / Graphics</a:t>
              </a:r>
            </a:p>
            <a:p>
              <a:pPr indent="0" lvl="0" marL="0" marR="0" rtl="0" algn="l">
                <a:spcBef>
                  <a:spcPts val="0"/>
                </a:spcBef>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Image Quality Check</a:t>
              </a:r>
            </a:p>
            <a:p>
              <a:pPr indent="0" lvl="0" marL="0" marR="0" rtl="0" algn="l">
                <a:spcBef>
                  <a:spcPts val="0"/>
                </a:spcBef>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22" name="Shape 22"/>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23" name="Shape 23"/>
            <p:cNvPicPr preferRelativeResize="0"/>
            <p:nvPr/>
          </p:nvPicPr>
          <p:blipFill rotWithShape="1">
            <a:blip r:embed="rId6">
              <a:alphaModFix/>
            </a:blip>
            <a:srcRect b="0" l="0" r="0" t="0"/>
            <a:stretch/>
          </p:blipFill>
          <p:spPr>
            <a:xfrm>
              <a:off x="-10740740" y="10261718"/>
              <a:ext cx="1597666" cy="1201935"/>
            </a:xfrm>
            <a:prstGeom prst="rect">
              <a:avLst/>
            </a:prstGeom>
            <a:noFill/>
            <a:ln>
              <a:noFill/>
            </a:ln>
          </p:spPr>
        </p:pic>
        <p:pic>
          <p:nvPicPr>
            <p:cNvPr id="24" name="Shape 24"/>
            <p:cNvPicPr preferRelativeResize="0"/>
            <p:nvPr/>
          </p:nvPicPr>
          <p:blipFill rotWithShape="1">
            <a:blip r:embed="rId7">
              <a:alphaModFix/>
            </a:blip>
            <a:srcRect b="0" l="0" r="0" t="0"/>
            <a:stretch/>
          </p:blipFill>
          <p:spPr>
            <a:xfrm>
              <a:off x="-10732765" y="15696927"/>
              <a:ext cx="9986808" cy="1053596"/>
            </a:xfrm>
            <a:prstGeom prst="rect">
              <a:avLst/>
            </a:prstGeom>
            <a:noFill/>
            <a:ln>
              <a:noFill/>
            </a:ln>
          </p:spPr>
        </p:pic>
        <p:grpSp>
          <p:nvGrpSpPr>
            <p:cNvPr id="25" name="Shape 25"/>
            <p:cNvGrpSpPr/>
            <p:nvPr/>
          </p:nvGrpSpPr>
          <p:grpSpPr>
            <a:xfrm>
              <a:off x="-9744992" y="23540956"/>
              <a:ext cx="7531182" cy="2120440"/>
              <a:chOff x="-4470427" y="11016658"/>
              <a:chExt cx="3470785" cy="974220"/>
            </a:xfrm>
          </p:grpSpPr>
          <p:grpSp>
            <p:nvGrpSpPr>
              <p:cNvPr id="26" name="Shape 26"/>
              <p:cNvGrpSpPr/>
              <p:nvPr/>
            </p:nvGrpSpPr>
            <p:grpSpPr>
              <a:xfrm>
                <a:off x="-2783495" y="11060886"/>
                <a:ext cx="624431" cy="893535"/>
                <a:chOff x="-3958697" y="11117435"/>
                <a:chExt cx="779338" cy="1280430"/>
              </a:xfrm>
            </p:grpSpPr>
            <p:pic>
              <p:nvPicPr>
                <p:cNvPr id="27" name="Shape 27"/>
                <p:cNvPicPr preferRelativeResize="0"/>
                <p:nvPr/>
              </p:nvPicPr>
              <p:blipFill rotWithShape="1">
                <a:blip r:embed="rId8">
                  <a:alphaModFix/>
                </a:blip>
                <a:srcRect b="0" l="0" r="0" t="0"/>
                <a:stretch/>
              </p:blipFill>
              <p:spPr>
                <a:xfrm>
                  <a:off x="-3948160" y="11117435"/>
                  <a:ext cx="768801" cy="1090857"/>
                </a:xfrm>
                <a:prstGeom prst="rect">
                  <a:avLst/>
                </a:prstGeom>
                <a:noFill/>
                <a:ln>
                  <a:noFill/>
                </a:ln>
              </p:spPr>
            </p:pic>
            <p:sp>
              <p:nvSpPr>
                <p:cNvPr id="28" name="Shape 28"/>
                <p:cNvSpPr txBox="1"/>
                <p:nvPr/>
              </p:nvSpPr>
              <p:spPr>
                <a:xfrm>
                  <a:off x="-3958697" y="12114178"/>
                  <a:ext cx="779337" cy="283687"/>
                </a:xfrm>
                <a:prstGeom prst="rect">
                  <a:avLst/>
                </a:prstGeom>
                <a:solidFill>
                  <a:schemeClr val="accent1"/>
                </a:solidFill>
                <a:ln>
                  <a:noFill/>
                </a:ln>
              </p:spPr>
              <p:txBody>
                <a:bodyPr anchorCtr="0" anchor="t" bIns="91425" lIns="91425" rIns="91425" wrap="square" tIns="91425">
                  <a:noAutofit/>
                </a:bodyPr>
                <a:lstStyle/>
                <a:p>
                  <a:pPr indent="0" lvl="0" marL="0" marR="0" rtl="0" algn="ctr">
                    <a:spcBef>
                      <a:spcPts val="0"/>
                    </a:spcBef>
                    <a:buNone/>
                  </a:pPr>
                  <a:r>
                    <a:rPr b="1" lang="en-US" sz="1600">
                      <a:solidFill>
                        <a:schemeClr val="dk1"/>
                      </a:solidFill>
                      <a:latin typeface="Calibri"/>
                      <a:ea typeface="Calibri"/>
                      <a:cs typeface="Calibri"/>
                      <a:sym typeface="Calibri"/>
                    </a:rPr>
                    <a:t>ORIGINAL</a:t>
                  </a:r>
                </a:p>
              </p:txBody>
            </p:sp>
          </p:grpSp>
          <p:grpSp>
            <p:nvGrpSpPr>
              <p:cNvPr id="29" name="Shape 29"/>
              <p:cNvGrpSpPr/>
              <p:nvPr/>
            </p:nvGrpSpPr>
            <p:grpSpPr>
              <a:xfrm>
                <a:off x="-2033159" y="11060889"/>
                <a:ext cx="1033517" cy="893529"/>
                <a:chOff x="-2921738" y="11200127"/>
                <a:chExt cx="1420279" cy="1227904"/>
              </a:xfrm>
            </p:grpSpPr>
            <p:pic>
              <p:nvPicPr>
                <p:cNvPr id="30" name="Shape 30"/>
                <p:cNvPicPr preferRelativeResize="0"/>
                <p:nvPr/>
              </p:nvPicPr>
              <p:blipFill rotWithShape="1">
                <a:blip r:embed="rId8">
                  <a:alphaModFix/>
                </a:blip>
                <a:srcRect b="0" l="0" r="0" t="0"/>
                <a:stretch/>
              </p:blipFill>
              <p:spPr>
                <a:xfrm>
                  <a:off x="-2921738" y="11200127"/>
                  <a:ext cx="1420279" cy="1029694"/>
                </a:xfrm>
                <a:prstGeom prst="rect">
                  <a:avLst/>
                </a:prstGeom>
                <a:noFill/>
                <a:ln>
                  <a:noFill/>
                </a:ln>
              </p:spPr>
            </p:pic>
            <p:sp>
              <p:nvSpPr>
                <p:cNvPr id="31" name="Shape 31"/>
                <p:cNvSpPr txBox="1"/>
                <p:nvPr/>
              </p:nvSpPr>
              <p:spPr>
                <a:xfrm>
                  <a:off x="-2918991" y="12175418"/>
                  <a:ext cx="1417532" cy="252613"/>
                </a:xfrm>
                <a:prstGeom prst="rect">
                  <a:avLst/>
                </a:prstGeom>
                <a:solidFill>
                  <a:srgbClr val="FF0000"/>
                </a:solidFill>
                <a:ln>
                  <a:noFill/>
                </a:ln>
              </p:spPr>
              <p:txBody>
                <a:bodyPr anchorCtr="0" anchor="t" bIns="91425" lIns="457200" rIns="457200" wrap="square" tIns="91425">
                  <a:noAutofit/>
                </a:bodyPr>
                <a:lstStyle/>
                <a:p>
                  <a:pPr indent="0" lvl="0" marL="0" marR="0" rtl="0" algn="ctr">
                    <a:spcBef>
                      <a:spcPts val="0"/>
                    </a:spcBef>
                    <a:buNone/>
                  </a:pPr>
                  <a:r>
                    <a:rPr b="1" lang="en-US" sz="1400">
                      <a:solidFill>
                        <a:schemeClr val="lt1"/>
                      </a:solidFill>
                      <a:latin typeface="Calibri"/>
                      <a:ea typeface="Calibri"/>
                      <a:cs typeface="Calibri"/>
                      <a:sym typeface="Calibri"/>
                    </a:rPr>
                    <a:t>DISTORTED</a:t>
                  </a:r>
                </a:p>
              </p:txBody>
            </p:sp>
          </p:grpSp>
          <p:pic>
            <p:nvPicPr>
              <p:cNvPr id="32" name="Shape 32"/>
              <p:cNvPicPr preferRelativeResize="0"/>
              <p:nvPr/>
            </p:nvPicPr>
            <p:blipFill rotWithShape="1">
              <a:blip r:embed="rId9">
                <a:alphaModFix/>
              </a:blip>
              <a:srcRect b="0" l="0" r="0" t="0"/>
              <a:stretch/>
            </p:blipFill>
            <p:spPr>
              <a:xfrm>
                <a:off x="-4470427" y="11016658"/>
                <a:ext cx="1098742" cy="847761"/>
              </a:xfrm>
              <a:prstGeom prst="rect">
                <a:avLst/>
              </a:prstGeom>
              <a:noFill/>
              <a:ln>
                <a:noFill/>
              </a:ln>
            </p:spPr>
          </p:pic>
          <p:sp>
            <p:nvSpPr>
              <p:cNvPr id="33" name="Shape 33"/>
              <p:cNvSpPr txBox="1"/>
              <p:nvPr/>
            </p:nvSpPr>
            <p:spPr>
              <a:xfrm>
                <a:off x="-4440600" y="11665645"/>
                <a:ext cx="1035685" cy="325233"/>
              </a:xfrm>
              <a:prstGeom prst="rect">
                <a:avLst/>
              </a:prstGeom>
              <a:noFill/>
              <a:ln>
                <a:noFill/>
              </a:ln>
            </p:spPr>
            <p:txBody>
              <a:bodyPr anchorCtr="0" anchor="t" bIns="0" lIns="457200" rIns="457200" wrap="square" tIns="457200">
                <a:noAutofit/>
              </a:bodyPr>
              <a:lstStyle/>
              <a:p>
                <a:pPr indent="0" lvl="0" marL="0" marR="0" rtl="0" algn="ctr">
                  <a:spcBef>
                    <a:spcPts val="0"/>
                  </a:spcBef>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p>
            </p:txBody>
          </p:sp>
        </p:grpSp>
        <p:grpSp>
          <p:nvGrpSpPr>
            <p:cNvPr id="34" name="Shape 34"/>
            <p:cNvGrpSpPr/>
            <p:nvPr/>
          </p:nvGrpSpPr>
          <p:grpSpPr>
            <a:xfrm>
              <a:off x="-10398794" y="27751410"/>
              <a:ext cx="9323012" cy="2453250"/>
              <a:chOff x="-4754996" y="12734136"/>
              <a:chExt cx="4296559" cy="1127128"/>
            </a:xfrm>
          </p:grpSpPr>
          <p:pic>
            <p:nvPicPr>
              <p:cNvPr id="35" name="Shape 35"/>
              <p:cNvPicPr preferRelativeResize="0"/>
              <p:nvPr/>
            </p:nvPicPr>
            <p:blipFill rotWithShape="1">
              <a:blip r:embed="rId10">
                <a:alphaModFix/>
              </a:blip>
              <a:srcRect b="0" l="0" r="0" t="0"/>
              <a:stretch/>
            </p:blipFill>
            <p:spPr>
              <a:xfrm>
                <a:off x="-4533347" y="12734142"/>
                <a:ext cx="1828800" cy="1117600"/>
              </a:xfrm>
              <a:prstGeom prst="rect">
                <a:avLst/>
              </a:prstGeom>
              <a:noFill/>
              <a:ln>
                <a:noFill/>
              </a:ln>
            </p:spPr>
          </p:pic>
          <p:pic>
            <p:nvPicPr>
              <p:cNvPr id="36" name="Shape 36"/>
              <p:cNvPicPr preferRelativeResize="0"/>
              <p:nvPr/>
            </p:nvPicPr>
            <p:blipFill rotWithShape="1">
              <a:blip r:embed="rId11">
                <a:alphaModFix/>
              </a:blip>
              <a:srcRect b="0" l="0" r="0" t="0"/>
              <a:stretch/>
            </p:blipFill>
            <p:spPr>
              <a:xfrm>
                <a:off x="-2456641" y="12737835"/>
                <a:ext cx="1828800" cy="1117600"/>
              </a:xfrm>
              <a:prstGeom prst="rect">
                <a:avLst/>
              </a:prstGeom>
              <a:noFill/>
              <a:ln>
                <a:noFill/>
              </a:ln>
            </p:spPr>
          </p:pic>
          <p:sp>
            <p:nvSpPr>
              <p:cNvPr id="37" name="Shape 37"/>
              <p:cNvSpPr txBox="1"/>
              <p:nvPr/>
            </p:nvSpPr>
            <p:spPr>
              <a:xfrm rot="-5400000">
                <a:off x="-5235785" y="13214925"/>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p>
            </p:txBody>
          </p:sp>
          <p:sp>
            <p:nvSpPr>
              <p:cNvPr id="38" name="Shape 38"/>
              <p:cNvSpPr txBox="1"/>
              <p:nvPr/>
            </p:nvSpPr>
            <p:spPr>
              <a:xfrm rot="-5400000">
                <a:off x="-1095250" y="13224452"/>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sp>
        <p:nvSpPr>
          <p:cNvPr id="39" name="Shape 39"/>
          <p:cNvSpPr/>
          <p:nvPr/>
        </p:nvSpPr>
        <p:spPr>
          <a:xfrm>
            <a:off x="29382628" y="5392017"/>
            <a:ext cx="13577436"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40" name="Shape 40"/>
          <p:cNvSpPr/>
          <p:nvPr/>
        </p:nvSpPr>
        <p:spPr>
          <a:xfrm>
            <a:off x="15156881" y="5370818"/>
            <a:ext cx="13577436"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41" name="Shape 41"/>
          <p:cNvSpPr/>
          <p:nvPr/>
        </p:nvSpPr>
        <p:spPr>
          <a:xfrm>
            <a:off x="931136" y="5413216"/>
            <a:ext cx="13577436"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42" name="Shape 42"/>
          <p:cNvSpPr/>
          <p:nvPr/>
        </p:nvSpPr>
        <p:spPr>
          <a:xfrm>
            <a:off x="0" y="0"/>
            <a:ext cx="43891199" cy="4800600"/>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cxnSp>
        <p:nvCxnSpPr>
          <p:cNvPr id="43" name="Shape 43"/>
          <p:cNvCxnSpPr/>
          <p:nvPr/>
        </p:nvCxnSpPr>
        <p:spPr>
          <a:xfrm>
            <a:off x="0" y="4800600"/>
            <a:ext cx="43891199" cy="0"/>
          </a:xfrm>
          <a:prstGeom prst="straightConnector1">
            <a:avLst/>
          </a:prstGeom>
          <a:noFill/>
          <a:ln cap="flat" cmpd="sng" w="174625">
            <a:solidFill>
              <a:srgbClr val="C4E0B2"/>
            </a:solidFill>
            <a:prstDash val="solid"/>
            <a:round/>
            <a:headEnd len="med" w="med" type="none"/>
            <a:tailEnd len="med" w="med" type="none"/>
          </a:ln>
        </p:spPr>
      </p:cxnSp>
      <p:sp>
        <p:nvSpPr>
          <p:cNvPr id="44" name="Shape 44"/>
          <p:cNvSpPr txBox="1"/>
          <p:nvPr/>
        </p:nvSpPr>
        <p:spPr>
          <a:xfrm>
            <a:off x="44487206" y="31099466"/>
            <a:ext cx="7629577" cy="1399638"/>
          </a:xfrm>
          <a:prstGeom prst="rect">
            <a:avLst/>
          </a:prstGeom>
          <a:noFill/>
          <a:ln>
            <a:noFill/>
          </a:ln>
        </p:spPr>
        <p:txBody>
          <a:bodyPr anchorCtr="0" anchor="t" bIns="32650" lIns="65300" rIns="65300" wrap="square" tIns="32650">
            <a:noAutofit/>
          </a:bodyPr>
          <a:lstStyle/>
          <a:p>
            <a:pPr indent="-401638" lvl="0" marL="401638" marR="0" rtl="0" algn="l">
              <a:lnSpc>
                <a:spcPct val="92857"/>
              </a:lnSpc>
              <a:spcBef>
                <a:spcPts val="0"/>
              </a:spcBef>
              <a:buNone/>
            </a:pPr>
            <a:r>
              <a:rPr lang="en-US" sz="2800">
                <a:solidFill>
                  <a:schemeClr val="lt1"/>
                </a:solidFill>
                <a:latin typeface="Calibri"/>
                <a:ea typeface="Calibri"/>
                <a:cs typeface="Calibri"/>
                <a:sym typeface="Calibri"/>
              </a:rPr>
              <a:t>©2015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p>
          <a:p>
            <a:pPr indent="0" lvl="0" marL="288925" marR="0" rtl="0" algn="l">
              <a:lnSpc>
                <a:spcPct val="108333"/>
              </a:lnSpc>
              <a:spcBef>
                <a:spcPts val="0"/>
              </a:spcBef>
              <a:buNone/>
            </a:pP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a:t>
            </a:r>
          </a:p>
          <a:p>
            <a:pPr indent="0" lvl="0" marL="288925" marR="0" rtl="0" algn="l">
              <a:lnSpc>
                <a:spcPct val="108333"/>
              </a:lnSpc>
              <a:spcBef>
                <a:spcPts val="0"/>
              </a:spcBef>
              <a:buNone/>
            </a:pPr>
            <a:r>
              <a:rPr lang="en-US" sz="2400">
                <a:solidFill>
                  <a:schemeClr val="lt1"/>
                </a:solidFill>
                <a:latin typeface="Calibri"/>
                <a:ea typeface="Calibri"/>
                <a:cs typeface="Calibri"/>
                <a:sym typeface="Calibri"/>
              </a:rPr>
              <a:t>Berkeley CA </a:t>
            </a:r>
            <a:r>
              <a:rPr lang="en-US" sz="2000">
                <a:solidFill>
                  <a:schemeClr val="lt1"/>
                </a:solidFill>
                <a:latin typeface="Calibri"/>
                <a:ea typeface="Calibri"/>
                <a:cs typeface="Calibri"/>
                <a:sym typeface="Calibri"/>
              </a:rPr>
              <a:t>94710</a:t>
            </a:r>
          </a:p>
          <a:p>
            <a:pPr indent="0" lvl="0" marL="288925" marR="0" rtl="0" algn="l">
              <a:lnSpc>
                <a:spcPct val="108333"/>
              </a:lnSpc>
              <a:spcBef>
                <a:spcPts val="0"/>
              </a:spcBef>
              <a:buNone/>
            </a:pPr>
            <a:r>
              <a:rPr b="1" lang="en-US" sz="2400">
                <a:solidFill>
                  <a:srgbClr val="FFFF00"/>
                </a:solidFill>
                <a:latin typeface="Calibri"/>
                <a:ea typeface="Calibri"/>
                <a:cs typeface="Calibri"/>
                <a:sym typeface="Calibri"/>
              </a:rPr>
              <a:t>posterpresenter@gmail.com</a:t>
            </a:r>
          </a:p>
        </p:txBody>
      </p:sp>
      <p:sp>
        <p:nvSpPr>
          <p:cNvPr id="45" name="Shape 45"/>
          <p:cNvSpPr txBox="1"/>
          <p:nvPr/>
        </p:nvSpPr>
        <p:spPr>
          <a:xfrm>
            <a:off x="1484177" y="32124584"/>
            <a:ext cx="2514600" cy="374522"/>
          </a:xfrm>
          <a:prstGeom prst="rect">
            <a:avLst/>
          </a:prstGeom>
          <a:noFill/>
          <a:ln>
            <a:noFill/>
          </a:ln>
        </p:spPr>
        <p:txBody>
          <a:bodyPr anchorCtr="0" anchor="t" bIns="45600" lIns="91250" rIns="91250" wrap="square" tIns="45600">
            <a:noAutofit/>
          </a:bodyPr>
          <a:lstStyle/>
          <a:p>
            <a:pPr indent="0" lvl="0" marL="0" marR="0" rtl="0" algn="l">
              <a:lnSpc>
                <a:spcPct val="65000"/>
              </a:lnSpc>
              <a:spcBef>
                <a:spcPts val="0"/>
              </a:spcBef>
              <a:spcAft>
                <a:spcPts val="0"/>
              </a:spcAft>
              <a:buNone/>
            </a:pPr>
            <a:r>
              <a:rPr b="1" lang="en-US" sz="700">
                <a:solidFill>
                  <a:srgbClr val="BFBFBF"/>
                </a:solidFill>
                <a:latin typeface="Arial"/>
                <a:ea typeface="Arial"/>
                <a:cs typeface="Arial"/>
                <a:sym typeface="Arial"/>
              </a:rPr>
              <a:t>RESEARCH POSTER PRESENTATION DESIGN © 2015</a:t>
            </a:r>
          </a:p>
          <a:p>
            <a:pPr indent="0" lvl="0" marL="0" marR="0" rtl="0" algn="l">
              <a:lnSpc>
                <a:spcPct val="65000"/>
              </a:lnSpc>
              <a:spcBef>
                <a:spcPts val="600"/>
              </a:spcBef>
              <a:buNone/>
            </a:pPr>
            <a:r>
              <a:rPr b="1" lang="en-US" sz="1200">
                <a:solidFill>
                  <a:srgbClr val="BFBFBF"/>
                </a:solidFill>
                <a:latin typeface="Arial"/>
                <a:ea typeface="Arial"/>
                <a:cs typeface="Arial"/>
                <a:sym typeface="Arial"/>
              </a:rPr>
              <a:t>www.PosterPresentations.com</a:t>
            </a:r>
          </a:p>
        </p:txBody>
      </p:sp>
    </p:spTree>
  </p:cSld>
  <p:clrMap accent1="accent1" accent2="accent2" accent3="accent3" accent4="accent4" accent5="accent5" accent6="accent6" bg1="lt1" bg2="dk2" tx1="dk1" tx2="lt2" folHlink="folHlink" hlink="hlink"/>
  <p:sldLayoutIdLst>
    <p:sldLayoutId id="2147483648" r:id="rId12"/>
    <p:sldLayoutId id="214748364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1EFD8"/>
            </a:gs>
            <a:gs pos="100000">
              <a:schemeClr val="lt1"/>
            </a:gs>
          </a:gsLst>
          <a:lin ang="5400000" scaled="0"/>
        </a:gradFill>
      </p:bgPr>
    </p:bg>
    <p:spTree>
      <p:nvGrpSpPr>
        <p:cNvPr id="82" name="Shape 82"/>
        <p:cNvGrpSpPr/>
        <p:nvPr/>
      </p:nvGrpSpPr>
      <p:grpSpPr>
        <a:xfrm>
          <a:off x="0" y="0"/>
          <a:ext cx="0" cy="0"/>
          <a:chOff x="0" y="0"/>
          <a:chExt cx="0" cy="0"/>
        </a:xfrm>
      </p:grpSpPr>
      <p:sp>
        <p:nvSpPr>
          <p:cNvPr id="83" name="Shape 83"/>
          <p:cNvSpPr/>
          <p:nvPr/>
        </p:nvSpPr>
        <p:spPr>
          <a:xfrm>
            <a:off x="446073" y="5475145"/>
            <a:ext cx="10058400"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84" name="Shape 84"/>
          <p:cNvSpPr/>
          <p:nvPr/>
        </p:nvSpPr>
        <p:spPr>
          <a:xfrm>
            <a:off x="11428937" y="5475142"/>
            <a:ext cx="10058400"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85" name="Shape 85"/>
          <p:cNvSpPr/>
          <p:nvPr/>
        </p:nvSpPr>
        <p:spPr>
          <a:xfrm>
            <a:off x="22411802" y="5475143"/>
            <a:ext cx="10058400"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86" name="Shape 86"/>
          <p:cNvSpPr/>
          <p:nvPr/>
        </p:nvSpPr>
        <p:spPr>
          <a:xfrm>
            <a:off x="33394663" y="5475144"/>
            <a:ext cx="10058400"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grpSp>
        <p:nvGrpSpPr>
          <p:cNvPr id="87" name="Shape 87"/>
          <p:cNvGrpSpPr/>
          <p:nvPr/>
        </p:nvGrpSpPr>
        <p:grpSpPr>
          <a:xfrm>
            <a:off x="-11225189" y="-1"/>
            <a:ext cx="11018865" cy="32918401"/>
            <a:chOff x="-11225189" y="-1"/>
            <a:chExt cx="11018865" cy="32918401"/>
          </a:xfrm>
        </p:grpSpPr>
        <p:sp>
          <p:nvSpPr>
            <p:cNvPr id="88" name="Shape 88"/>
            <p:cNvSpPr/>
            <p:nvPr/>
          </p:nvSpPr>
          <p:spPr>
            <a:xfrm>
              <a:off x="-11216136" y="-1"/>
              <a:ext cx="11009812" cy="32918401"/>
            </a:xfrm>
            <a:prstGeom prst="rect">
              <a:avLst/>
            </a:prstGeom>
            <a:solidFill>
              <a:srgbClr val="0C0C0C"/>
            </a:solidFill>
            <a:ln>
              <a:noFill/>
            </a:ln>
          </p:spPr>
          <p:txBody>
            <a:bodyPr anchorCtr="0" anchor="t" bIns="0" lIns="457200" rIns="457200" wrap="square" tIns="457200">
              <a:noAutofit/>
            </a:bodyPr>
            <a:lstStyle/>
            <a:p>
              <a:pPr indent="-20320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p>
            <a:p>
              <a:pPr indent="0" lvl="0" marL="0" marR="0" rtl="0" algn="ctr">
                <a:spcBef>
                  <a:spcPts val="0"/>
                </a:spcBef>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p>
            <a:p>
              <a:pPr indent="0" lvl="0" marL="0" marR="0" rtl="0" algn="ctr">
                <a:spcBef>
                  <a:spcPts val="0"/>
                </a:spcBef>
                <a:buNone/>
              </a:pPr>
              <a:r>
                <a:t/>
              </a:r>
              <a:endParaRPr b="1" sz="2800">
                <a:solidFill>
                  <a:schemeClr val="lt1"/>
                </a:solidFill>
                <a:latin typeface="Trebuchet MS"/>
                <a:ea typeface="Trebuchet MS"/>
                <a:cs typeface="Trebuchet MS"/>
                <a:sym typeface="Trebuchet MS"/>
              </a:endParaRPr>
            </a:p>
            <a:p>
              <a:pPr indent="0" lvl="0" marL="0" marR="0" rtl="0" algn="l">
                <a:spcBef>
                  <a:spcPts val="0"/>
                </a:spcBef>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p>
            <a:p>
              <a:pPr indent="0" lvl="0" marL="0" marR="0" rtl="0" algn="l">
                <a:spcBef>
                  <a:spcPts val="0"/>
                </a:spcBef>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p>
            <a:p>
              <a:pPr indent="0" lvl="0" marL="0" marR="0" rtl="0" algn="l">
                <a:spcBef>
                  <a:spcPts val="0"/>
                </a:spcBef>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buNone/>
              </a:pPr>
              <a:r>
                <a:rPr b="1" lang="en-US" sz="4000">
                  <a:solidFill>
                    <a:schemeClr val="lt1"/>
                  </a:solidFill>
                  <a:latin typeface="Trebuchet MS"/>
                  <a:ea typeface="Trebuchet MS"/>
                  <a:cs typeface="Trebuchet MS"/>
                  <a:sym typeface="Trebuchet MS"/>
                </a:rPr>
                <a:t>QUICK START</a:t>
              </a:r>
            </a:p>
            <a:p>
              <a:pPr indent="0" lvl="0" marL="0" marR="0" rtl="0" algn="ctr">
                <a:spcBef>
                  <a:spcPts val="0"/>
                </a:spcBef>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Zoom in and out</a:t>
              </a:r>
            </a:p>
            <a:p>
              <a:pPr indent="-1892300" lvl="0" marL="1892300" marR="0" rtl="0" algn="l">
                <a:spcBef>
                  <a:spcPts val="0"/>
                </a:spcBef>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spcBef>
                  <a:spcPts val="0"/>
                </a:spcBef>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p>
            <a:p>
              <a:pPr indent="0" lvl="0" marL="0" marR="0" rtl="0" algn="l">
                <a:spcBef>
                  <a:spcPts val="0"/>
                </a:spcBef>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Title, Authors, and Affiliations</a:t>
              </a:r>
            </a:p>
            <a:p>
              <a:pPr indent="0" lvl="0" marL="0" marR="0" rtl="0" algn="l">
                <a:spcBef>
                  <a:spcPts val="0"/>
                </a:spcBef>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spcBef>
                  <a:spcPts val="0"/>
                </a:spcBef>
                <a:buNone/>
              </a:pPr>
              <a:br>
                <a:rPr b="1" lang="en-US" sz="2800">
                  <a:solidFill>
                    <a:schemeClr val="lt1"/>
                  </a:solidFill>
                  <a:latin typeface="Trebuchet MS"/>
                  <a:ea typeface="Trebuchet MS"/>
                  <a:cs typeface="Trebuchet MS"/>
                  <a:sym typeface="Trebuchet MS"/>
                </a:rPr>
              </a:b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p>
            <a:p>
              <a:pPr indent="0" lvl="0" marL="0" marR="0" rtl="0" algn="l">
                <a:spcBef>
                  <a:spcPts val="0"/>
                </a:spcBef>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Photographs / Graphics</a:t>
              </a:r>
            </a:p>
            <a:p>
              <a:pPr indent="0" lvl="0" marL="0" marR="0" rtl="0" algn="l">
                <a:spcBef>
                  <a:spcPts val="0"/>
                </a:spcBef>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Image Quality Check</a:t>
              </a:r>
            </a:p>
            <a:p>
              <a:pPr indent="0" lvl="0" marL="0" marR="0" rtl="0" algn="l">
                <a:spcBef>
                  <a:spcPts val="0"/>
                </a:spcBef>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89" name="Shape 89"/>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90" name="Shape 90"/>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91" name="Shape 91"/>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92" name="Shape 92"/>
            <p:cNvGrpSpPr/>
            <p:nvPr/>
          </p:nvGrpSpPr>
          <p:grpSpPr>
            <a:xfrm>
              <a:off x="-9744992" y="23540956"/>
              <a:ext cx="7531182" cy="2120440"/>
              <a:chOff x="-4470427" y="11016658"/>
              <a:chExt cx="3470785" cy="974220"/>
            </a:xfrm>
          </p:grpSpPr>
          <p:grpSp>
            <p:nvGrpSpPr>
              <p:cNvPr id="93" name="Shape 93"/>
              <p:cNvGrpSpPr/>
              <p:nvPr/>
            </p:nvGrpSpPr>
            <p:grpSpPr>
              <a:xfrm>
                <a:off x="-2783495" y="11060886"/>
                <a:ext cx="624431" cy="893535"/>
                <a:chOff x="-3958697" y="11117435"/>
                <a:chExt cx="779338" cy="1280430"/>
              </a:xfrm>
            </p:grpSpPr>
            <p:pic>
              <p:nvPicPr>
                <p:cNvPr id="94" name="Shape 94"/>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95" name="Shape 95"/>
                <p:cNvSpPr txBox="1"/>
                <p:nvPr/>
              </p:nvSpPr>
              <p:spPr>
                <a:xfrm>
                  <a:off x="-3958697" y="12114178"/>
                  <a:ext cx="779337" cy="283687"/>
                </a:xfrm>
                <a:prstGeom prst="rect">
                  <a:avLst/>
                </a:prstGeom>
                <a:solidFill>
                  <a:schemeClr val="accent1"/>
                </a:solidFill>
                <a:ln>
                  <a:noFill/>
                </a:ln>
              </p:spPr>
              <p:txBody>
                <a:bodyPr anchorCtr="0" anchor="t" bIns="91425" lIns="91425" rIns="91425" wrap="square" tIns="91425">
                  <a:noAutofit/>
                </a:bodyPr>
                <a:lstStyle/>
                <a:p>
                  <a:pPr indent="0" lvl="0" marL="0" marR="0" rtl="0" algn="ctr">
                    <a:spcBef>
                      <a:spcPts val="0"/>
                    </a:spcBef>
                    <a:buNone/>
                  </a:pPr>
                  <a:r>
                    <a:rPr b="1" lang="en-US" sz="1600">
                      <a:solidFill>
                        <a:schemeClr val="dk1"/>
                      </a:solidFill>
                      <a:latin typeface="Calibri"/>
                      <a:ea typeface="Calibri"/>
                      <a:cs typeface="Calibri"/>
                      <a:sym typeface="Calibri"/>
                    </a:rPr>
                    <a:t>ORIGINAL</a:t>
                  </a:r>
                </a:p>
              </p:txBody>
            </p:sp>
          </p:grpSp>
          <p:grpSp>
            <p:nvGrpSpPr>
              <p:cNvPr id="96" name="Shape 96"/>
              <p:cNvGrpSpPr/>
              <p:nvPr/>
            </p:nvGrpSpPr>
            <p:grpSpPr>
              <a:xfrm>
                <a:off x="-2033159" y="11060889"/>
                <a:ext cx="1033517" cy="893529"/>
                <a:chOff x="-2921738" y="11200127"/>
                <a:chExt cx="1420279" cy="1227904"/>
              </a:xfrm>
            </p:grpSpPr>
            <p:pic>
              <p:nvPicPr>
                <p:cNvPr id="97" name="Shape 97"/>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98" name="Shape 98"/>
                <p:cNvSpPr txBox="1"/>
                <p:nvPr/>
              </p:nvSpPr>
              <p:spPr>
                <a:xfrm>
                  <a:off x="-2918991" y="12175418"/>
                  <a:ext cx="1417532" cy="252613"/>
                </a:xfrm>
                <a:prstGeom prst="rect">
                  <a:avLst/>
                </a:prstGeom>
                <a:solidFill>
                  <a:srgbClr val="FF0000"/>
                </a:solidFill>
                <a:ln>
                  <a:noFill/>
                </a:ln>
              </p:spPr>
              <p:txBody>
                <a:bodyPr anchorCtr="0" anchor="t" bIns="91425" lIns="457200" rIns="457200" wrap="square" tIns="91425">
                  <a:noAutofit/>
                </a:bodyPr>
                <a:lstStyle/>
                <a:p>
                  <a:pPr indent="0" lvl="0" marL="0" marR="0" rtl="0" algn="ctr">
                    <a:spcBef>
                      <a:spcPts val="0"/>
                    </a:spcBef>
                    <a:buNone/>
                  </a:pPr>
                  <a:r>
                    <a:rPr b="1" lang="en-US" sz="1400">
                      <a:solidFill>
                        <a:schemeClr val="lt1"/>
                      </a:solidFill>
                      <a:latin typeface="Calibri"/>
                      <a:ea typeface="Calibri"/>
                      <a:cs typeface="Calibri"/>
                      <a:sym typeface="Calibri"/>
                    </a:rPr>
                    <a:t>DISTORTED</a:t>
                  </a:r>
                </a:p>
              </p:txBody>
            </p:sp>
          </p:grpSp>
          <p:pic>
            <p:nvPicPr>
              <p:cNvPr id="99" name="Shape 99"/>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100" name="Shape 100"/>
              <p:cNvSpPr txBox="1"/>
              <p:nvPr/>
            </p:nvSpPr>
            <p:spPr>
              <a:xfrm>
                <a:off x="-4440600" y="11665645"/>
                <a:ext cx="1035685" cy="325233"/>
              </a:xfrm>
              <a:prstGeom prst="rect">
                <a:avLst/>
              </a:prstGeom>
              <a:noFill/>
              <a:ln>
                <a:noFill/>
              </a:ln>
            </p:spPr>
            <p:txBody>
              <a:bodyPr anchorCtr="0" anchor="t" bIns="0" lIns="457200" rIns="457200" wrap="square" tIns="457200">
                <a:noAutofit/>
              </a:bodyPr>
              <a:lstStyle/>
              <a:p>
                <a:pPr indent="0" lvl="0" marL="0" marR="0" rtl="0" algn="ctr">
                  <a:spcBef>
                    <a:spcPts val="0"/>
                  </a:spcBef>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p>
            </p:txBody>
          </p:sp>
        </p:grpSp>
        <p:grpSp>
          <p:nvGrpSpPr>
            <p:cNvPr id="101" name="Shape 101"/>
            <p:cNvGrpSpPr/>
            <p:nvPr/>
          </p:nvGrpSpPr>
          <p:grpSpPr>
            <a:xfrm>
              <a:off x="-10398794" y="27751410"/>
              <a:ext cx="9323012" cy="2453250"/>
              <a:chOff x="-4754996" y="12734136"/>
              <a:chExt cx="4296559" cy="1127128"/>
            </a:xfrm>
          </p:grpSpPr>
          <p:pic>
            <p:nvPicPr>
              <p:cNvPr id="102" name="Shape 102"/>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103" name="Shape 103"/>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104" name="Shape 104"/>
              <p:cNvSpPr txBox="1"/>
              <p:nvPr/>
            </p:nvSpPr>
            <p:spPr>
              <a:xfrm rot="-5400000">
                <a:off x="-5235785" y="13214925"/>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p>
            </p:txBody>
          </p:sp>
          <p:sp>
            <p:nvSpPr>
              <p:cNvPr id="105" name="Shape 105"/>
              <p:cNvSpPr txBox="1"/>
              <p:nvPr/>
            </p:nvSpPr>
            <p:spPr>
              <a:xfrm rot="-5400000">
                <a:off x="-1095250" y="13224452"/>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grpSp>
        <p:nvGrpSpPr>
          <p:cNvPr id="106" name="Shape 106"/>
          <p:cNvGrpSpPr/>
          <p:nvPr/>
        </p:nvGrpSpPr>
        <p:grpSpPr>
          <a:xfrm>
            <a:off x="44157838" y="-55065"/>
            <a:ext cx="11062139" cy="32973464"/>
            <a:chOff x="44157838" y="-55065"/>
            <a:chExt cx="11062139" cy="32973464"/>
          </a:xfrm>
        </p:grpSpPr>
        <p:sp>
          <p:nvSpPr>
            <p:cNvPr id="107" name="Shape 107"/>
            <p:cNvSpPr/>
            <p:nvPr/>
          </p:nvSpPr>
          <p:spPr>
            <a:xfrm>
              <a:off x="44157838" y="-55065"/>
              <a:ext cx="11062139" cy="32973464"/>
            </a:xfrm>
            <a:prstGeom prst="rect">
              <a:avLst/>
            </a:prstGeom>
            <a:solidFill>
              <a:srgbClr val="0C0C0C"/>
            </a:solidFill>
            <a:ln>
              <a:noFill/>
            </a:ln>
          </p:spPr>
          <p:txBody>
            <a:bodyPr anchorCtr="0" anchor="t" bIns="0" lIns="457200" rIns="457200" wrap="square" tIns="457200">
              <a:noAutofit/>
            </a:bodyPr>
            <a:lstStyle/>
            <a:p>
              <a:pPr indent="0" lvl="0" marL="0" marR="0" rtl="0" algn="ctr">
                <a:spcBef>
                  <a:spcPts val="0"/>
                </a:spcBef>
                <a:buNone/>
              </a:pPr>
              <a:r>
                <a:rPr b="1" lang="en-US" sz="4000">
                  <a:solidFill>
                    <a:schemeClr val="lt1"/>
                  </a:solidFill>
                  <a:latin typeface="Trebuchet MS"/>
                  <a:ea typeface="Trebuchet MS"/>
                  <a:cs typeface="Trebuchet MS"/>
                  <a:sym typeface="Trebuchet MS"/>
                </a:rPr>
                <a:t>QUICK START (cont.)</a:t>
              </a:r>
            </a:p>
            <a:p>
              <a:pPr indent="0" lvl="0" marL="0" marR="0" rtl="0" algn="ctr">
                <a:spcBef>
                  <a:spcPts val="0"/>
                </a:spcBef>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p>
            <a:p>
              <a:pPr indent="-15240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15240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How to add Text</a:t>
              </a:r>
            </a:p>
            <a:p>
              <a:pPr indent="0" lvl="2" marL="3265488" marR="0" rtl="0" algn="l">
                <a:spcBef>
                  <a:spcPts val="0"/>
                </a:spcBef>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BFBFBF"/>
                </a:buClr>
                <a:buSzPts val="24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0" lvl="2" marL="1518341"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How to add Tables</a:t>
              </a:r>
            </a:p>
            <a:p>
              <a:pPr indent="0" lvl="1" marL="1730375" marR="0" rtl="0" algn="l">
                <a:spcBef>
                  <a:spcPts val="0"/>
                </a:spcBef>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spcBef>
                  <a:spcPts val="0"/>
                </a:spcBef>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20320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15240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17780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108" name="Shape 108"/>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109" name="Shape 109"/>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110" name="Shape 110"/>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111" name="Shape 111"/>
            <p:cNvGrpSpPr/>
            <p:nvPr/>
          </p:nvGrpSpPr>
          <p:grpSpPr>
            <a:xfrm>
              <a:off x="44487209" y="29414562"/>
              <a:ext cx="10354213" cy="1265612"/>
              <a:chOff x="44200453" y="28362388"/>
              <a:chExt cx="9771398" cy="1090622"/>
            </a:xfrm>
          </p:grpSpPr>
          <p:sp>
            <p:nvSpPr>
              <p:cNvPr id="112" name="Shape 112"/>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113" name="Shape 113">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114" name="Shape 114"/>
              <p:cNvSpPr txBox="1"/>
              <p:nvPr/>
            </p:nvSpPr>
            <p:spPr>
              <a:xfrm>
                <a:off x="45300663" y="28552306"/>
                <a:ext cx="8671189" cy="716099"/>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grpSp>
      <p:sp>
        <p:nvSpPr>
          <p:cNvPr id="115" name="Shape 115"/>
          <p:cNvSpPr/>
          <p:nvPr/>
        </p:nvSpPr>
        <p:spPr>
          <a:xfrm>
            <a:off x="0" y="0"/>
            <a:ext cx="43891199" cy="4800600"/>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cxnSp>
        <p:nvCxnSpPr>
          <p:cNvPr id="116" name="Shape 116"/>
          <p:cNvCxnSpPr/>
          <p:nvPr/>
        </p:nvCxnSpPr>
        <p:spPr>
          <a:xfrm>
            <a:off x="0" y="4800600"/>
            <a:ext cx="43891199" cy="0"/>
          </a:xfrm>
          <a:prstGeom prst="straightConnector1">
            <a:avLst/>
          </a:prstGeom>
          <a:noFill/>
          <a:ln cap="flat" cmpd="sng" w="174625">
            <a:solidFill>
              <a:srgbClr val="C4E0B2"/>
            </a:solidFill>
            <a:prstDash val="solid"/>
            <a:round/>
            <a:headEnd len="med" w="med" type="none"/>
            <a:tailEnd len="med" w="med" type="none"/>
          </a:ln>
        </p:spPr>
      </p:cxnSp>
      <p:sp>
        <p:nvSpPr>
          <p:cNvPr id="117" name="Shape 117"/>
          <p:cNvSpPr txBox="1"/>
          <p:nvPr/>
        </p:nvSpPr>
        <p:spPr>
          <a:xfrm>
            <a:off x="44487206" y="31099466"/>
            <a:ext cx="7629577" cy="1399638"/>
          </a:xfrm>
          <a:prstGeom prst="rect">
            <a:avLst/>
          </a:prstGeom>
          <a:noFill/>
          <a:ln>
            <a:noFill/>
          </a:ln>
        </p:spPr>
        <p:txBody>
          <a:bodyPr anchorCtr="0" anchor="t" bIns="32650" lIns="65300" rIns="65300" wrap="square" tIns="32650">
            <a:noAutofit/>
          </a:bodyPr>
          <a:lstStyle/>
          <a:p>
            <a:pPr indent="-401638" lvl="0" marL="401638" marR="0" rtl="0" algn="l">
              <a:lnSpc>
                <a:spcPct val="92857"/>
              </a:lnSpc>
              <a:spcBef>
                <a:spcPts val="0"/>
              </a:spcBef>
              <a:buNone/>
            </a:pPr>
            <a:r>
              <a:rPr lang="en-US" sz="2800">
                <a:solidFill>
                  <a:schemeClr val="lt1"/>
                </a:solidFill>
                <a:latin typeface="Calibri"/>
                <a:ea typeface="Calibri"/>
                <a:cs typeface="Calibri"/>
                <a:sym typeface="Calibri"/>
              </a:rPr>
              <a:t>©2015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p>
          <a:p>
            <a:pPr indent="0" lvl="0" marL="288925" marR="0" rtl="0" algn="l">
              <a:lnSpc>
                <a:spcPct val="108333"/>
              </a:lnSpc>
              <a:spcBef>
                <a:spcPts val="0"/>
              </a:spcBef>
              <a:buNone/>
            </a:pP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a:t>
            </a:r>
          </a:p>
          <a:p>
            <a:pPr indent="0" lvl="0" marL="288925" marR="0" rtl="0" algn="l">
              <a:lnSpc>
                <a:spcPct val="108333"/>
              </a:lnSpc>
              <a:spcBef>
                <a:spcPts val="0"/>
              </a:spcBef>
              <a:buNone/>
            </a:pPr>
            <a:r>
              <a:rPr lang="en-US" sz="2400">
                <a:solidFill>
                  <a:schemeClr val="lt1"/>
                </a:solidFill>
                <a:latin typeface="Calibri"/>
                <a:ea typeface="Calibri"/>
                <a:cs typeface="Calibri"/>
                <a:sym typeface="Calibri"/>
              </a:rPr>
              <a:t>Berkeley CA </a:t>
            </a:r>
            <a:r>
              <a:rPr lang="en-US" sz="2000">
                <a:solidFill>
                  <a:schemeClr val="lt1"/>
                </a:solidFill>
                <a:latin typeface="Calibri"/>
                <a:ea typeface="Calibri"/>
                <a:cs typeface="Calibri"/>
                <a:sym typeface="Calibri"/>
              </a:rPr>
              <a:t>94710</a:t>
            </a:r>
          </a:p>
          <a:p>
            <a:pPr indent="0" lvl="0" marL="288925" marR="0" rtl="0" algn="l">
              <a:lnSpc>
                <a:spcPct val="108333"/>
              </a:lnSpc>
              <a:spcBef>
                <a:spcPts val="0"/>
              </a:spcBef>
              <a:buNone/>
            </a:pPr>
            <a:r>
              <a:rPr b="1" lang="en-US" sz="2400">
                <a:solidFill>
                  <a:srgbClr val="FFFF00"/>
                </a:solidFill>
                <a:latin typeface="Calibri"/>
                <a:ea typeface="Calibri"/>
                <a:cs typeface="Calibri"/>
                <a:sym typeface="Calibri"/>
              </a:rPr>
              <a:t>posterpresenter@gmail.com</a:t>
            </a:r>
          </a:p>
        </p:txBody>
      </p:sp>
      <p:sp>
        <p:nvSpPr>
          <p:cNvPr id="118" name="Shape 118"/>
          <p:cNvSpPr txBox="1"/>
          <p:nvPr/>
        </p:nvSpPr>
        <p:spPr>
          <a:xfrm>
            <a:off x="1484177" y="32124584"/>
            <a:ext cx="2514600" cy="374522"/>
          </a:xfrm>
          <a:prstGeom prst="rect">
            <a:avLst/>
          </a:prstGeom>
          <a:noFill/>
          <a:ln>
            <a:noFill/>
          </a:ln>
        </p:spPr>
        <p:txBody>
          <a:bodyPr anchorCtr="0" anchor="t" bIns="45600" lIns="91250" rIns="91250" wrap="square" tIns="45600">
            <a:noAutofit/>
          </a:bodyPr>
          <a:lstStyle/>
          <a:p>
            <a:pPr indent="0" lvl="0" marL="0" marR="0" rtl="0" algn="l">
              <a:lnSpc>
                <a:spcPct val="65000"/>
              </a:lnSpc>
              <a:spcBef>
                <a:spcPts val="0"/>
              </a:spcBef>
              <a:spcAft>
                <a:spcPts val="0"/>
              </a:spcAft>
              <a:buNone/>
            </a:pPr>
            <a:r>
              <a:rPr b="1" lang="en-US" sz="700">
                <a:solidFill>
                  <a:srgbClr val="BFBFBF"/>
                </a:solidFill>
                <a:latin typeface="Arial"/>
                <a:ea typeface="Arial"/>
                <a:cs typeface="Arial"/>
                <a:sym typeface="Arial"/>
              </a:rPr>
              <a:t>RESEARCH POSTER PRESENTATION DESIGN © 2015</a:t>
            </a:r>
          </a:p>
          <a:p>
            <a:pPr indent="0" lvl="0" marL="0" marR="0" rtl="0" algn="l">
              <a:lnSpc>
                <a:spcPct val="65000"/>
              </a:lnSpc>
              <a:spcBef>
                <a:spcPts val="600"/>
              </a:spcBef>
              <a:buNone/>
            </a:pPr>
            <a:r>
              <a:rPr b="1" lang="en-US" sz="1200">
                <a:solidFill>
                  <a:srgbClr val="BFBFBF"/>
                </a:solidFill>
                <a:latin typeface="Arial"/>
                <a:ea typeface="Arial"/>
                <a:cs typeface="Arial"/>
                <a:sym typeface="Arial"/>
              </a:rPr>
              <a:t>www.PosterPresentations.com</a:t>
            </a:r>
          </a:p>
        </p:txBody>
      </p:sp>
    </p:spTree>
  </p:cSld>
  <p:clrMap accent1="accent1" accent2="accent2" accent3="accent3" accent4="accent4" accent5="accent5" accent6="accent6" bg1="lt1" bg2="dk2" tx1="dk1" tx2="lt2" folHlink="folHlink" hlink="hlink"/>
  <p:sldLayoutIdLst>
    <p:sldLayoutId id="214748365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1EFD8"/>
            </a:gs>
            <a:gs pos="100000">
              <a:schemeClr val="lt1"/>
            </a:gs>
          </a:gsLst>
          <a:lin ang="5400000" scaled="0"/>
        </a:gradFill>
      </p:bgPr>
    </p:bg>
    <p:spTree>
      <p:nvGrpSpPr>
        <p:cNvPr id="137" name="Shape 137"/>
        <p:cNvGrpSpPr/>
        <p:nvPr/>
      </p:nvGrpSpPr>
      <p:grpSpPr>
        <a:xfrm>
          <a:off x="0" y="0"/>
          <a:ext cx="0" cy="0"/>
          <a:chOff x="0" y="0"/>
          <a:chExt cx="0" cy="0"/>
        </a:xfrm>
      </p:grpSpPr>
      <p:grpSp>
        <p:nvGrpSpPr>
          <p:cNvPr id="138" name="Shape 138"/>
          <p:cNvGrpSpPr/>
          <p:nvPr/>
        </p:nvGrpSpPr>
        <p:grpSpPr>
          <a:xfrm>
            <a:off x="44157838" y="-55065"/>
            <a:ext cx="11062139" cy="32973464"/>
            <a:chOff x="44157838" y="-55065"/>
            <a:chExt cx="11062139" cy="32973464"/>
          </a:xfrm>
        </p:grpSpPr>
        <p:sp>
          <p:nvSpPr>
            <p:cNvPr id="139" name="Shape 139"/>
            <p:cNvSpPr/>
            <p:nvPr/>
          </p:nvSpPr>
          <p:spPr>
            <a:xfrm>
              <a:off x="44157838" y="-55065"/>
              <a:ext cx="11062139" cy="32973464"/>
            </a:xfrm>
            <a:prstGeom prst="rect">
              <a:avLst/>
            </a:prstGeom>
            <a:solidFill>
              <a:srgbClr val="0C0C0C"/>
            </a:solidFill>
            <a:ln>
              <a:noFill/>
            </a:ln>
          </p:spPr>
          <p:txBody>
            <a:bodyPr anchorCtr="0" anchor="t" bIns="0" lIns="457200" rIns="457200" wrap="square" tIns="457200">
              <a:noAutofit/>
            </a:bodyPr>
            <a:lstStyle/>
            <a:p>
              <a:pPr indent="0" lvl="0" marL="0" marR="0" rtl="0" algn="ctr">
                <a:spcBef>
                  <a:spcPts val="0"/>
                </a:spcBef>
                <a:buNone/>
              </a:pPr>
              <a:r>
                <a:rPr b="1" lang="en-US" sz="4000">
                  <a:solidFill>
                    <a:schemeClr val="lt1"/>
                  </a:solidFill>
                  <a:latin typeface="Trebuchet MS"/>
                  <a:ea typeface="Trebuchet MS"/>
                  <a:cs typeface="Trebuchet MS"/>
                  <a:sym typeface="Trebuchet MS"/>
                </a:rPr>
                <a:t>QUICK START (cont.)</a:t>
              </a:r>
            </a:p>
            <a:p>
              <a:pPr indent="0" lvl="0" marL="0" marR="0" rtl="0" algn="ctr">
                <a:spcBef>
                  <a:spcPts val="0"/>
                </a:spcBef>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p>
            <a:p>
              <a:pPr indent="-15240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15240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How to add Text</a:t>
              </a:r>
            </a:p>
            <a:p>
              <a:pPr indent="0" lvl="2" marL="3265488" marR="0" rtl="0" algn="l">
                <a:spcBef>
                  <a:spcPts val="0"/>
                </a:spcBef>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BFBFBF"/>
                </a:buClr>
                <a:buSzPts val="24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0" lvl="2" marL="1518341"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How to add Tables</a:t>
              </a:r>
            </a:p>
            <a:p>
              <a:pPr indent="0" lvl="1" marL="1730375" marR="0" rtl="0" algn="l">
                <a:spcBef>
                  <a:spcPts val="0"/>
                </a:spcBef>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spcBef>
                  <a:spcPts val="0"/>
                </a:spcBef>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20320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15240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17780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140" name="Shape 140"/>
            <p:cNvPicPr preferRelativeResize="0"/>
            <p:nvPr/>
          </p:nvPicPr>
          <p:blipFill rotWithShape="1">
            <a:blip r:embed="rId1">
              <a:alphaModFix/>
            </a:blip>
            <a:srcRect b="0" l="0" r="0" t="0"/>
            <a:stretch/>
          </p:blipFill>
          <p:spPr>
            <a:xfrm>
              <a:off x="46915678" y="3349444"/>
              <a:ext cx="5586150" cy="2063772"/>
            </a:xfrm>
            <a:prstGeom prst="rect">
              <a:avLst/>
            </a:prstGeom>
            <a:noFill/>
            <a:ln>
              <a:noFill/>
            </a:ln>
          </p:spPr>
        </p:pic>
        <p:pic>
          <p:nvPicPr>
            <p:cNvPr id="141" name="Shape 141"/>
            <p:cNvPicPr preferRelativeResize="0"/>
            <p:nvPr/>
          </p:nvPicPr>
          <p:blipFill rotWithShape="1">
            <a:blip r:embed="rId2">
              <a:alphaModFix/>
            </a:blip>
            <a:srcRect b="0" l="0" r="0" t="0"/>
            <a:stretch/>
          </p:blipFill>
          <p:spPr>
            <a:xfrm>
              <a:off x="44621819" y="7740040"/>
              <a:ext cx="2969584" cy="1370577"/>
            </a:xfrm>
            <a:prstGeom prst="rect">
              <a:avLst/>
            </a:prstGeom>
            <a:noFill/>
            <a:ln>
              <a:noFill/>
            </a:ln>
          </p:spPr>
        </p:pic>
        <p:pic>
          <p:nvPicPr>
            <p:cNvPr id="142" name="Shape 142"/>
            <p:cNvPicPr preferRelativeResize="0"/>
            <p:nvPr/>
          </p:nvPicPr>
          <p:blipFill rotWithShape="1">
            <a:blip r:embed="rId3">
              <a:alphaModFix/>
            </a:blip>
            <a:srcRect b="0" l="0" r="0" t="0"/>
            <a:stretch/>
          </p:blipFill>
          <p:spPr>
            <a:xfrm>
              <a:off x="44629619" y="12347263"/>
              <a:ext cx="1482266" cy="992162"/>
            </a:xfrm>
            <a:prstGeom prst="rect">
              <a:avLst/>
            </a:prstGeom>
            <a:noFill/>
            <a:ln>
              <a:noFill/>
            </a:ln>
          </p:spPr>
        </p:pic>
        <p:grpSp>
          <p:nvGrpSpPr>
            <p:cNvPr id="143" name="Shape 143"/>
            <p:cNvGrpSpPr/>
            <p:nvPr/>
          </p:nvGrpSpPr>
          <p:grpSpPr>
            <a:xfrm>
              <a:off x="44487209" y="29414562"/>
              <a:ext cx="10354213" cy="1265612"/>
              <a:chOff x="44200453" y="28362388"/>
              <a:chExt cx="9771398" cy="1090622"/>
            </a:xfrm>
          </p:grpSpPr>
          <p:sp>
            <p:nvSpPr>
              <p:cNvPr id="144" name="Shape 144"/>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145" name="Shape 145">
                <a:hlinkClick r:id="rId4"/>
              </p:cNvPr>
              <p:cNvPicPr preferRelativeResize="0"/>
              <p:nvPr/>
            </p:nvPicPr>
            <p:blipFill rotWithShape="1">
              <a:blip r:embed="rId5">
                <a:alphaModFix/>
              </a:blip>
              <a:srcRect b="0" l="0" r="0" t="0"/>
              <a:stretch/>
            </p:blipFill>
            <p:spPr>
              <a:xfrm>
                <a:off x="44326394" y="28460719"/>
                <a:ext cx="914401" cy="914399"/>
              </a:xfrm>
              <a:prstGeom prst="rect">
                <a:avLst/>
              </a:prstGeom>
              <a:noFill/>
              <a:ln>
                <a:noFill/>
              </a:ln>
            </p:spPr>
          </p:pic>
          <p:sp>
            <p:nvSpPr>
              <p:cNvPr id="146" name="Shape 146"/>
              <p:cNvSpPr txBox="1"/>
              <p:nvPr/>
            </p:nvSpPr>
            <p:spPr>
              <a:xfrm>
                <a:off x="45300663" y="28552306"/>
                <a:ext cx="8671189" cy="716099"/>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grpSp>
      <p:grpSp>
        <p:nvGrpSpPr>
          <p:cNvPr id="147" name="Shape 147"/>
          <p:cNvGrpSpPr/>
          <p:nvPr/>
        </p:nvGrpSpPr>
        <p:grpSpPr>
          <a:xfrm>
            <a:off x="-11225189" y="-1"/>
            <a:ext cx="11018865" cy="32918401"/>
            <a:chOff x="-11225189" y="-1"/>
            <a:chExt cx="11018865" cy="32918401"/>
          </a:xfrm>
        </p:grpSpPr>
        <p:sp>
          <p:nvSpPr>
            <p:cNvPr id="148" name="Shape 148"/>
            <p:cNvSpPr/>
            <p:nvPr/>
          </p:nvSpPr>
          <p:spPr>
            <a:xfrm>
              <a:off x="-11216136" y="-1"/>
              <a:ext cx="11009812" cy="32918401"/>
            </a:xfrm>
            <a:prstGeom prst="rect">
              <a:avLst/>
            </a:prstGeom>
            <a:solidFill>
              <a:srgbClr val="0C0C0C"/>
            </a:solidFill>
            <a:ln>
              <a:noFill/>
            </a:ln>
          </p:spPr>
          <p:txBody>
            <a:bodyPr anchorCtr="0" anchor="t" bIns="0" lIns="457200" rIns="457200" wrap="square" tIns="457200">
              <a:noAutofit/>
            </a:bodyPr>
            <a:lstStyle/>
            <a:p>
              <a:pPr indent="-20320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p>
            <a:p>
              <a:pPr indent="0" lvl="0" marL="0" marR="0" rtl="0" algn="ctr">
                <a:spcBef>
                  <a:spcPts val="0"/>
                </a:spcBef>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p>
            <a:p>
              <a:pPr indent="0" lvl="0" marL="0" marR="0" rtl="0" algn="ctr">
                <a:spcBef>
                  <a:spcPts val="0"/>
                </a:spcBef>
                <a:buNone/>
              </a:pPr>
              <a:r>
                <a:t/>
              </a:r>
              <a:endParaRPr b="1" sz="2800">
                <a:solidFill>
                  <a:schemeClr val="lt1"/>
                </a:solidFill>
                <a:latin typeface="Trebuchet MS"/>
                <a:ea typeface="Trebuchet MS"/>
                <a:cs typeface="Trebuchet MS"/>
                <a:sym typeface="Trebuchet MS"/>
              </a:endParaRPr>
            </a:p>
            <a:p>
              <a:pPr indent="0" lvl="0" marL="0" marR="0" rtl="0" algn="l">
                <a:spcBef>
                  <a:spcPts val="0"/>
                </a:spcBef>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p>
            <a:p>
              <a:pPr indent="0" lvl="0" marL="0" marR="0" rtl="0" algn="l">
                <a:spcBef>
                  <a:spcPts val="0"/>
                </a:spcBef>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p>
            <a:p>
              <a:pPr indent="0" lvl="0" marL="0" marR="0" rtl="0" algn="l">
                <a:spcBef>
                  <a:spcPts val="0"/>
                </a:spcBef>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buNone/>
              </a:pPr>
              <a:r>
                <a:rPr b="1" lang="en-US" sz="4000">
                  <a:solidFill>
                    <a:schemeClr val="lt1"/>
                  </a:solidFill>
                  <a:latin typeface="Trebuchet MS"/>
                  <a:ea typeface="Trebuchet MS"/>
                  <a:cs typeface="Trebuchet MS"/>
                  <a:sym typeface="Trebuchet MS"/>
                </a:rPr>
                <a:t>QUICK START</a:t>
              </a:r>
            </a:p>
            <a:p>
              <a:pPr indent="0" lvl="0" marL="0" marR="0" rtl="0" algn="ctr">
                <a:spcBef>
                  <a:spcPts val="0"/>
                </a:spcBef>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Zoom in and out</a:t>
              </a:r>
            </a:p>
            <a:p>
              <a:pPr indent="-1892300" lvl="0" marL="1892300" marR="0" rtl="0" algn="l">
                <a:spcBef>
                  <a:spcPts val="0"/>
                </a:spcBef>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spcBef>
                  <a:spcPts val="0"/>
                </a:spcBef>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p>
            <a:p>
              <a:pPr indent="0" lvl="0" marL="0" marR="0" rtl="0" algn="l">
                <a:spcBef>
                  <a:spcPts val="0"/>
                </a:spcBef>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Title, Authors, and Affiliations</a:t>
              </a:r>
            </a:p>
            <a:p>
              <a:pPr indent="0" lvl="0" marL="0" marR="0" rtl="0" algn="l">
                <a:spcBef>
                  <a:spcPts val="0"/>
                </a:spcBef>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spcBef>
                  <a:spcPts val="0"/>
                </a:spcBef>
                <a:buNone/>
              </a:pPr>
              <a:br>
                <a:rPr b="1" lang="en-US" sz="2800">
                  <a:solidFill>
                    <a:schemeClr val="lt1"/>
                  </a:solidFill>
                  <a:latin typeface="Trebuchet MS"/>
                  <a:ea typeface="Trebuchet MS"/>
                  <a:cs typeface="Trebuchet MS"/>
                  <a:sym typeface="Trebuchet MS"/>
                </a:rPr>
              </a:b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p>
            <a:p>
              <a:pPr indent="0" lvl="0" marL="0" marR="0" rtl="0" algn="l">
                <a:spcBef>
                  <a:spcPts val="0"/>
                </a:spcBef>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Photographs / Graphics</a:t>
              </a:r>
            </a:p>
            <a:p>
              <a:pPr indent="0" lvl="0" marL="0" marR="0" rtl="0" algn="l">
                <a:spcBef>
                  <a:spcPts val="0"/>
                </a:spcBef>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Image Quality Check</a:t>
              </a:r>
            </a:p>
            <a:p>
              <a:pPr indent="0" lvl="0" marL="0" marR="0" rtl="0" algn="l">
                <a:spcBef>
                  <a:spcPts val="0"/>
                </a:spcBef>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49" name="Shape 149"/>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150" name="Shape 150"/>
            <p:cNvPicPr preferRelativeResize="0"/>
            <p:nvPr/>
          </p:nvPicPr>
          <p:blipFill rotWithShape="1">
            <a:blip r:embed="rId6">
              <a:alphaModFix/>
            </a:blip>
            <a:srcRect b="0" l="0" r="0" t="0"/>
            <a:stretch/>
          </p:blipFill>
          <p:spPr>
            <a:xfrm>
              <a:off x="-10740740" y="10261718"/>
              <a:ext cx="1597666" cy="1201935"/>
            </a:xfrm>
            <a:prstGeom prst="rect">
              <a:avLst/>
            </a:prstGeom>
            <a:noFill/>
            <a:ln>
              <a:noFill/>
            </a:ln>
          </p:spPr>
        </p:pic>
        <p:pic>
          <p:nvPicPr>
            <p:cNvPr id="151" name="Shape 151"/>
            <p:cNvPicPr preferRelativeResize="0"/>
            <p:nvPr/>
          </p:nvPicPr>
          <p:blipFill rotWithShape="1">
            <a:blip r:embed="rId7">
              <a:alphaModFix/>
            </a:blip>
            <a:srcRect b="0" l="0" r="0" t="0"/>
            <a:stretch/>
          </p:blipFill>
          <p:spPr>
            <a:xfrm>
              <a:off x="-10732765" y="15696927"/>
              <a:ext cx="9986808" cy="1053596"/>
            </a:xfrm>
            <a:prstGeom prst="rect">
              <a:avLst/>
            </a:prstGeom>
            <a:noFill/>
            <a:ln>
              <a:noFill/>
            </a:ln>
          </p:spPr>
        </p:pic>
        <p:grpSp>
          <p:nvGrpSpPr>
            <p:cNvPr id="152" name="Shape 152"/>
            <p:cNvGrpSpPr/>
            <p:nvPr/>
          </p:nvGrpSpPr>
          <p:grpSpPr>
            <a:xfrm>
              <a:off x="-9744992" y="23540956"/>
              <a:ext cx="7531182" cy="2120440"/>
              <a:chOff x="-4470427" y="11016658"/>
              <a:chExt cx="3470785" cy="974220"/>
            </a:xfrm>
          </p:grpSpPr>
          <p:grpSp>
            <p:nvGrpSpPr>
              <p:cNvPr id="153" name="Shape 153"/>
              <p:cNvGrpSpPr/>
              <p:nvPr/>
            </p:nvGrpSpPr>
            <p:grpSpPr>
              <a:xfrm>
                <a:off x="-2783495" y="11060886"/>
                <a:ext cx="624431" cy="893535"/>
                <a:chOff x="-3958697" y="11117435"/>
                <a:chExt cx="779338" cy="1280430"/>
              </a:xfrm>
            </p:grpSpPr>
            <p:pic>
              <p:nvPicPr>
                <p:cNvPr id="154" name="Shape 154"/>
                <p:cNvPicPr preferRelativeResize="0"/>
                <p:nvPr/>
              </p:nvPicPr>
              <p:blipFill rotWithShape="1">
                <a:blip r:embed="rId8">
                  <a:alphaModFix/>
                </a:blip>
                <a:srcRect b="0" l="0" r="0" t="0"/>
                <a:stretch/>
              </p:blipFill>
              <p:spPr>
                <a:xfrm>
                  <a:off x="-3948160" y="11117435"/>
                  <a:ext cx="768801" cy="1090857"/>
                </a:xfrm>
                <a:prstGeom prst="rect">
                  <a:avLst/>
                </a:prstGeom>
                <a:noFill/>
                <a:ln>
                  <a:noFill/>
                </a:ln>
              </p:spPr>
            </p:pic>
            <p:sp>
              <p:nvSpPr>
                <p:cNvPr id="155" name="Shape 155"/>
                <p:cNvSpPr txBox="1"/>
                <p:nvPr/>
              </p:nvSpPr>
              <p:spPr>
                <a:xfrm>
                  <a:off x="-3958697" y="12114178"/>
                  <a:ext cx="779337" cy="283687"/>
                </a:xfrm>
                <a:prstGeom prst="rect">
                  <a:avLst/>
                </a:prstGeom>
                <a:solidFill>
                  <a:schemeClr val="accent1"/>
                </a:solidFill>
                <a:ln>
                  <a:noFill/>
                </a:ln>
              </p:spPr>
              <p:txBody>
                <a:bodyPr anchorCtr="0" anchor="t" bIns="91425" lIns="91425" rIns="91425" wrap="square" tIns="91425">
                  <a:noAutofit/>
                </a:bodyPr>
                <a:lstStyle/>
                <a:p>
                  <a:pPr indent="0" lvl="0" marL="0" marR="0" rtl="0" algn="ctr">
                    <a:spcBef>
                      <a:spcPts val="0"/>
                    </a:spcBef>
                    <a:buNone/>
                  </a:pPr>
                  <a:r>
                    <a:rPr b="1" lang="en-US" sz="1600">
                      <a:solidFill>
                        <a:schemeClr val="dk1"/>
                      </a:solidFill>
                      <a:latin typeface="Calibri"/>
                      <a:ea typeface="Calibri"/>
                      <a:cs typeface="Calibri"/>
                      <a:sym typeface="Calibri"/>
                    </a:rPr>
                    <a:t>ORIGINAL</a:t>
                  </a:r>
                </a:p>
              </p:txBody>
            </p:sp>
          </p:grpSp>
          <p:grpSp>
            <p:nvGrpSpPr>
              <p:cNvPr id="156" name="Shape 156"/>
              <p:cNvGrpSpPr/>
              <p:nvPr/>
            </p:nvGrpSpPr>
            <p:grpSpPr>
              <a:xfrm>
                <a:off x="-2033159" y="11060889"/>
                <a:ext cx="1033517" cy="893529"/>
                <a:chOff x="-2921738" y="11200127"/>
                <a:chExt cx="1420279" cy="1227904"/>
              </a:xfrm>
            </p:grpSpPr>
            <p:pic>
              <p:nvPicPr>
                <p:cNvPr id="157" name="Shape 157"/>
                <p:cNvPicPr preferRelativeResize="0"/>
                <p:nvPr/>
              </p:nvPicPr>
              <p:blipFill rotWithShape="1">
                <a:blip r:embed="rId8">
                  <a:alphaModFix/>
                </a:blip>
                <a:srcRect b="0" l="0" r="0" t="0"/>
                <a:stretch/>
              </p:blipFill>
              <p:spPr>
                <a:xfrm>
                  <a:off x="-2921738" y="11200127"/>
                  <a:ext cx="1420279" cy="1029694"/>
                </a:xfrm>
                <a:prstGeom prst="rect">
                  <a:avLst/>
                </a:prstGeom>
                <a:noFill/>
                <a:ln>
                  <a:noFill/>
                </a:ln>
              </p:spPr>
            </p:pic>
            <p:sp>
              <p:nvSpPr>
                <p:cNvPr id="158" name="Shape 158"/>
                <p:cNvSpPr txBox="1"/>
                <p:nvPr/>
              </p:nvSpPr>
              <p:spPr>
                <a:xfrm>
                  <a:off x="-2918991" y="12175418"/>
                  <a:ext cx="1417532" cy="252613"/>
                </a:xfrm>
                <a:prstGeom prst="rect">
                  <a:avLst/>
                </a:prstGeom>
                <a:solidFill>
                  <a:srgbClr val="FF0000"/>
                </a:solidFill>
                <a:ln>
                  <a:noFill/>
                </a:ln>
              </p:spPr>
              <p:txBody>
                <a:bodyPr anchorCtr="0" anchor="t" bIns="91425" lIns="457200" rIns="457200" wrap="square" tIns="91425">
                  <a:noAutofit/>
                </a:bodyPr>
                <a:lstStyle/>
                <a:p>
                  <a:pPr indent="0" lvl="0" marL="0" marR="0" rtl="0" algn="ctr">
                    <a:spcBef>
                      <a:spcPts val="0"/>
                    </a:spcBef>
                    <a:buNone/>
                  </a:pPr>
                  <a:r>
                    <a:rPr b="1" lang="en-US" sz="1400">
                      <a:solidFill>
                        <a:schemeClr val="lt1"/>
                      </a:solidFill>
                      <a:latin typeface="Calibri"/>
                      <a:ea typeface="Calibri"/>
                      <a:cs typeface="Calibri"/>
                      <a:sym typeface="Calibri"/>
                    </a:rPr>
                    <a:t>DISTORTED</a:t>
                  </a:r>
                </a:p>
              </p:txBody>
            </p:sp>
          </p:grpSp>
          <p:pic>
            <p:nvPicPr>
              <p:cNvPr id="159" name="Shape 159"/>
              <p:cNvPicPr preferRelativeResize="0"/>
              <p:nvPr/>
            </p:nvPicPr>
            <p:blipFill rotWithShape="1">
              <a:blip r:embed="rId9">
                <a:alphaModFix/>
              </a:blip>
              <a:srcRect b="0" l="0" r="0" t="0"/>
              <a:stretch/>
            </p:blipFill>
            <p:spPr>
              <a:xfrm>
                <a:off x="-4470427" y="11016658"/>
                <a:ext cx="1098742" cy="847761"/>
              </a:xfrm>
              <a:prstGeom prst="rect">
                <a:avLst/>
              </a:prstGeom>
              <a:noFill/>
              <a:ln>
                <a:noFill/>
              </a:ln>
            </p:spPr>
          </p:pic>
          <p:sp>
            <p:nvSpPr>
              <p:cNvPr id="160" name="Shape 160"/>
              <p:cNvSpPr txBox="1"/>
              <p:nvPr/>
            </p:nvSpPr>
            <p:spPr>
              <a:xfrm>
                <a:off x="-4440600" y="11665645"/>
                <a:ext cx="1035685" cy="325233"/>
              </a:xfrm>
              <a:prstGeom prst="rect">
                <a:avLst/>
              </a:prstGeom>
              <a:noFill/>
              <a:ln>
                <a:noFill/>
              </a:ln>
            </p:spPr>
            <p:txBody>
              <a:bodyPr anchorCtr="0" anchor="t" bIns="0" lIns="457200" rIns="457200" wrap="square" tIns="457200">
                <a:noAutofit/>
              </a:bodyPr>
              <a:lstStyle/>
              <a:p>
                <a:pPr indent="0" lvl="0" marL="0" marR="0" rtl="0" algn="ctr">
                  <a:spcBef>
                    <a:spcPts val="0"/>
                  </a:spcBef>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p>
            </p:txBody>
          </p:sp>
        </p:grpSp>
        <p:grpSp>
          <p:nvGrpSpPr>
            <p:cNvPr id="161" name="Shape 161"/>
            <p:cNvGrpSpPr/>
            <p:nvPr/>
          </p:nvGrpSpPr>
          <p:grpSpPr>
            <a:xfrm>
              <a:off x="-10398794" y="27751410"/>
              <a:ext cx="9323012" cy="2453250"/>
              <a:chOff x="-4754996" y="12734136"/>
              <a:chExt cx="4296559" cy="1127128"/>
            </a:xfrm>
          </p:grpSpPr>
          <p:pic>
            <p:nvPicPr>
              <p:cNvPr id="162" name="Shape 162"/>
              <p:cNvPicPr preferRelativeResize="0"/>
              <p:nvPr/>
            </p:nvPicPr>
            <p:blipFill rotWithShape="1">
              <a:blip r:embed="rId10">
                <a:alphaModFix/>
              </a:blip>
              <a:srcRect b="0" l="0" r="0" t="0"/>
              <a:stretch/>
            </p:blipFill>
            <p:spPr>
              <a:xfrm>
                <a:off x="-4533347" y="12734142"/>
                <a:ext cx="1828800" cy="1117600"/>
              </a:xfrm>
              <a:prstGeom prst="rect">
                <a:avLst/>
              </a:prstGeom>
              <a:noFill/>
              <a:ln>
                <a:noFill/>
              </a:ln>
            </p:spPr>
          </p:pic>
          <p:pic>
            <p:nvPicPr>
              <p:cNvPr id="163" name="Shape 163"/>
              <p:cNvPicPr preferRelativeResize="0"/>
              <p:nvPr/>
            </p:nvPicPr>
            <p:blipFill rotWithShape="1">
              <a:blip r:embed="rId11">
                <a:alphaModFix/>
              </a:blip>
              <a:srcRect b="0" l="0" r="0" t="0"/>
              <a:stretch/>
            </p:blipFill>
            <p:spPr>
              <a:xfrm>
                <a:off x="-2456641" y="12737835"/>
                <a:ext cx="1828800" cy="1117600"/>
              </a:xfrm>
              <a:prstGeom prst="rect">
                <a:avLst/>
              </a:prstGeom>
              <a:noFill/>
              <a:ln>
                <a:noFill/>
              </a:ln>
            </p:spPr>
          </p:pic>
          <p:sp>
            <p:nvSpPr>
              <p:cNvPr id="164" name="Shape 164"/>
              <p:cNvSpPr txBox="1"/>
              <p:nvPr/>
            </p:nvSpPr>
            <p:spPr>
              <a:xfrm rot="-5400000">
                <a:off x="-5235785" y="13214925"/>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p>
            </p:txBody>
          </p:sp>
          <p:sp>
            <p:nvSpPr>
              <p:cNvPr id="165" name="Shape 165"/>
              <p:cNvSpPr txBox="1"/>
              <p:nvPr/>
            </p:nvSpPr>
            <p:spPr>
              <a:xfrm rot="-5400000">
                <a:off x="-1095250" y="13224452"/>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sp>
        <p:nvSpPr>
          <p:cNvPr id="166" name="Shape 166"/>
          <p:cNvSpPr/>
          <p:nvPr/>
        </p:nvSpPr>
        <p:spPr>
          <a:xfrm>
            <a:off x="789907" y="5392017"/>
            <a:ext cx="42170156"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167" name="Shape 167"/>
          <p:cNvSpPr/>
          <p:nvPr/>
        </p:nvSpPr>
        <p:spPr>
          <a:xfrm>
            <a:off x="0" y="0"/>
            <a:ext cx="43891199" cy="4800600"/>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cxnSp>
        <p:nvCxnSpPr>
          <p:cNvPr id="168" name="Shape 168"/>
          <p:cNvCxnSpPr/>
          <p:nvPr/>
        </p:nvCxnSpPr>
        <p:spPr>
          <a:xfrm>
            <a:off x="0" y="4800600"/>
            <a:ext cx="43891199" cy="0"/>
          </a:xfrm>
          <a:prstGeom prst="straightConnector1">
            <a:avLst/>
          </a:prstGeom>
          <a:noFill/>
          <a:ln cap="flat" cmpd="sng" w="174625">
            <a:solidFill>
              <a:srgbClr val="C4E0B2"/>
            </a:solidFill>
            <a:prstDash val="solid"/>
            <a:round/>
            <a:headEnd len="med" w="med" type="none"/>
            <a:tailEnd len="med" w="med" type="none"/>
          </a:ln>
        </p:spPr>
      </p:cxnSp>
      <p:sp>
        <p:nvSpPr>
          <p:cNvPr id="169" name="Shape 169"/>
          <p:cNvSpPr txBox="1"/>
          <p:nvPr/>
        </p:nvSpPr>
        <p:spPr>
          <a:xfrm>
            <a:off x="44487206" y="31099466"/>
            <a:ext cx="7629577" cy="1399638"/>
          </a:xfrm>
          <a:prstGeom prst="rect">
            <a:avLst/>
          </a:prstGeom>
          <a:noFill/>
          <a:ln>
            <a:noFill/>
          </a:ln>
        </p:spPr>
        <p:txBody>
          <a:bodyPr anchorCtr="0" anchor="t" bIns="32650" lIns="65300" rIns="65300" wrap="square" tIns="32650">
            <a:noAutofit/>
          </a:bodyPr>
          <a:lstStyle/>
          <a:p>
            <a:pPr indent="-401638" lvl="0" marL="401638" marR="0" rtl="0" algn="l">
              <a:lnSpc>
                <a:spcPct val="92857"/>
              </a:lnSpc>
              <a:spcBef>
                <a:spcPts val="0"/>
              </a:spcBef>
              <a:buNone/>
            </a:pPr>
            <a:r>
              <a:rPr lang="en-US" sz="2800">
                <a:solidFill>
                  <a:schemeClr val="lt1"/>
                </a:solidFill>
                <a:latin typeface="Calibri"/>
                <a:ea typeface="Calibri"/>
                <a:cs typeface="Calibri"/>
                <a:sym typeface="Calibri"/>
              </a:rPr>
              <a:t>©2015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p>
          <a:p>
            <a:pPr indent="0" lvl="0" marL="288925" marR="0" rtl="0" algn="l">
              <a:lnSpc>
                <a:spcPct val="108333"/>
              </a:lnSpc>
              <a:spcBef>
                <a:spcPts val="0"/>
              </a:spcBef>
              <a:buNone/>
            </a:pP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a:t>
            </a:r>
          </a:p>
          <a:p>
            <a:pPr indent="0" lvl="0" marL="288925" marR="0" rtl="0" algn="l">
              <a:lnSpc>
                <a:spcPct val="108333"/>
              </a:lnSpc>
              <a:spcBef>
                <a:spcPts val="0"/>
              </a:spcBef>
              <a:buNone/>
            </a:pPr>
            <a:r>
              <a:rPr lang="en-US" sz="2400">
                <a:solidFill>
                  <a:schemeClr val="lt1"/>
                </a:solidFill>
                <a:latin typeface="Calibri"/>
                <a:ea typeface="Calibri"/>
                <a:cs typeface="Calibri"/>
                <a:sym typeface="Calibri"/>
              </a:rPr>
              <a:t>Berkeley CA </a:t>
            </a:r>
            <a:r>
              <a:rPr lang="en-US" sz="2000">
                <a:solidFill>
                  <a:schemeClr val="lt1"/>
                </a:solidFill>
                <a:latin typeface="Calibri"/>
                <a:ea typeface="Calibri"/>
                <a:cs typeface="Calibri"/>
                <a:sym typeface="Calibri"/>
              </a:rPr>
              <a:t>94710</a:t>
            </a:r>
          </a:p>
          <a:p>
            <a:pPr indent="0" lvl="0" marL="288925" marR="0" rtl="0" algn="l">
              <a:lnSpc>
                <a:spcPct val="108333"/>
              </a:lnSpc>
              <a:spcBef>
                <a:spcPts val="0"/>
              </a:spcBef>
              <a:buNone/>
            </a:pPr>
            <a:r>
              <a:rPr b="1" lang="en-US" sz="2400">
                <a:solidFill>
                  <a:srgbClr val="FFFF00"/>
                </a:solidFill>
                <a:latin typeface="Calibri"/>
                <a:ea typeface="Calibri"/>
                <a:cs typeface="Calibri"/>
                <a:sym typeface="Calibri"/>
              </a:rPr>
              <a:t>posterpresenter@gmail.com</a:t>
            </a:r>
          </a:p>
        </p:txBody>
      </p:sp>
      <p:sp>
        <p:nvSpPr>
          <p:cNvPr id="170" name="Shape 170"/>
          <p:cNvSpPr txBox="1"/>
          <p:nvPr/>
        </p:nvSpPr>
        <p:spPr>
          <a:xfrm>
            <a:off x="1484177" y="32124584"/>
            <a:ext cx="2514600" cy="374522"/>
          </a:xfrm>
          <a:prstGeom prst="rect">
            <a:avLst/>
          </a:prstGeom>
          <a:noFill/>
          <a:ln>
            <a:noFill/>
          </a:ln>
        </p:spPr>
        <p:txBody>
          <a:bodyPr anchorCtr="0" anchor="t" bIns="45600" lIns="91250" rIns="91250" wrap="square" tIns="45600">
            <a:noAutofit/>
          </a:bodyPr>
          <a:lstStyle/>
          <a:p>
            <a:pPr indent="0" lvl="0" marL="0" marR="0" rtl="0" algn="l">
              <a:lnSpc>
                <a:spcPct val="65000"/>
              </a:lnSpc>
              <a:spcBef>
                <a:spcPts val="0"/>
              </a:spcBef>
              <a:spcAft>
                <a:spcPts val="0"/>
              </a:spcAft>
              <a:buNone/>
            </a:pPr>
            <a:r>
              <a:rPr b="1" lang="en-US" sz="700">
                <a:solidFill>
                  <a:srgbClr val="BFBFBF"/>
                </a:solidFill>
                <a:latin typeface="Arial"/>
                <a:ea typeface="Arial"/>
                <a:cs typeface="Arial"/>
                <a:sym typeface="Arial"/>
              </a:rPr>
              <a:t>RESEARCH POSTER PRESENTATION DESIGN © 2015</a:t>
            </a:r>
          </a:p>
          <a:p>
            <a:pPr indent="0" lvl="0" marL="0" marR="0" rtl="0" algn="l">
              <a:lnSpc>
                <a:spcPct val="65000"/>
              </a:lnSpc>
              <a:spcBef>
                <a:spcPts val="600"/>
              </a:spcBef>
              <a:buNone/>
            </a:pPr>
            <a:r>
              <a:rPr b="1" lang="en-US" sz="1200">
                <a:solidFill>
                  <a:srgbClr val="BFBFBF"/>
                </a:solidFill>
                <a:latin typeface="Arial"/>
                <a:ea typeface="Arial"/>
                <a:cs typeface="Arial"/>
                <a:sym typeface="Arial"/>
              </a:rPr>
              <a:t>www.PosterPresentations.com</a:t>
            </a:r>
          </a:p>
        </p:txBody>
      </p:sp>
    </p:spTree>
  </p:cSld>
  <p:clrMap accent1="accent1" accent2="accent2" accent3="accent3" accent4="accent4" accent5="accent5" accent6="accent6" bg1="lt1" bg2="dk2" tx1="dk1" tx2="lt2" folHlink="folHlink" hlink="hlink"/>
  <p:sldLayoutIdLst>
    <p:sldLayoutId id="2147483651" r:id="rId12"/>
    <p:sldLayoutId id="214748365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2.png"/><Relationship Id="rId13" Type="http://schemas.openxmlformats.org/officeDocument/2006/relationships/image" Target="../media/image14.png"/><Relationship Id="rId12"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ajcn.nutrition.org/search?author1=Arnaud+Chiolero&amp;sortspec=date&amp;submit=Submit" TargetMode="External"/><Relationship Id="rId4" Type="http://schemas.openxmlformats.org/officeDocument/2006/relationships/hyperlink" Target="http://ajcn.nutrition.org/search?author1=Jacques+Cornuz&amp;sortspec=date&amp;submit=Submit" TargetMode="External"/><Relationship Id="rId9" Type="http://schemas.openxmlformats.org/officeDocument/2006/relationships/image" Target="../media/image13.png"/><Relationship Id="rId14" Type="http://schemas.openxmlformats.org/officeDocument/2006/relationships/image" Target="../media/image15.png"/><Relationship Id="rId5" Type="http://schemas.openxmlformats.org/officeDocument/2006/relationships/hyperlink" Target="http://ajcn.nutrition.org/search?author1=David+Faeh&amp;sortspec=date&amp;submit=Submit" TargetMode="External"/><Relationship Id="rId6" Type="http://schemas.openxmlformats.org/officeDocument/2006/relationships/hyperlink" Target="http://ajcn.nutrition.org/search?author1=Fred+Paccaud&amp;sortspec=date&amp;submit=Submit" TargetMode="External"/><Relationship Id="rId7" Type="http://schemas.openxmlformats.org/officeDocument/2006/relationships/hyperlink" Target="https://www.ncbi.nlm.nih.gov/pubmed/?term=Sansone%20RA%5BAuthor%5D&amp;cauthor=true&amp;cauthor_uid=25337447" TargetMode="External"/><Relationship Id="rId8" Type="http://schemas.openxmlformats.org/officeDocument/2006/relationships/hyperlink" Target="https://www.ncbi.nlm.nih.gov/pubmed/?term=Sansone%20LA%5BAuthor%5D&amp;cauthor=true&amp;cauthor_uid=2533744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idx="1" type="body"/>
          </p:nvPr>
        </p:nvSpPr>
        <p:spPr>
          <a:xfrm>
            <a:off x="1312275" y="5759650"/>
            <a:ext cx="12918000" cy="11271000"/>
          </a:xfrm>
          <a:prstGeom prst="rect">
            <a:avLst/>
          </a:prstGeom>
          <a:noFill/>
          <a:ln>
            <a:noFill/>
          </a:ln>
        </p:spPr>
        <p:txBody>
          <a:bodyPr anchorCtr="0" anchor="t" bIns="228575" lIns="228575" rIns="228575" wrap="square" tIns="228575">
            <a:noAutofit/>
          </a:bodyPr>
          <a:lstStyle/>
          <a:p>
            <a:pPr indent="-279400" lvl="0" marL="0" marR="0" rtl="0" algn="l">
              <a:spcBef>
                <a:spcPts val="0"/>
              </a:spcBef>
              <a:spcAft>
                <a:spcPts val="0"/>
              </a:spcAft>
              <a:buClr>
                <a:srgbClr val="1F3864"/>
              </a:buClr>
              <a:buSzPts val="4400"/>
              <a:buFont typeface="Arial"/>
              <a:buNone/>
            </a:pPr>
            <a:r>
              <a:rPr b="0" i="0" lang="en-US" sz="4400" u="none" cap="none" strike="noStrike">
                <a:solidFill>
                  <a:srgbClr val="1F3864"/>
                </a:solidFill>
                <a:latin typeface="Times New Roman"/>
                <a:ea typeface="Times New Roman"/>
                <a:cs typeface="Times New Roman"/>
                <a:sym typeface="Times New Roman"/>
              </a:rPr>
              <a:t>      </a:t>
            </a:r>
          </a:p>
          <a:p>
            <a:pPr indent="177800" lvl="0" marL="0" marR="0" rtl="0" algn="l">
              <a:spcBef>
                <a:spcPts val="880"/>
              </a:spcBef>
              <a:spcAft>
                <a:spcPts val="0"/>
              </a:spcAft>
              <a:buClr>
                <a:srgbClr val="1F3864"/>
              </a:buClr>
              <a:buSzPts val="4400"/>
              <a:buFont typeface="Arial"/>
              <a:buNone/>
            </a:pPr>
            <a:r>
              <a:rPr b="0" i="0" lang="en-US" sz="3600" u="none" cap="none" strike="noStrike">
                <a:solidFill>
                  <a:srgbClr val="1F3864"/>
                </a:solidFill>
                <a:latin typeface="Times New Roman"/>
                <a:ea typeface="Times New Roman"/>
                <a:cs typeface="Times New Roman"/>
                <a:sym typeface="Times New Roman"/>
              </a:rPr>
              <a:t>Marijuana has been known to treat various symptoms and illnesses but it will also be wise to analyze the relationship to their general health. Some research has shown that smoking marijuana actually allows the person to stay asleep longer during the night (Babson, Sottile, &amp; Morabito, 2017). Measurements of a person’s body mass index(BMI), which is a ratio of their height and weight, can provide some helpful insight to their health. Marijuana usage has been shown to increase a person’s appetite and may have an effect on a person’s BMI (Sansone &amp; Sansone, 2014).</a:t>
            </a:r>
          </a:p>
          <a:p>
            <a:pPr indent="177800" lvl="0" marL="0" marR="0" rtl="0" algn="l">
              <a:spcBef>
                <a:spcPts val="880"/>
              </a:spcBef>
              <a:spcAft>
                <a:spcPts val="0"/>
              </a:spcAft>
              <a:buClr>
                <a:srgbClr val="1F3864"/>
              </a:buClr>
              <a:buSzPts val="4400"/>
              <a:buFont typeface="Arial"/>
              <a:buNone/>
            </a:pPr>
            <a:r>
              <a:rPr b="0" i="0" lang="en-US" sz="3600" u="none" cap="none" strike="noStrike">
                <a:solidFill>
                  <a:srgbClr val="1F3864"/>
                </a:solidFill>
                <a:latin typeface="Times New Roman"/>
                <a:ea typeface="Times New Roman"/>
                <a:cs typeface="Times New Roman"/>
                <a:sym typeface="Times New Roman"/>
              </a:rPr>
              <a:t>With growing support for marijuana legalization and more states allowing the sale of marijuana, it is important to analyze how it can affect a person’s health and lifestyle. One of the specific things to discuss is how the frequency of marijuana usage plays a role in overall sleep quality. This includes the time they go to sleep and wake up at, but more importantly, how difficult it is for them to fall asleep and how often they have trouble staying asleep. We will also see how smoking affects BMI so we can gain further insight on their general health.</a:t>
            </a:r>
          </a:p>
          <a:p>
            <a:pPr indent="-254000" lvl="0" marL="0" marR="0" rtl="0" algn="l">
              <a:spcBef>
                <a:spcPts val="800"/>
              </a:spcBef>
              <a:buClr>
                <a:srgbClr val="1F3864"/>
              </a:buClr>
              <a:buSzPts val="4000"/>
              <a:buFont typeface="Arial"/>
              <a:buNone/>
            </a:pPr>
            <a:r>
              <a:t/>
            </a:r>
            <a:endParaRPr b="0" i="0" sz="4000" u="none" cap="none" strike="noStrike">
              <a:solidFill>
                <a:srgbClr val="1F3864"/>
              </a:solidFill>
              <a:latin typeface="Times New Roman"/>
              <a:ea typeface="Times New Roman"/>
              <a:cs typeface="Times New Roman"/>
              <a:sym typeface="Times New Roman"/>
            </a:endParaRPr>
          </a:p>
        </p:txBody>
      </p:sp>
      <p:sp>
        <p:nvSpPr>
          <p:cNvPr id="213" name="Shape 213"/>
          <p:cNvSpPr txBox="1"/>
          <p:nvPr>
            <p:ph idx="2" type="body"/>
          </p:nvPr>
        </p:nvSpPr>
        <p:spPr>
          <a:xfrm>
            <a:off x="2394908" y="5585742"/>
            <a:ext cx="10048800" cy="861900"/>
          </a:xfrm>
          <a:prstGeom prst="rect">
            <a:avLst/>
          </a:prstGeom>
          <a:noFill/>
          <a:ln>
            <a:noFill/>
          </a:ln>
        </p:spPr>
        <p:txBody>
          <a:bodyPr anchorCtr="0" anchor="ctr" bIns="91425" lIns="91425" rIns="91425" wrap="square" tIns="91425">
            <a:noAutofit/>
          </a:bodyPr>
          <a:lstStyle/>
          <a:p>
            <a:pPr indent="-279400" lvl="0" marL="0" marR="0" rtl="0" algn="ctr">
              <a:spcBef>
                <a:spcPts val="0"/>
              </a:spcBef>
              <a:buClr>
                <a:srgbClr val="385623"/>
              </a:buClr>
              <a:buSzPts val="4400"/>
              <a:buFont typeface="Arial"/>
              <a:buNone/>
            </a:pPr>
            <a:r>
              <a:rPr b="1" i="0" lang="en-US" sz="4400" u="sng" cap="none" strike="noStrike">
                <a:solidFill>
                  <a:srgbClr val="385623"/>
                </a:solidFill>
                <a:latin typeface="Times New Roman"/>
                <a:ea typeface="Times New Roman"/>
                <a:cs typeface="Times New Roman"/>
                <a:sym typeface="Times New Roman"/>
              </a:rPr>
              <a:t>Introduction </a:t>
            </a:r>
          </a:p>
        </p:txBody>
      </p:sp>
      <p:sp>
        <p:nvSpPr>
          <p:cNvPr id="214" name="Shape 214"/>
          <p:cNvSpPr txBox="1"/>
          <p:nvPr>
            <p:ph idx="3" type="body"/>
          </p:nvPr>
        </p:nvSpPr>
        <p:spPr>
          <a:xfrm>
            <a:off x="2803427" y="23402729"/>
            <a:ext cx="10050600" cy="861900"/>
          </a:xfrm>
          <a:prstGeom prst="rect">
            <a:avLst/>
          </a:prstGeom>
          <a:noFill/>
          <a:ln>
            <a:noFill/>
          </a:ln>
        </p:spPr>
        <p:txBody>
          <a:bodyPr anchorCtr="0" anchor="ctr" bIns="91425" lIns="91425" rIns="91425" wrap="square" tIns="91425">
            <a:noAutofit/>
          </a:bodyPr>
          <a:lstStyle/>
          <a:p>
            <a:pPr indent="-279400" lvl="0" marL="0" marR="0" rtl="0" algn="ctr">
              <a:spcBef>
                <a:spcPts val="0"/>
              </a:spcBef>
              <a:buClr>
                <a:srgbClr val="385623"/>
              </a:buClr>
              <a:buSzPts val="4400"/>
              <a:buFont typeface="Arial"/>
              <a:buNone/>
            </a:pPr>
            <a:r>
              <a:rPr b="1" i="0" lang="en-US" sz="4400" u="sng" cap="none" strike="noStrike">
                <a:solidFill>
                  <a:srgbClr val="385623"/>
                </a:solidFill>
                <a:latin typeface="Times New Roman"/>
                <a:ea typeface="Times New Roman"/>
                <a:cs typeface="Times New Roman"/>
                <a:sym typeface="Times New Roman"/>
              </a:rPr>
              <a:t>Research Questions </a:t>
            </a:r>
          </a:p>
        </p:txBody>
      </p:sp>
      <p:sp>
        <p:nvSpPr>
          <p:cNvPr id="215" name="Shape 215"/>
          <p:cNvSpPr txBox="1"/>
          <p:nvPr>
            <p:ph idx="4" type="body"/>
          </p:nvPr>
        </p:nvSpPr>
        <p:spPr>
          <a:xfrm>
            <a:off x="30283800" y="16711025"/>
            <a:ext cx="11887200" cy="5701800"/>
          </a:xfrm>
          <a:prstGeom prst="rect">
            <a:avLst/>
          </a:prstGeom>
          <a:noFill/>
          <a:ln>
            <a:noFill/>
          </a:ln>
        </p:spPr>
        <p:txBody>
          <a:bodyPr anchorCtr="0" anchor="t" bIns="228575" lIns="228575" rIns="228575" wrap="square" tIns="228575">
            <a:noAutofit/>
          </a:bodyPr>
          <a:lstStyle/>
          <a:p>
            <a:pPr indent="-457200" lvl="0" marL="457200" marR="0" rtl="0" algn="l">
              <a:spcBef>
                <a:spcPts val="0"/>
              </a:spcBef>
              <a:spcAft>
                <a:spcPts val="0"/>
              </a:spcAft>
              <a:buClr>
                <a:srgbClr val="000000"/>
              </a:buClr>
              <a:buSzPts val="3600"/>
              <a:buFont typeface="Times New Roman"/>
              <a:buChar char="●"/>
            </a:pPr>
            <a:r>
              <a:rPr lang="en-US" sz="3600">
                <a:solidFill>
                  <a:srgbClr val="000000"/>
                </a:solidFill>
              </a:rPr>
              <a:t>Our results suggest that people who smoke marijuana have a lower quality of sleep compared to those that don’t.</a:t>
            </a:r>
          </a:p>
          <a:p>
            <a:pPr indent="-457200" lvl="0" marL="457200" marR="0" rtl="0" algn="l">
              <a:spcBef>
                <a:spcPts val="0"/>
              </a:spcBef>
              <a:spcAft>
                <a:spcPts val="0"/>
              </a:spcAft>
              <a:buClr>
                <a:srgbClr val="000000"/>
              </a:buClr>
              <a:buSzPts val="3600"/>
              <a:buChar char="●"/>
            </a:pPr>
            <a:r>
              <a:rPr lang="en-US" sz="3600">
                <a:solidFill>
                  <a:srgbClr val="000000"/>
                </a:solidFill>
              </a:rPr>
              <a:t>Our findings suggested that the more a person smoked marijuana, the less amount of sleep they had.</a:t>
            </a:r>
          </a:p>
          <a:p>
            <a:pPr indent="-457200" lvl="0" marL="457200" marR="0" rtl="0" algn="l">
              <a:spcBef>
                <a:spcPts val="0"/>
              </a:spcBef>
              <a:spcAft>
                <a:spcPts val="0"/>
              </a:spcAft>
              <a:buClr>
                <a:srgbClr val="000000"/>
              </a:buClr>
              <a:buSzPts val="3600"/>
              <a:buChar char="●"/>
            </a:pPr>
            <a:r>
              <a:rPr lang="en-US" sz="3600">
                <a:solidFill>
                  <a:srgbClr val="000000"/>
                </a:solidFill>
              </a:rPr>
              <a:t>Marijuana smokers were found to have a lower BMI compared to non-smokers.</a:t>
            </a:r>
          </a:p>
          <a:p>
            <a:pPr indent="-457200" lvl="0" marL="457200" marR="0" rtl="0" algn="l">
              <a:spcBef>
                <a:spcPts val="0"/>
              </a:spcBef>
              <a:spcAft>
                <a:spcPts val="0"/>
              </a:spcAft>
              <a:buClr>
                <a:srgbClr val="000000"/>
              </a:buClr>
              <a:buSzPts val="3600"/>
              <a:buChar char="●"/>
            </a:pPr>
            <a:r>
              <a:rPr lang="en-US" sz="3600">
                <a:solidFill>
                  <a:srgbClr val="000000"/>
                </a:solidFill>
              </a:rPr>
              <a:t>Smokers were more likely to have trouble falling asleep.</a:t>
            </a:r>
          </a:p>
          <a:p>
            <a:pPr indent="-457200" lvl="0" marL="457200" marR="0" rtl="0" algn="l">
              <a:spcBef>
                <a:spcPts val="0"/>
              </a:spcBef>
              <a:buClr>
                <a:srgbClr val="000000"/>
              </a:buClr>
              <a:buSzPts val="3600"/>
              <a:buChar char="●"/>
            </a:pPr>
            <a:r>
              <a:rPr lang="en-US" sz="3600">
                <a:solidFill>
                  <a:srgbClr val="000000"/>
                </a:solidFill>
              </a:rPr>
              <a:t>Further research could also look at other ways that smoking marijuana affects a person’s lifestyle.</a:t>
            </a:r>
          </a:p>
        </p:txBody>
      </p:sp>
      <p:sp>
        <p:nvSpPr>
          <p:cNvPr id="216" name="Shape 216"/>
          <p:cNvSpPr txBox="1"/>
          <p:nvPr>
            <p:ph idx="7" type="body"/>
          </p:nvPr>
        </p:nvSpPr>
        <p:spPr>
          <a:xfrm>
            <a:off x="16842783" y="5638558"/>
            <a:ext cx="10058400" cy="861900"/>
          </a:xfrm>
          <a:prstGeom prst="rect">
            <a:avLst/>
          </a:prstGeom>
          <a:noFill/>
          <a:ln>
            <a:noFill/>
          </a:ln>
        </p:spPr>
        <p:txBody>
          <a:bodyPr anchorCtr="0" anchor="ctr" bIns="91425" lIns="91425" rIns="91425" wrap="square" tIns="91425">
            <a:noAutofit/>
          </a:bodyPr>
          <a:lstStyle/>
          <a:p>
            <a:pPr indent="-279400" lvl="0" marL="0" marR="0" rtl="0" algn="ctr">
              <a:spcBef>
                <a:spcPts val="0"/>
              </a:spcBef>
              <a:buClr>
                <a:srgbClr val="385623"/>
              </a:buClr>
              <a:buSzPts val="4400"/>
              <a:buFont typeface="Arial"/>
              <a:buNone/>
            </a:pPr>
            <a:r>
              <a:rPr i="0" lang="en-US" sz="4400" u="sng" cap="none" strike="noStrike">
                <a:solidFill>
                  <a:srgbClr val="385623"/>
                </a:solidFill>
                <a:latin typeface="Times New Roman"/>
                <a:ea typeface="Times New Roman"/>
                <a:cs typeface="Times New Roman"/>
                <a:sym typeface="Times New Roman"/>
              </a:rPr>
              <a:t>Variables of Interest</a:t>
            </a:r>
          </a:p>
        </p:txBody>
      </p:sp>
      <p:sp>
        <p:nvSpPr>
          <p:cNvPr id="217" name="Shape 217"/>
          <p:cNvSpPr txBox="1"/>
          <p:nvPr>
            <p:ph idx="8" type="body"/>
          </p:nvPr>
        </p:nvSpPr>
        <p:spPr>
          <a:xfrm>
            <a:off x="31471519" y="15751763"/>
            <a:ext cx="10047000" cy="923400"/>
          </a:xfrm>
          <a:prstGeom prst="rect">
            <a:avLst/>
          </a:prstGeom>
          <a:noFill/>
          <a:ln>
            <a:noFill/>
          </a:ln>
        </p:spPr>
        <p:txBody>
          <a:bodyPr anchorCtr="0" anchor="ctr" bIns="91425" lIns="91425" rIns="91425" wrap="square" tIns="91425">
            <a:noAutofit/>
          </a:bodyPr>
          <a:lstStyle/>
          <a:p>
            <a:pPr indent="-304800" lvl="0" marL="0" marR="0" rtl="0" algn="ctr">
              <a:spcBef>
                <a:spcPts val="0"/>
              </a:spcBef>
              <a:buClr>
                <a:srgbClr val="385623"/>
              </a:buClr>
              <a:buSzPts val="4800"/>
              <a:buFont typeface="Arial"/>
              <a:buNone/>
            </a:pPr>
            <a:r>
              <a:rPr b="1" i="0" lang="en-US" sz="4800" u="sng" cap="none" strike="noStrike">
                <a:solidFill>
                  <a:srgbClr val="385623"/>
                </a:solidFill>
                <a:latin typeface="Times New Roman"/>
                <a:ea typeface="Times New Roman"/>
                <a:cs typeface="Times New Roman"/>
                <a:sym typeface="Times New Roman"/>
              </a:rPr>
              <a:t>Conclusion</a:t>
            </a:r>
          </a:p>
        </p:txBody>
      </p:sp>
      <p:sp>
        <p:nvSpPr>
          <p:cNvPr id="218" name="Shape 218"/>
          <p:cNvSpPr txBox="1"/>
          <p:nvPr>
            <p:ph idx="15" type="body"/>
          </p:nvPr>
        </p:nvSpPr>
        <p:spPr>
          <a:xfrm>
            <a:off x="31397250" y="27277756"/>
            <a:ext cx="10047000" cy="861900"/>
          </a:xfrm>
          <a:prstGeom prst="rect">
            <a:avLst/>
          </a:prstGeom>
          <a:noFill/>
          <a:ln>
            <a:noFill/>
          </a:ln>
        </p:spPr>
        <p:txBody>
          <a:bodyPr anchorCtr="0" anchor="ctr" bIns="91425" lIns="91425" rIns="91425" wrap="square" tIns="91425">
            <a:noAutofit/>
          </a:bodyPr>
          <a:lstStyle/>
          <a:p>
            <a:pPr indent="-279400" lvl="0" marL="0" marR="0" rtl="0" algn="ctr">
              <a:spcBef>
                <a:spcPts val="0"/>
              </a:spcBef>
              <a:buClr>
                <a:srgbClr val="385623"/>
              </a:buClr>
              <a:buSzPts val="4400"/>
              <a:buFont typeface="Arial"/>
              <a:buNone/>
            </a:pPr>
            <a:r>
              <a:rPr b="1" i="0" lang="en-US" sz="4400" u="sng" cap="none" strike="noStrike">
                <a:solidFill>
                  <a:srgbClr val="385623"/>
                </a:solidFill>
                <a:latin typeface="Calibri"/>
                <a:ea typeface="Calibri"/>
                <a:cs typeface="Calibri"/>
                <a:sym typeface="Calibri"/>
              </a:rPr>
              <a:t>References</a:t>
            </a:r>
          </a:p>
        </p:txBody>
      </p:sp>
      <p:sp>
        <p:nvSpPr>
          <p:cNvPr id="219" name="Shape 219"/>
          <p:cNvSpPr txBox="1"/>
          <p:nvPr>
            <p:ph idx="16" type="body"/>
          </p:nvPr>
        </p:nvSpPr>
        <p:spPr>
          <a:xfrm>
            <a:off x="29683375" y="28342077"/>
            <a:ext cx="13801800" cy="4107600"/>
          </a:xfrm>
          <a:prstGeom prst="rect">
            <a:avLst/>
          </a:prstGeom>
          <a:noFill/>
          <a:ln>
            <a:noFill/>
          </a:ln>
        </p:spPr>
        <p:txBody>
          <a:bodyPr anchorCtr="0" anchor="t" bIns="228575" lIns="228575" rIns="228575" wrap="square" tIns="228575">
            <a:noAutofit/>
          </a:bodyPr>
          <a:lstStyle/>
          <a:p>
            <a:pPr lvl="0" rtl="0">
              <a:lnSpc>
                <a:spcPct val="115000"/>
              </a:lnSpc>
              <a:spcBef>
                <a:spcPts val="1100"/>
              </a:spcBef>
              <a:buClr>
                <a:schemeClr val="dk1"/>
              </a:buClr>
              <a:buSzPts val="1100"/>
              <a:buFont typeface="Arial"/>
              <a:buNone/>
            </a:pPr>
            <a:r>
              <a:rPr lang="en-US" sz="2000">
                <a:solidFill>
                  <a:srgbClr val="3A3A3A"/>
                </a:solidFill>
              </a:rPr>
              <a:t>Babson, K., Sottile, A., &amp; Morabito, J. (2017). Cannabis, Cannabinoids, and Sleep: A Review of the Literature. </a:t>
            </a:r>
            <a:r>
              <a:rPr i="1" lang="en-US" sz="2000">
                <a:solidFill>
                  <a:srgbClr val="3A3A3A"/>
                </a:solidFill>
              </a:rPr>
              <a:t>Current Psychiatry Reports,</a:t>
            </a:r>
            <a:r>
              <a:rPr lang="en-US" sz="2000">
                <a:solidFill>
                  <a:srgbClr val="3A3A3A"/>
                </a:solidFill>
              </a:rPr>
              <a:t> </a:t>
            </a:r>
            <a:r>
              <a:rPr i="1" lang="en-US" sz="2000">
                <a:solidFill>
                  <a:srgbClr val="3A3A3A"/>
                </a:solidFill>
              </a:rPr>
              <a:t>19</a:t>
            </a:r>
            <a:r>
              <a:rPr lang="en-US" sz="2000">
                <a:solidFill>
                  <a:srgbClr val="3A3A3A"/>
                </a:solidFill>
              </a:rPr>
              <a:t>(4), 1-12.</a:t>
            </a:r>
          </a:p>
          <a:p>
            <a:pPr lvl="0" rtl="0">
              <a:lnSpc>
                <a:spcPct val="115000"/>
              </a:lnSpc>
              <a:spcBef>
                <a:spcPts val="1100"/>
              </a:spcBef>
              <a:buClr>
                <a:schemeClr val="dk1"/>
              </a:buClr>
              <a:buSzPts val="1100"/>
              <a:buFont typeface="Arial"/>
              <a:buNone/>
            </a:pPr>
            <a:r>
              <a:t/>
            </a:r>
            <a:endParaRPr sz="2000">
              <a:solidFill>
                <a:srgbClr val="3A3A3A"/>
              </a:solidFill>
            </a:endParaRPr>
          </a:p>
          <a:p>
            <a:pPr lvl="0" rtl="0">
              <a:lnSpc>
                <a:spcPct val="115000"/>
              </a:lnSpc>
              <a:spcBef>
                <a:spcPts val="0"/>
              </a:spcBef>
              <a:buClr>
                <a:schemeClr val="dk1"/>
              </a:buClr>
              <a:buSzPts val="1100"/>
              <a:buFont typeface="Arial"/>
              <a:buNone/>
            </a:pPr>
            <a:r>
              <a:rPr lang="en-US" sz="2000">
                <a:solidFill>
                  <a:srgbClr val="3A3A3A"/>
                </a:solidFill>
              </a:rPr>
              <a:t>Bilsky, S., Feldner, M., Knapp, A., Babson, K., &amp; Leen-Feldner, E. (2016). The interaction between anxiety sensitivity and cigarette smoking level in relation to sleep onset latency among adolescent cigarette smokers. </a:t>
            </a:r>
            <a:r>
              <a:rPr i="1" lang="en-US" sz="2000">
                <a:solidFill>
                  <a:srgbClr val="3A3A3A"/>
                </a:solidFill>
              </a:rPr>
              <a:t>Journal of Adolescence,</a:t>
            </a:r>
            <a:r>
              <a:rPr lang="en-US" sz="2000">
                <a:solidFill>
                  <a:srgbClr val="3A3A3A"/>
                </a:solidFill>
              </a:rPr>
              <a:t> </a:t>
            </a:r>
            <a:r>
              <a:rPr i="1" lang="en-US" sz="2000">
                <a:solidFill>
                  <a:srgbClr val="3A3A3A"/>
                </a:solidFill>
              </a:rPr>
              <a:t>51</a:t>
            </a:r>
            <a:r>
              <a:rPr lang="en-US" sz="2000">
                <a:solidFill>
                  <a:srgbClr val="3A3A3A"/>
                </a:solidFill>
              </a:rPr>
              <a:t>, 123-32.</a:t>
            </a:r>
          </a:p>
          <a:p>
            <a:pPr lvl="0" rtl="0">
              <a:lnSpc>
                <a:spcPct val="115000"/>
              </a:lnSpc>
              <a:spcBef>
                <a:spcPts val="1100"/>
              </a:spcBef>
              <a:buClr>
                <a:schemeClr val="dk1"/>
              </a:buClr>
              <a:buSzPts val="1100"/>
              <a:buFont typeface="Arial"/>
              <a:buNone/>
            </a:pPr>
            <a:r>
              <a:rPr lang="en-US" sz="2000">
                <a:solidFill>
                  <a:srgbClr val="333333"/>
                </a:solidFill>
                <a:hlinkClick r:id="rId3"/>
              </a:rPr>
              <a:t>Chiolero</a:t>
            </a:r>
            <a:r>
              <a:rPr lang="en-US" sz="2000">
                <a:solidFill>
                  <a:schemeClr val="dk1"/>
                </a:solidFill>
              </a:rPr>
              <a:t>, A., </a:t>
            </a:r>
            <a:r>
              <a:rPr lang="en-US" sz="2000">
                <a:solidFill>
                  <a:srgbClr val="333333"/>
                </a:solidFill>
                <a:hlinkClick r:id="rId4"/>
              </a:rPr>
              <a:t> Cornuz</a:t>
            </a:r>
            <a:r>
              <a:rPr lang="en-US" sz="2000">
                <a:solidFill>
                  <a:schemeClr val="dk1"/>
                </a:solidFill>
              </a:rPr>
              <a:t>, J., </a:t>
            </a:r>
            <a:r>
              <a:rPr lang="en-US" sz="2000">
                <a:solidFill>
                  <a:srgbClr val="333333"/>
                </a:solidFill>
                <a:hlinkClick r:id="rId5"/>
              </a:rPr>
              <a:t>Faeh</a:t>
            </a:r>
            <a:r>
              <a:rPr lang="en-US" sz="2000">
                <a:solidFill>
                  <a:srgbClr val="403838"/>
                </a:solidFill>
              </a:rPr>
              <a:t>, D.,  &amp; </a:t>
            </a:r>
            <a:r>
              <a:rPr lang="en-US" sz="2000">
                <a:solidFill>
                  <a:srgbClr val="333333"/>
                </a:solidFill>
                <a:hlinkClick r:id="rId6"/>
              </a:rPr>
              <a:t>Paccaud</a:t>
            </a:r>
            <a:r>
              <a:rPr lang="en-US" sz="2000">
                <a:solidFill>
                  <a:srgbClr val="403838"/>
                </a:solidFill>
              </a:rPr>
              <a:t>, F. (2008). Consequences of smoking for body weight, body fat distribution, and insulin resistance. </a:t>
            </a:r>
            <a:r>
              <a:rPr i="1" lang="en-US" sz="2000">
                <a:solidFill>
                  <a:srgbClr val="403838"/>
                </a:solidFill>
              </a:rPr>
              <a:t>The American journal of american Nutrition, 801-817.</a:t>
            </a:r>
          </a:p>
          <a:p>
            <a:pPr lvl="0" rtl="0">
              <a:lnSpc>
                <a:spcPct val="115000"/>
              </a:lnSpc>
              <a:spcBef>
                <a:spcPts val="1100"/>
              </a:spcBef>
              <a:buClr>
                <a:schemeClr val="dk1"/>
              </a:buClr>
              <a:buSzPts val="1100"/>
              <a:buFont typeface="Arial"/>
              <a:buNone/>
            </a:pPr>
            <a:r>
              <a:rPr lang="en-US" sz="2000">
                <a:solidFill>
                  <a:schemeClr val="dk1"/>
                </a:solidFill>
                <a:hlinkClick r:id="rId7"/>
              </a:rPr>
              <a:t>Sansone</a:t>
            </a:r>
            <a:r>
              <a:rPr lang="en-US" sz="2000">
                <a:solidFill>
                  <a:schemeClr val="dk1"/>
                </a:solidFill>
              </a:rPr>
              <a:t>, R., &amp; </a:t>
            </a:r>
            <a:r>
              <a:rPr lang="en-US" sz="2000">
                <a:solidFill>
                  <a:schemeClr val="dk1"/>
                </a:solidFill>
                <a:hlinkClick r:id="rId8"/>
              </a:rPr>
              <a:t>Sansone</a:t>
            </a:r>
            <a:r>
              <a:rPr lang="en-US" sz="2000">
                <a:solidFill>
                  <a:schemeClr val="dk1"/>
                </a:solidFill>
              </a:rPr>
              <a:t>, L. (2014).  Marijuana and Body Weight.</a:t>
            </a:r>
            <a:r>
              <a:rPr i="1" lang="en-US" sz="2000">
                <a:solidFill>
                  <a:schemeClr val="dk1"/>
                </a:solidFill>
              </a:rPr>
              <a:t> </a:t>
            </a:r>
            <a:r>
              <a:rPr i="1" lang="en-US" sz="2000">
                <a:solidFill>
                  <a:srgbClr val="333333"/>
                </a:solidFill>
              </a:rPr>
              <a:t>Innovations in Clinical Neuroscience, </a:t>
            </a:r>
            <a:r>
              <a:rPr lang="en-US" sz="2000">
                <a:solidFill>
                  <a:srgbClr val="333333"/>
                </a:solidFill>
              </a:rPr>
              <a:t>11(7-8), 50-54.</a:t>
            </a:r>
          </a:p>
          <a:p>
            <a:pPr lvl="0" marR="0" rtl="0" algn="l">
              <a:spcBef>
                <a:spcPts val="720"/>
              </a:spcBef>
              <a:buNone/>
            </a:pPr>
            <a:r>
              <a:t/>
            </a:r>
            <a:endParaRPr sz="3600"/>
          </a:p>
        </p:txBody>
      </p:sp>
      <p:sp>
        <p:nvSpPr>
          <p:cNvPr id="220" name="Shape 220"/>
          <p:cNvSpPr txBox="1"/>
          <p:nvPr>
            <p:ph idx="17" type="body"/>
          </p:nvPr>
        </p:nvSpPr>
        <p:spPr>
          <a:xfrm>
            <a:off x="1117650" y="24107549"/>
            <a:ext cx="12603300" cy="2735400"/>
          </a:xfrm>
          <a:prstGeom prst="rect">
            <a:avLst/>
          </a:prstGeom>
          <a:noFill/>
          <a:ln>
            <a:noFill/>
          </a:ln>
        </p:spPr>
        <p:txBody>
          <a:bodyPr anchorCtr="0" anchor="t" bIns="228575" lIns="228575" rIns="228575" wrap="square" tIns="228575">
            <a:noAutofit/>
          </a:bodyPr>
          <a:lstStyle/>
          <a:p>
            <a:pPr indent="-457200" lvl="0" marL="457200" marR="0" rtl="0" algn="l">
              <a:spcBef>
                <a:spcPts val="880"/>
              </a:spcBef>
              <a:spcAft>
                <a:spcPts val="0"/>
              </a:spcAft>
              <a:buClr>
                <a:srgbClr val="1F3864"/>
              </a:buClr>
              <a:buSzPts val="3600"/>
              <a:buFont typeface="Times New Roman"/>
              <a:buChar char="●"/>
            </a:pPr>
            <a:r>
              <a:rPr b="0" i="0" lang="en-US" sz="3600" u="none" cap="none" strike="noStrike">
                <a:solidFill>
                  <a:srgbClr val="1F3864"/>
                </a:solidFill>
                <a:latin typeface="Times New Roman"/>
                <a:ea typeface="Times New Roman"/>
                <a:cs typeface="Times New Roman"/>
                <a:sym typeface="Times New Roman"/>
              </a:rPr>
              <a:t>How does marijuana smoking frequency affect</a:t>
            </a:r>
            <a:r>
              <a:rPr lang="en-US" sz="3600"/>
              <a:t> the quality of sleep?</a:t>
            </a:r>
          </a:p>
          <a:p>
            <a:pPr indent="-457200" lvl="0" marL="457200" marR="0" rtl="0" algn="l">
              <a:spcBef>
                <a:spcPts val="0"/>
              </a:spcBef>
              <a:spcAft>
                <a:spcPts val="0"/>
              </a:spcAft>
              <a:buSzPts val="3600"/>
              <a:buChar char="●"/>
            </a:pPr>
            <a:r>
              <a:rPr lang="en-US" sz="3600"/>
              <a:t>Is there a relationship between BMI and whether or not a person has ever smoked marijuana?</a:t>
            </a:r>
          </a:p>
          <a:p>
            <a:pPr indent="-279400" lvl="0" marL="0" marR="0" rtl="0" algn="l">
              <a:spcBef>
                <a:spcPts val="880"/>
              </a:spcBef>
              <a:buClr>
                <a:srgbClr val="1F3864"/>
              </a:buClr>
              <a:buSzPts val="4400"/>
              <a:buFont typeface="Arial"/>
              <a:buNone/>
            </a:pPr>
            <a:br>
              <a:rPr b="0" i="0" lang="en-US" sz="4400" u="none" cap="none" strike="noStrike">
                <a:solidFill>
                  <a:srgbClr val="1F3864"/>
                </a:solidFill>
                <a:latin typeface="Times New Roman"/>
                <a:ea typeface="Times New Roman"/>
                <a:cs typeface="Times New Roman"/>
                <a:sym typeface="Times New Roman"/>
              </a:rPr>
            </a:br>
          </a:p>
        </p:txBody>
      </p:sp>
      <p:sp>
        <p:nvSpPr>
          <p:cNvPr id="221" name="Shape 221"/>
          <p:cNvSpPr txBox="1"/>
          <p:nvPr>
            <p:ph idx="18" type="body"/>
          </p:nvPr>
        </p:nvSpPr>
        <p:spPr>
          <a:xfrm>
            <a:off x="5283841" y="3586414"/>
            <a:ext cx="31998900" cy="1280100"/>
          </a:xfrm>
          <a:prstGeom prst="rect">
            <a:avLst/>
          </a:prstGeom>
          <a:noFill/>
          <a:ln>
            <a:noFill/>
          </a:ln>
        </p:spPr>
        <p:txBody>
          <a:bodyPr anchorCtr="0" anchor="t" bIns="45700" lIns="91425" rIns="91425" wrap="square" tIns="45700">
            <a:noAutofit/>
          </a:bodyPr>
          <a:lstStyle/>
          <a:p>
            <a:pPr indent="-304800" lvl="0" marL="0" marR="0" rtl="0" algn="ctr">
              <a:spcBef>
                <a:spcPts val="0"/>
              </a:spcBef>
              <a:spcAft>
                <a:spcPts val="0"/>
              </a:spcAft>
              <a:buClr>
                <a:srgbClr val="1F3864"/>
              </a:buClr>
              <a:buSzPts val="4800"/>
              <a:buFont typeface="Arial"/>
              <a:buNone/>
            </a:pPr>
            <a:r>
              <a:rPr b="0" i="0" lang="en-US" sz="4800" u="none" cap="none" strike="noStrike">
                <a:solidFill>
                  <a:srgbClr val="1F3864"/>
                </a:solidFill>
                <a:latin typeface="Times New Roman"/>
                <a:ea typeface="Times New Roman"/>
                <a:cs typeface="Times New Roman"/>
                <a:sym typeface="Times New Roman"/>
              </a:rPr>
              <a:t>California State University, Chico</a:t>
            </a:r>
          </a:p>
          <a:p>
            <a:pPr indent="-381000" lvl="0" marL="0" marR="0" rtl="0" algn="ctr">
              <a:spcBef>
                <a:spcPts val="1200"/>
              </a:spcBef>
              <a:buClr>
                <a:srgbClr val="1F3864"/>
              </a:buClr>
              <a:buSzPts val="6000"/>
              <a:buFont typeface="Arial"/>
              <a:buNone/>
            </a:pPr>
            <a:r>
              <a:t/>
            </a:r>
            <a:endParaRPr b="0" i="0" sz="6000" u="none" cap="none" strike="noStrike">
              <a:solidFill>
                <a:srgbClr val="1F3864"/>
              </a:solidFill>
              <a:latin typeface="Calibri"/>
              <a:ea typeface="Calibri"/>
              <a:cs typeface="Calibri"/>
              <a:sym typeface="Calibri"/>
            </a:endParaRPr>
          </a:p>
        </p:txBody>
      </p:sp>
      <p:sp>
        <p:nvSpPr>
          <p:cNvPr id="222" name="Shape 222"/>
          <p:cNvSpPr txBox="1"/>
          <p:nvPr>
            <p:ph idx="19" type="body"/>
          </p:nvPr>
        </p:nvSpPr>
        <p:spPr>
          <a:xfrm>
            <a:off x="5283841" y="2311368"/>
            <a:ext cx="31998900" cy="1280100"/>
          </a:xfrm>
          <a:prstGeom prst="rect">
            <a:avLst/>
          </a:prstGeom>
          <a:noFill/>
          <a:ln>
            <a:noFill/>
          </a:ln>
        </p:spPr>
        <p:txBody>
          <a:bodyPr anchorCtr="1" anchor="t" bIns="45700" lIns="91425" rIns="91425" wrap="square" tIns="45700">
            <a:noAutofit/>
          </a:bodyPr>
          <a:lstStyle/>
          <a:p>
            <a:pPr indent="-457200" lvl="0" marL="0" marR="0" rtl="0" algn="ctr">
              <a:spcBef>
                <a:spcPts val="0"/>
              </a:spcBef>
              <a:buClr>
                <a:srgbClr val="1F3864"/>
              </a:buClr>
              <a:buSzPts val="7200"/>
              <a:buFont typeface="Arial"/>
              <a:buNone/>
            </a:pPr>
            <a:r>
              <a:rPr b="0" i="0" lang="en-US" sz="7200" u="none" cap="none" strike="noStrike">
                <a:solidFill>
                  <a:srgbClr val="1F3864"/>
                </a:solidFill>
                <a:latin typeface="Times New Roman"/>
                <a:ea typeface="Times New Roman"/>
                <a:cs typeface="Times New Roman"/>
                <a:sym typeface="Times New Roman"/>
              </a:rPr>
              <a:t>Adam Thao &amp; Stephanie Barajas</a:t>
            </a:r>
          </a:p>
        </p:txBody>
      </p:sp>
      <p:sp>
        <p:nvSpPr>
          <p:cNvPr id="223" name="Shape 223"/>
          <p:cNvSpPr txBox="1"/>
          <p:nvPr>
            <p:ph idx="20" type="body"/>
          </p:nvPr>
        </p:nvSpPr>
        <p:spPr>
          <a:xfrm>
            <a:off x="4775841" y="-49803"/>
            <a:ext cx="31998900" cy="314100"/>
          </a:xfrm>
          <a:prstGeom prst="rect">
            <a:avLst/>
          </a:prstGeom>
          <a:noFill/>
          <a:ln>
            <a:noFill/>
          </a:ln>
        </p:spPr>
        <p:txBody>
          <a:bodyPr anchorCtr="1" anchor="t" bIns="45700" lIns="91425" rIns="91425" wrap="square" tIns="45700">
            <a:noAutofit/>
          </a:bodyPr>
          <a:lstStyle/>
          <a:p>
            <a:pPr indent="-508000" lvl="0" marL="0" marR="0" rtl="0" algn="ctr">
              <a:spcBef>
                <a:spcPts val="0"/>
              </a:spcBef>
              <a:spcAft>
                <a:spcPts val="0"/>
              </a:spcAft>
              <a:buClr>
                <a:srgbClr val="1F3864"/>
              </a:buClr>
              <a:buSzPts val="8000"/>
              <a:buFont typeface="Arial"/>
              <a:buNone/>
            </a:pPr>
            <a:r>
              <a:rPr b="1" i="0" lang="en-US" sz="8000" u="none" cap="none" strike="noStrike">
                <a:solidFill>
                  <a:srgbClr val="1F3864"/>
                </a:solidFill>
                <a:latin typeface="Times New Roman"/>
                <a:ea typeface="Times New Roman"/>
                <a:cs typeface="Times New Roman"/>
                <a:sym typeface="Times New Roman"/>
              </a:rPr>
              <a:t>The Relationship that Marijuana Smoking Frequency has on Sleep Quality &amp; BMI</a:t>
            </a:r>
          </a:p>
          <a:p>
            <a:pPr indent="-508000" lvl="0" marL="0" marR="0" rtl="0" algn="ctr">
              <a:spcBef>
                <a:spcPts val="1600"/>
              </a:spcBef>
              <a:spcAft>
                <a:spcPts val="0"/>
              </a:spcAft>
              <a:buClr>
                <a:srgbClr val="1F3864"/>
              </a:buClr>
              <a:buSzPts val="8000"/>
              <a:buFont typeface="Arial"/>
              <a:buNone/>
            </a:pPr>
            <a:r>
              <a:t/>
            </a:r>
            <a:endParaRPr b="1" i="0" sz="8000" u="none" cap="none" strike="noStrike">
              <a:solidFill>
                <a:srgbClr val="1F3864"/>
              </a:solidFill>
              <a:latin typeface="Calibri"/>
              <a:ea typeface="Calibri"/>
              <a:cs typeface="Calibri"/>
              <a:sym typeface="Calibri"/>
            </a:endParaRPr>
          </a:p>
          <a:p>
            <a:pPr indent="-508000" lvl="0" marL="0" marR="0" rtl="0" algn="ctr">
              <a:spcBef>
                <a:spcPts val="1600"/>
              </a:spcBef>
              <a:buClr>
                <a:srgbClr val="1F3864"/>
              </a:buClr>
              <a:buSzPts val="8000"/>
              <a:buFont typeface="Arial"/>
              <a:buNone/>
            </a:pPr>
            <a:r>
              <a:t/>
            </a:r>
            <a:endParaRPr b="1" i="0" sz="8000" u="none" cap="none" strike="noStrike">
              <a:solidFill>
                <a:srgbClr val="1F3864"/>
              </a:solidFill>
              <a:latin typeface="Calibri"/>
              <a:ea typeface="Calibri"/>
              <a:cs typeface="Calibri"/>
              <a:sym typeface="Calibri"/>
            </a:endParaRPr>
          </a:p>
        </p:txBody>
      </p:sp>
      <p:pic>
        <p:nvPicPr>
          <p:cNvPr id="224" name="Shape 224"/>
          <p:cNvPicPr preferRelativeResize="0"/>
          <p:nvPr/>
        </p:nvPicPr>
        <p:blipFill rotWithShape="1">
          <a:blip r:embed="rId9">
            <a:alphaModFix/>
          </a:blip>
          <a:srcRect b="0" l="0" r="0" t="0"/>
          <a:stretch/>
        </p:blipFill>
        <p:spPr>
          <a:xfrm>
            <a:off x="35618056" y="-84850"/>
            <a:ext cx="8273143" cy="4841414"/>
          </a:xfrm>
          <a:prstGeom prst="rect">
            <a:avLst/>
          </a:prstGeom>
          <a:noFill/>
          <a:ln>
            <a:noFill/>
          </a:ln>
        </p:spPr>
      </p:pic>
      <p:pic>
        <p:nvPicPr>
          <p:cNvPr id="225" name="Shape 225"/>
          <p:cNvPicPr preferRelativeResize="0"/>
          <p:nvPr/>
        </p:nvPicPr>
        <p:blipFill rotWithShape="1">
          <a:blip r:embed="rId10">
            <a:alphaModFix/>
          </a:blip>
          <a:srcRect b="0" l="0" r="0" t="0"/>
          <a:stretch/>
        </p:blipFill>
        <p:spPr>
          <a:xfrm>
            <a:off x="-27045" y="-123646"/>
            <a:ext cx="5959638" cy="4474060"/>
          </a:xfrm>
          <a:prstGeom prst="rect">
            <a:avLst/>
          </a:prstGeom>
          <a:noFill/>
          <a:ln>
            <a:noFill/>
          </a:ln>
        </p:spPr>
      </p:pic>
      <p:pic>
        <p:nvPicPr>
          <p:cNvPr descr="creen Shot 2017-10-15 at 7.29.15 PM.png" id="226" name="Shape 226"/>
          <p:cNvPicPr preferRelativeResize="0"/>
          <p:nvPr/>
        </p:nvPicPr>
        <p:blipFill rotWithShape="1">
          <a:blip r:embed="rId11">
            <a:alphaModFix/>
          </a:blip>
          <a:srcRect b="0" l="0" r="0" t="0"/>
          <a:stretch/>
        </p:blipFill>
        <p:spPr>
          <a:xfrm>
            <a:off x="4608500" y="26842950"/>
            <a:ext cx="5621611" cy="4841425"/>
          </a:xfrm>
          <a:prstGeom prst="rect">
            <a:avLst/>
          </a:prstGeom>
          <a:noFill/>
          <a:ln>
            <a:noFill/>
          </a:ln>
        </p:spPr>
      </p:pic>
      <p:pic>
        <p:nvPicPr>
          <p:cNvPr id="227" name="Shape 227"/>
          <p:cNvPicPr preferRelativeResize="0"/>
          <p:nvPr/>
        </p:nvPicPr>
        <p:blipFill>
          <a:blip r:embed="rId12">
            <a:alphaModFix/>
          </a:blip>
          <a:stretch>
            <a:fillRect/>
          </a:stretch>
        </p:blipFill>
        <p:spPr>
          <a:xfrm>
            <a:off x="16191654" y="13255637"/>
            <a:ext cx="11430000" cy="7620000"/>
          </a:xfrm>
          <a:prstGeom prst="rect">
            <a:avLst/>
          </a:prstGeom>
          <a:noFill/>
          <a:ln>
            <a:noFill/>
          </a:ln>
        </p:spPr>
      </p:pic>
      <p:graphicFrame>
        <p:nvGraphicFramePr>
          <p:cNvPr id="228" name="Shape 228"/>
          <p:cNvGraphicFramePr/>
          <p:nvPr/>
        </p:nvGraphicFramePr>
        <p:xfrm>
          <a:off x="15764938" y="7267300"/>
          <a:ext cx="3000000" cy="3000000"/>
        </p:xfrm>
        <a:graphic>
          <a:graphicData uri="http://schemas.openxmlformats.org/drawingml/2006/table">
            <a:tbl>
              <a:tblPr>
                <a:noFill/>
                <a:tableStyleId>{99558A72-F40C-47BE-9405-1EA900930F5A}</a:tableStyleId>
              </a:tblPr>
              <a:tblGrid>
                <a:gridCol w="3068475"/>
                <a:gridCol w="3068475"/>
                <a:gridCol w="3068475"/>
                <a:gridCol w="3068475"/>
              </a:tblGrid>
              <a:tr h="396200">
                <a:tc>
                  <a:txBody>
                    <a:bodyPr>
                      <a:noAutofit/>
                    </a:bodyPr>
                    <a:lstStyle/>
                    <a:p>
                      <a:pPr lvl="0">
                        <a:spcBef>
                          <a:spcPts val="0"/>
                        </a:spcBef>
                        <a:buNone/>
                      </a:pPr>
                      <a:r>
                        <a:t/>
                      </a:r>
                      <a:endParaRPr sz="2400">
                        <a:latin typeface="Times New Roman"/>
                        <a:ea typeface="Times New Roman"/>
                        <a:cs typeface="Times New Roman"/>
                        <a:sym typeface="Times New Roman"/>
                      </a:endParaRPr>
                    </a:p>
                  </a:txBody>
                  <a:tcPr marT="91425" marB="91425" marR="91425" marL="91425"/>
                </a:tc>
                <a:tc>
                  <a:txBody>
                    <a:bodyPr>
                      <a:noAutofit/>
                    </a:bodyPr>
                    <a:lstStyle/>
                    <a:p>
                      <a:pPr lvl="0">
                        <a:spcBef>
                          <a:spcPts val="0"/>
                        </a:spcBef>
                        <a:buNone/>
                      </a:pPr>
                      <a:r>
                        <a:t/>
                      </a:r>
                      <a:endParaRPr sz="2400">
                        <a:latin typeface="Times New Roman"/>
                        <a:ea typeface="Times New Roman"/>
                        <a:cs typeface="Times New Roman"/>
                        <a:sym typeface="Times New Roman"/>
                      </a:endParaRP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N</a:t>
                      </a:r>
                    </a:p>
                  </a:txBody>
                  <a:tcPr marT="91425" marB="91425" marR="91425" marL="91425"/>
                </a:tc>
                <a:tc>
                  <a:txBody>
                    <a:bodyPr>
                      <a:noAutofit/>
                    </a:bodyPr>
                    <a:lstStyle/>
                    <a:p>
                      <a:pPr lvl="0" rtl="0">
                        <a:spcBef>
                          <a:spcPts val="0"/>
                        </a:spcBef>
                        <a:buNone/>
                      </a:pPr>
                      <a:r>
                        <a:rPr lang="en-US" sz="2400">
                          <a:latin typeface="Times New Roman"/>
                          <a:ea typeface="Times New Roman"/>
                          <a:cs typeface="Times New Roman"/>
                          <a:sym typeface="Times New Roman"/>
                        </a:rPr>
                        <a:t>%</a:t>
                      </a:r>
                    </a:p>
                  </a:txBody>
                  <a:tcPr marT="91425" marB="91425" marR="91425" marL="91425"/>
                </a:tc>
              </a:tr>
              <a:tr h="381000">
                <a:tc>
                  <a:txBody>
                    <a:bodyPr>
                      <a:noAutofit/>
                    </a:bodyPr>
                    <a:lstStyle/>
                    <a:p>
                      <a:pPr lvl="0">
                        <a:spcBef>
                          <a:spcPts val="0"/>
                        </a:spcBef>
                        <a:buNone/>
                      </a:pPr>
                      <a:r>
                        <a:rPr lang="en-US" sz="2400">
                          <a:latin typeface="Times New Roman"/>
                          <a:ea typeface="Times New Roman"/>
                          <a:cs typeface="Times New Roman"/>
                          <a:sym typeface="Times New Roman"/>
                        </a:rPr>
                        <a:t>Gender</a:t>
                      </a: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Male</a:t>
                      </a: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3147</a:t>
                      </a:r>
                    </a:p>
                  </a:txBody>
                  <a:tcPr marT="91425" marB="91425" marR="91425" marL="91425"/>
                </a:tc>
                <a:tc>
                  <a:txBody>
                    <a:bodyPr>
                      <a:noAutofit/>
                    </a:bodyPr>
                    <a:lstStyle/>
                    <a:p>
                      <a:pPr lvl="0" rtl="0">
                        <a:spcBef>
                          <a:spcPts val="0"/>
                        </a:spcBef>
                        <a:buNone/>
                      </a:pPr>
                      <a:r>
                        <a:rPr lang="en-US" sz="2400">
                          <a:latin typeface="Times New Roman"/>
                          <a:ea typeface="Times New Roman"/>
                          <a:cs typeface="Times New Roman"/>
                          <a:sym typeface="Times New Roman"/>
                        </a:rPr>
                        <a:t>48</a:t>
                      </a:r>
                    </a:p>
                  </a:txBody>
                  <a:tcPr marT="91425" marB="91425" marR="91425" marL="91425"/>
                </a:tc>
              </a:tr>
              <a:tr h="381000">
                <a:tc>
                  <a:txBody>
                    <a:bodyPr>
                      <a:noAutofit/>
                    </a:bodyPr>
                    <a:lstStyle/>
                    <a:p>
                      <a:pPr lvl="0">
                        <a:spcBef>
                          <a:spcPts val="0"/>
                        </a:spcBef>
                        <a:buNone/>
                      </a:pPr>
                      <a:r>
                        <a:t/>
                      </a:r>
                      <a:endParaRPr sz="2400">
                        <a:latin typeface="Times New Roman"/>
                        <a:ea typeface="Times New Roman"/>
                        <a:cs typeface="Times New Roman"/>
                        <a:sym typeface="Times New Roman"/>
                      </a:endParaRP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Female</a:t>
                      </a: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3356</a:t>
                      </a:r>
                    </a:p>
                  </a:txBody>
                  <a:tcPr marT="91425" marB="91425" marR="91425" marL="91425"/>
                </a:tc>
                <a:tc>
                  <a:txBody>
                    <a:bodyPr>
                      <a:noAutofit/>
                    </a:bodyPr>
                    <a:lstStyle/>
                    <a:p>
                      <a:pPr lvl="0" rtl="0">
                        <a:spcBef>
                          <a:spcPts val="0"/>
                        </a:spcBef>
                        <a:buNone/>
                      </a:pPr>
                      <a:r>
                        <a:rPr lang="en-US" sz="2400">
                          <a:latin typeface="Times New Roman"/>
                          <a:ea typeface="Times New Roman"/>
                          <a:cs typeface="Times New Roman"/>
                          <a:sym typeface="Times New Roman"/>
                        </a:rPr>
                        <a:t>52</a:t>
                      </a:r>
                    </a:p>
                  </a:txBody>
                  <a:tcPr marT="91425" marB="91425" marR="91425" marL="91425"/>
                </a:tc>
              </a:tr>
              <a:tr h="381000">
                <a:tc>
                  <a:txBody>
                    <a:bodyPr>
                      <a:noAutofit/>
                    </a:bodyPr>
                    <a:lstStyle/>
                    <a:p>
                      <a:pPr lvl="0">
                        <a:spcBef>
                          <a:spcPts val="0"/>
                        </a:spcBef>
                        <a:buNone/>
                      </a:pPr>
                      <a:r>
                        <a:rPr lang="en-US" sz="2400">
                          <a:latin typeface="Times New Roman"/>
                          <a:ea typeface="Times New Roman"/>
                          <a:cs typeface="Times New Roman"/>
                          <a:sym typeface="Times New Roman"/>
                        </a:rPr>
                        <a:t>Smoking Status</a:t>
                      </a: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Non-smoker</a:t>
                      </a: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2300</a:t>
                      </a:r>
                    </a:p>
                  </a:txBody>
                  <a:tcPr marT="91425" marB="91425" marR="91425" marL="91425"/>
                </a:tc>
                <a:tc>
                  <a:txBody>
                    <a:bodyPr>
                      <a:noAutofit/>
                    </a:bodyPr>
                    <a:lstStyle/>
                    <a:p>
                      <a:pPr lvl="0" rtl="0">
                        <a:spcBef>
                          <a:spcPts val="0"/>
                        </a:spcBef>
                        <a:buNone/>
                      </a:pPr>
                      <a:r>
                        <a:rPr lang="en-US" sz="2400">
                          <a:latin typeface="Times New Roman"/>
                          <a:ea typeface="Times New Roman"/>
                          <a:cs typeface="Times New Roman"/>
                          <a:sym typeface="Times New Roman"/>
                        </a:rPr>
                        <a:t>45</a:t>
                      </a:r>
                    </a:p>
                  </a:txBody>
                  <a:tcPr marT="91425" marB="91425" marR="91425" marL="91425"/>
                </a:tc>
              </a:tr>
              <a:tr h="381000">
                <a:tc>
                  <a:txBody>
                    <a:bodyPr>
                      <a:noAutofit/>
                    </a:bodyPr>
                    <a:lstStyle/>
                    <a:p>
                      <a:pPr lvl="0">
                        <a:spcBef>
                          <a:spcPts val="0"/>
                        </a:spcBef>
                        <a:buNone/>
                      </a:pPr>
                      <a:r>
                        <a:t/>
                      </a:r>
                      <a:endParaRPr sz="2400">
                        <a:latin typeface="Times New Roman"/>
                        <a:ea typeface="Times New Roman"/>
                        <a:cs typeface="Times New Roman"/>
                        <a:sym typeface="Times New Roman"/>
                      </a:endParaRP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Smoker</a:t>
                      </a: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2778</a:t>
                      </a:r>
                    </a:p>
                  </a:txBody>
                  <a:tcPr marT="91425" marB="91425" marR="91425" marL="91425"/>
                </a:tc>
                <a:tc>
                  <a:txBody>
                    <a:bodyPr>
                      <a:noAutofit/>
                    </a:bodyPr>
                    <a:lstStyle/>
                    <a:p>
                      <a:pPr lvl="0" rtl="0">
                        <a:spcBef>
                          <a:spcPts val="0"/>
                        </a:spcBef>
                        <a:buNone/>
                      </a:pPr>
                      <a:r>
                        <a:rPr lang="en-US" sz="2400">
                          <a:latin typeface="Times New Roman"/>
                          <a:ea typeface="Times New Roman"/>
                          <a:cs typeface="Times New Roman"/>
                          <a:sym typeface="Times New Roman"/>
                        </a:rPr>
                        <a:t>55</a:t>
                      </a:r>
                    </a:p>
                  </a:txBody>
                  <a:tcPr marT="91425" marB="91425" marR="91425" marL="91425"/>
                </a:tc>
              </a:tr>
            </a:tbl>
          </a:graphicData>
        </a:graphic>
      </p:graphicFrame>
      <p:graphicFrame>
        <p:nvGraphicFramePr>
          <p:cNvPr id="229" name="Shape 229"/>
          <p:cNvGraphicFramePr/>
          <p:nvPr/>
        </p:nvGraphicFramePr>
        <p:xfrm>
          <a:off x="15769700" y="10230613"/>
          <a:ext cx="3000000" cy="3000000"/>
        </p:xfrm>
        <a:graphic>
          <a:graphicData uri="http://schemas.openxmlformats.org/drawingml/2006/table">
            <a:tbl>
              <a:tblPr>
                <a:noFill/>
                <a:tableStyleId>{99558A72-F40C-47BE-9405-1EA900930F5A}</a:tableStyleId>
              </a:tblPr>
              <a:tblGrid>
                <a:gridCol w="3068475"/>
                <a:gridCol w="3068475"/>
                <a:gridCol w="3068475"/>
                <a:gridCol w="3068475"/>
              </a:tblGrid>
              <a:tr h="548600">
                <a:tc>
                  <a:txBody>
                    <a:bodyPr>
                      <a:noAutofit/>
                    </a:bodyPr>
                    <a:lstStyle/>
                    <a:p>
                      <a:pPr lvl="0">
                        <a:spcBef>
                          <a:spcPts val="0"/>
                        </a:spcBef>
                        <a:buNone/>
                      </a:pPr>
                      <a:r>
                        <a:t/>
                      </a:r>
                      <a:endParaRPr sz="2400">
                        <a:latin typeface="Times New Roman"/>
                        <a:ea typeface="Times New Roman"/>
                        <a:cs typeface="Times New Roman"/>
                        <a:sym typeface="Times New Roman"/>
                      </a:endParaRP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Mean</a:t>
                      </a: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Median</a:t>
                      </a: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SD</a:t>
                      </a:r>
                    </a:p>
                  </a:txBody>
                  <a:tcPr marT="91425" marB="91425" marR="91425" marL="91425"/>
                </a:tc>
              </a:tr>
              <a:tr h="381000">
                <a:tc>
                  <a:txBody>
                    <a:bodyPr>
                      <a:noAutofit/>
                    </a:bodyPr>
                    <a:lstStyle/>
                    <a:p>
                      <a:pPr lvl="0">
                        <a:spcBef>
                          <a:spcPts val="0"/>
                        </a:spcBef>
                        <a:buNone/>
                      </a:pPr>
                      <a:r>
                        <a:rPr lang="en-US" sz="2400">
                          <a:latin typeface="Times New Roman"/>
                          <a:ea typeface="Times New Roman"/>
                          <a:cs typeface="Times New Roman"/>
                          <a:sym typeface="Times New Roman"/>
                        </a:rPr>
                        <a:t>BMI</a:t>
                      </a: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28.4</a:t>
                      </a: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27.1</a:t>
                      </a:r>
                    </a:p>
                  </a:txBody>
                  <a:tcPr marT="91425" marB="91425" marR="91425" marL="91425"/>
                </a:tc>
                <a:tc>
                  <a:txBody>
                    <a:bodyPr>
                      <a:noAutofit/>
                    </a:bodyPr>
                    <a:lstStyle/>
                    <a:p>
                      <a:pPr lvl="0">
                        <a:spcBef>
                          <a:spcPts val="0"/>
                        </a:spcBef>
                        <a:buNone/>
                      </a:pPr>
                      <a:r>
                        <a:rPr lang="en-US" sz="2400">
                          <a:latin typeface="Times New Roman"/>
                          <a:ea typeface="Times New Roman"/>
                          <a:cs typeface="Times New Roman"/>
                          <a:sym typeface="Times New Roman"/>
                        </a:rPr>
                        <a:t>6.86</a:t>
                      </a:r>
                    </a:p>
                  </a:txBody>
                  <a:tcPr marT="91425" marB="91425" marR="91425" marL="91425"/>
                </a:tc>
              </a:tr>
              <a:tr h="381000">
                <a:tc>
                  <a:txBody>
                    <a:bodyPr>
                      <a:noAutofit/>
                    </a:bodyPr>
                    <a:lstStyle/>
                    <a:p>
                      <a:pPr lvl="0" rtl="0">
                        <a:spcBef>
                          <a:spcPts val="0"/>
                        </a:spcBef>
                        <a:buNone/>
                      </a:pPr>
                      <a:r>
                        <a:rPr lang="en-US" sz="2400">
                          <a:latin typeface="Times New Roman"/>
                          <a:ea typeface="Times New Roman"/>
                          <a:cs typeface="Times New Roman"/>
                          <a:sym typeface="Times New Roman"/>
                        </a:rPr>
                        <a:t>Average Hours Slept</a:t>
                      </a:r>
                    </a:p>
                  </a:txBody>
                  <a:tcPr marT="91425" marB="91425" marR="91425" marL="91425"/>
                </a:tc>
                <a:tc>
                  <a:txBody>
                    <a:bodyPr>
                      <a:noAutofit/>
                    </a:bodyPr>
                    <a:lstStyle/>
                    <a:p>
                      <a:pPr lvl="0" rtl="0">
                        <a:spcBef>
                          <a:spcPts val="0"/>
                        </a:spcBef>
                        <a:buNone/>
                      </a:pPr>
                      <a:r>
                        <a:rPr lang="en-US" sz="2400">
                          <a:latin typeface="Times New Roman"/>
                          <a:ea typeface="Times New Roman"/>
                          <a:cs typeface="Times New Roman"/>
                          <a:sym typeface="Times New Roman"/>
                        </a:rPr>
                        <a:t>8.3</a:t>
                      </a:r>
                    </a:p>
                  </a:txBody>
                  <a:tcPr marT="91425" marB="91425" marR="91425" marL="91425"/>
                </a:tc>
                <a:tc>
                  <a:txBody>
                    <a:bodyPr>
                      <a:noAutofit/>
                    </a:bodyPr>
                    <a:lstStyle/>
                    <a:p>
                      <a:pPr lvl="0" rtl="0">
                        <a:spcBef>
                          <a:spcPts val="0"/>
                        </a:spcBef>
                        <a:buNone/>
                      </a:pPr>
                      <a:r>
                        <a:rPr lang="en-US" sz="2400">
                          <a:latin typeface="Times New Roman"/>
                          <a:ea typeface="Times New Roman"/>
                          <a:cs typeface="Times New Roman"/>
                          <a:sym typeface="Times New Roman"/>
                        </a:rPr>
                        <a:t>7.9</a:t>
                      </a:r>
                    </a:p>
                  </a:txBody>
                  <a:tcPr marT="91425" marB="91425" marR="91425" marL="91425"/>
                </a:tc>
                <a:tc>
                  <a:txBody>
                    <a:bodyPr>
                      <a:noAutofit/>
                    </a:bodyPr>
                    <a:lstStyle/>
                    <a:p>
                      <a:pPr lvl="0" rtl="0">
                        <a:spcBef>
                          <a:spcPts val="0"/>
                        </a:spcBef>
                        <a:buNone/>
                      </a:pPr>
                      <a:r>
                        <a:rPr lang="en-US" sz="2400">
                          <a:latin typeface="Times New Roman"/>
                          <a:ea typeface="Times New Roman"/>
                          <a:cs typeface="Times New Roman"/>
                          <a:sym typeface="Times New Roman"/>
                        </a:rPr>
                        <a:t>2.29</a:t>
                      </a:r>
                    </a:p>
                  </a:txBody>
                  <a:tcPr marT="91425" marB="91425" marR="91425" marL="91425"/>
                </a:tc>
              </a:tr>
            </a:tbl>
          </a:graphicData>
        </a:graphic>
      </p:graphicFrame>
      <p:sp>
        <p:nvSpPr>
          <p:cNvPr id="230" name="Shape 230"/>
          <p:cNvSpPr txBox="1"/>
          <p:nvPr/>
        </p:nvSpPr>
        <p:spPr>
          <a:xfrm>
            <a:off x="3282750" y="16603925"/>
            <a:ext cx="8273100" cy="923400"/>
          </a:xfrm>
          <a:prstGeom prst="rect">
            <a:avLst/>
          </a:prstGeom>
          <a:noFill/>
          <a:ln>
            <a:noFill/>
          </a:ln>
        </p:spPr>
        <p:txBody>
          <a:bodyPr anchorCtr="0" anchor="t" bIns="91425" lIns="91425" rIns="91425" wrap="square" tIns="91425">
            <a:noAutofit/>
          </a:bodyPr>
          <a:lstStyle/>
          <a:p>
            <a:pPr lvl="0" algn="ctr">
              <a:spcBef>
                <a:spcPts val="0"/>
              </a:spcBef>
              <a:buNone/>
            </a:pPr>
            <a:r>
              <a:rPr b="1" lang="en-US" sz="4400" u="sng">
                <a:latin typeface="Times New Roman"/>
                <a:ea typeface="Times New Roman"/>
                <a:cs typeface="Times New Roman"/>
                <a:sym typeface="Times New Roman"/>
              </a:rPr>
              <a:t>Methods</a:t>
            </a:r>
          </a:p>
        </p:txBody>
      </p:sp>
      <p:sp>
        <p:nvSpPr>
          <p:cNvPr id="231" name="Shape 231"/>
          <p:cNvSpPr txBox="1"/>
          <p:nvPr/>
        </p:nvSpPr>
        <p:spPr>
          <a:xfrm>
            <a:off x="1231200" y="17614125"/>
            <a:ext cx="12376200" cy="5701800"/>
          </a:xfrm>
          <a:prstGeom prst="rect">
            <a:avLst/>
          </a:prstGeom>
          <a:noFill/>
          <a:ln>
            <a:noFill/>
          </a:ln>
        </p:spPr>
        <p:txBody>
          <a:bodyPr anchorCtr="0" anchor="t" bIns="91425" lIns="91425" rIns="91425" wrap="square" tIns="91425">
            <a:noAutofit/>
          </a:bodyPr>
          <a:lstStyle/>
          <a:p>
            <a:pPr indent="-457200" lvl="0" marL="457200" rtl="0">
              <a:spcBef>
                <a:spcPts val="0"/>
              </a:spcBef>
              <a:spcAft>
                <a:spcPts val="0"/>
              </a:spcAft>
              <a:buSzPts val="3600"/>
              <a:buFont typeface="Times New Roman"/>
              <a:buChar char="●"/>
            </a:pPr>
            <a:r>
              <a:rPr lang="en-US" sz="3600">
                <a:latin typeface="Times New Roman"/>
                <a:ea typeface="Times New Roman"/>
                <a:cs typeface="Times New Roman"/>
                <a:sym typeface="Times New Roman"/>
              </a:rPr>
              <a:t>Our data comes from a nationally representative </a:t>
            </a:r>
            <a:r>
              <a:rPr lang="en-US" sz="3600">
                <a:solidFill>
                  <a:srgbClr val="233A44"/>
                </a:solidFill>
                <a:latin typeface="Times New Roman"/>
                <a:ea typeface="Times New Roman"/>
                <a:cs typeface="Times New Roman"/>
                <a:sym typeface="Times New Roman"/>
              </a:rPr>
              <a:t>sample of adolescents from the AddHealth data set.</a:t>
            </a:r>
          </a:p>
          <a:p>
            <a:pPr indent="-457200" lvl="0" marL="457200" rtl="0">
              <a:spcBef>
                <a:spcPts val="0"/>
              </a:spcBef>
              <a:spcAft>
                <a:spcPts val="0"/>
              </a:spcAft>
              <a:buClr>
                <a:srgbClr val="233A44"/>
              </a:buClr>
              <a:buSzPts val="3600"/>
              <a:buFont typeface="Times New Roman"/>
              <a:buChar char="●"/>
            </a:pPr>
            <a:r>
              <a:rPr lang="en-US" sz="3600">
                <a:solidFill>
                  <a:srgbClr val="233A44"/>
                </a:solidFill>
                <a:latin typeface="Times New Roman"/>
                <a:ea typeface="Times New Roman"/>
                <a:cs typeface="Times New Roman"/>
                <a:sym typeface="Times New Roman"/>
              </a:rPr>
              <a:t>BMI was created from the height and weight of the sample.</a:t>
            </a:r>
          </a:p>
          <a:p>
            <a:pPr indent="-457200" lvl="0" marL="457200" rtl="0">
              <a:spcBef>
                <a:spcPts val="0"/>
              </a:spcBef>
              <a:spcAft>
                <a:spcPts val="0"/>
              </a:spcAft>
              <a:buClr>
                <a:srgbClr val="233A44"/>
              </a:buClr>
              <a:buSzPts val="3600"/>
              <a:buFont typeface="Times New Roman"/>
              <a:buChar char="●"/>
            </a:pPr>
            <a:r>
              <a:rPr lang="en-US" sz="3600">
                <a:solidFill>
                  <a:srgbClr val="233A44"/>
                </a:solidFill>
                <a:latin typeface="Times New Roman"/>
                <a:ea typeface="Times New Roman"/>
                <a:cs typeface="Times New Roman"/>
                <a:sym typeface="Times New Roman"/>
              </a:rPr>
              <a:t>Average number of hours slept was created from the time they went to sleep at night and the time they woke up.</a:t>
            </a:r>
          </a:p>
          <a:p>
            <a:pPr indent="-457200" lvl="0" marL="457200" rtl="0">
              <a:spcBef>
                <a:spcPts val="0"/>
              </a:spcBef>
              <a:spcAft>
                <a:spcPts val="0"/>
              </a:spcAft>
              <a:buClr>
                <a:srgbClr val="233A44"/>
              </a:buClr>
              <a:buSzPts val="3600"/>
              <a:buFont typeface="Times New Roman"/>
              <a:buChar char="●"/>
            </a:pPr>
            <a:r>
              <a:rPr lang="en-US" sz="3600">
                <a:solidFill>
                  <a:srgbClr val="233A44"/>
                </a:solidFill>
                <a:latin typeface="Times New Roman"/>
                <a:ea typeface="Times New Roman"/>
                <a:cs typeface="Times New Roman"/>
                <a:sym typeface="Times New Roman"/>
              </a:rPr>
              <a:t>We performed a 2 sample t-test for a difference in means between smokers and non-smokers and checked if gender was a moderator.</a:t>
            </a:r>
          </a:p>
          <a:p>
            <a:pPr indent="-457200" lvl="0" marL="457200" rtl="0">
              <a:spcBef>
                <a:spcPts val="0"/>
              </a:spcBef>
              <a:buClr>
                <a:srgbClr val="233A44"/>
              </a:buClr>
              <a:buSzPts val="3600"/>
              <a:buFont typeface="Times New Roman"/>
              <a:buChar char="●"/>
            </a:pPr>
            <a:r>
              <a:rPr lang="en-US" sz="3600">
                <a:solidFill>
                  <a:srgbClr val="233A44"/>
                </a:solidFill>
                <a:latin typeface="Times New Roman"/>
                <a:ea typeface="Times New Roman"/>
                <a:cs typeface="Times New Roman"/>
                <a:sym typeface="Times New Roman"/>
              </a:rPr>
              <a:t>Smoking status was also checked as a confounding variable for BMI and trouble falling asleep.</a:t>
            </a:r>
          </a:p>
        </p:txBody>
      </p:sp>
      <p:sp>
        <p:nvSpPr>
          <p:cNvPr id="232" name="Shape 232"/>
          <p:cNvSpPr txBox="1"/>
          <p:nvPr/>
        </p:nvSpPr>
        <p:spPr>
          <a:xfrm>
            <a:off x="15735025" y="6603200"/>
            <a:ext cx="12273900" cy="517800"/>
          </a:xfrm>
          <a:prstGeom prst="rect">
            <a:avLst/>
          </a:prstGeom>
          <a:noFill/>
          <a:ln>
            <a:noFill/>
          </a:ln>
        </p:spPr>
        <p:txBody>
          <a:bodyPr anchorCtr="0" anchor="ctr" bIns="91425" lIns="91425" rIns="91425" wrap="square" tIns="91425">
            <a:noAutofit/>
          </a:bodyPr>
          <a:lstStyle/>
          <a:p>
            <a:pPr indent="-457200" lvl="0" marL="457200">
              <a:spcBef>
                <a:spcPts val="0"/>
              </a:spcBef>
              <a:buSzPts val="3600"/>
              <a:buFont typeface="Times New Roman"/>
              <a:buChar char="●"/>
            </a:pPr>
            <a:r>
              <a:rPr lang="en-US" sz="3600">
                <a:latin typeface="Times New Roman"/>
                <a:ea typeface="Times New Roman"/>
                <a:cs typeface="Times New Roman"/>
                <a:sym typeface="Times New Roman"/>
              </a:rPr>
              <a:t>Our sample size is 5114 with ages ranging from 24 to 32.</a:t>
            </a:r>
          </a:p>
        </p:txBody>
      </p:sp>
      <p:sp>
        <p:nvSpPr>
          <p:cNvPr id="233" name="Shape 233"/>
          <p:cNvSpPr txBox="1"/>
          <p:nvPr/>
        </p:nvSpPr>
        <p:spPr>
          <a:xfrm>
            <a:off x="15683875" y="12207113"/>
            <a:ext cx="12376200" cy="923400"/>
          </a:xfrm>
          <a:prstGeom prst="rect">
            <a:avLst/>
          </a:prstGeom>
          <a:noFill/>
          <a:ln>
            <a:noFill/>
          </a:ln>
        </p:spPr>
        <p:txBody>
          <a:bodyPr anchorCtr="0" anchor="t" bIns="91425" lIns="91425" rIns="91425" wrap="square" tIns="91425">
            <a:noAutofit/>
          </a:bodyPr>
          <a:lstStyle/>
          <a:p>
            <a:pPr lvl="0" algn="ctr">
              <a:spcBef>
                <a:spcPts val="0"/>
              </a:spcBef>
              <a:buNone/>
            </a:pPr>
            <a:r>
              <a:rPr b="1" lang="en-US" sz="4400" u="sng">
                <a:latin typeface="Times New Roman"/>
                <a:ea typeface="Times New Roman"/>
                <a:cs typeface="Times New Roman"/>
                <a:sym typeface="Times New Roman"/>
              </a:rPr>
              <a:t>Results</a:t>
            </a:r>
          </a:p>
        </p:txBody>
      </p:sp>
      <p:sp>
        <p:nvSpPr>
          <p:cNvPr id="234" name="Shape 234"/>
          <p:cNvSpPr txBox="1"/>
          <p:nvPr/>
        </p:nvSpPr>
        <p:spPr>
          <a:xfrm>
            <a:off x="15808650" y="21000725"/>
            <a:ext cx="12273900" cy="1280100"/>
          </a:xfrm>
          <a:prstGeom prst="rect">
            <a:avLst/>
          </a:prstGeom>
          <a:noFill/>
          <a:ln>
            <a:noFill/>
          </a:ln>
        </p:spPr>
        <p:txBody>
          <a:bodyPr anchorCtr="0" anchor="t" bIns="91425" lIns="91425" rIns="91425" wrap="square" tIns="91425">
            <a:noAutofit/>
          </a:bodyPr>
          <a:lstStyle/>
          <a:p>
            <a:pPr lvl="0">
              <a:spcBef>
                <a:spcPts val="0"/>
              </a:spcBef>
              <a:buNone/>
            </a:pPr>
            <a:r>
              <a:rPr lang="en-US" sz="3000">
                <a:latin typeface="Times New Roman"/>
                <a:ea typeface="Times New Roman"/>
                <a:cs typeface="Times New Roman"/>
                <a:sym typeface="Times New Roman"/>
              </a:rPr>
              <a:t>Figure 1: As the frequency of marijuana smoking increases, there is a slight overall decrease in the average number of hours slept.</a:t>
            </a:r>
          </a:p>
        </p:txBody>
      </p:sp>
      <p:pic>
        <p:nvPicPr>
          <p:cNvPr id="235" name="Shape 235"/>
          <p:cNvPicPr preferRelativeResize="0"/>
          <p:nvPr/>
        </p:nvPicPr>
        <p:blipFill>
          <a:blip r:embed="rId13">
            <a:alphaModFix/>
          </a:blip>
          <a:stretch>
            <a:fillRect/>
          </a:stretch>
        </p:blipFill>
        <p:spPr>
          <a:xfrm>
            <a:off x="16230588" y="22595975"/>
            <a:ext cx="11430000" cy="7620000"/>
          </a:xfrm>
          <a:prstGeom prst="rect">
            <a:avLst/>
          </a:prstGeom>
          <a:noFill/>
          <a:ln>
            <a:noFill/>
          </a:ln>
        </p:spPr>
      </p:pic>
      <p:sp>
        <p:nvSpPr>
          <p:cNvPr id="236" name="Shape 236"/>
          <p:cNvSpPr txBox="1"/>
          <p:nvPr/>
        </p:nvSpPr>
        <p:spPr>
          <a:xfrm>
            <a:off x="15808650" y="30349325"/>
            <a:ext cx="12273900" cy="2001300"/>
          </a:xfrm>
          <a:prstGeom prst="rect">
            <a:avLst/>
          </a:prstGeom>
          <a:noFill/>
          <a:ln>
            <a:noFill/>
          </a:ln>
        </p:spPr>
        <p:txBody>
          <a:bodyPr anchorCtr="0" anchor="t" bIns="91425" lIns="91425" rIns="91425" wrap="square" tIns="91425">
            <a:noAutofit/>
          </a:bodyPr>
          <a:lstStyle/>
          <a:p>
            <a:pPr lvl="0">
              <a:spcBef>
                <a:spcPts val="0"/>
              </a:spcBef>
              <a:buNone/>
            </a:pPr>
            <a:r>
              <a:rPr lang="en-US" sz="3000">
                <a:latin typeface="Times New Roman"/>
                <a:ea typeface="Times New Roman"/>
                <a:cs typeface="Times New Roman"/>
                <a:sym typeface="Times New Roman"/>
              </a:rPr>
              <a:t>Figure 2: Smokers made up a larger proportion of the people who had trouble falling asleep. This is most evident for people who had trouble falling asleep 5 or more times a week with the proportion of smokers being twice than non-smokers.</a:t>
            </a:r>
          </a:p>
        </p:txBody>
      </p:sp>
      <p:pic>
        <p:nvPicPr>
          <p:cNvPr id="237" name="Shape 237"/>
          <p:cNvPicPr preferRelativeResize="0"/>
          <p:nvPr/>
        </p:nvPicPr>
        <p:blipFill>
          <a:blip r:embed="rId14">
            <a:alphaModFix/>
          </a:blip>
          <a:stretch>
            <a:fillRect/>
          </a:stretch>
        </p:blipFill>
        <p:spPr>
          <a:xfrm>
            <a:off x="30419050" y="5759652"/>
            <a:ext cx="11430000" cy="7620000"/>
          </a:xfrm>
          <a:prstGeom prst="rect">
            <a:avLst/>
          </a:prstGeom>
          <a:noFill/>
          <a:ln>
            <a:noFill/>
          </a:ln>
        </p:spPr>
      </p:pic>
      <p:sp>
        <p:nvSpPr>
          <p:cNvPr id="238" name="Shape 238"/>
          <p:cNvSpPr txBox="1"/>
          <p:nvPr/>
        </p:nvSpPr>
        <p:spPr>
          <a:xfrm>
            <a:off x="30283800" y="13499972"/>
            <a:ext cx="11887200" cy="2251800"/>
          </a:xfrm>
          <a:prstGeom prst="rect">
            <a:avLst/>
          </a:prstGeom>
          <a:noFill/>
          <a:ln>
            <a:noFill/>
          </a:ln>
        </p:spPr>
        <p:txBody>
          <a:bodyPr anchorCtr="0" anchor="t" bIns="91425" lIns="91425" rIns="91425" wrap="square" tIns="91425">
            <a:noAutofit/>
          </a:bodyPr>
          <a:lstStyle/>
          <a:p>
            <a:pPr lvl="0">
              <a:spcBef>
                <a:spcPts val="0"/>
              </a:spcBef>
              <a:buNone/>
            </a:pPr>
            <a:r>
              <a:rPr lang="en-US" sz="3000">
                <a:latin typeface="Times New Roman"/>
                <a:ea typeface="Times New Roman"/>
                <a:cs typeface="Times New Roman"/>
                <a:sym typeface="Times New Roman"/>
              </a:rPr>
              <a:t>Figure 3: </a:t>
            </a:r>
            <a:r>
              <a:rPr lang="en-US" sz="3000">
                <a:solidFill>
                  <a:schemeClr val="dk1"/>
                </a:solidFill>
                <a:latin typeface="Times New Roman"/>
                <a:ea typeface="Times New Roman"/>
                <a:cs typeface="Times New Roman"/>
                <a:sym typeface="Times New Roman"/>
              </a:rPr>
              <a:t>Marijuana smokers on average have </a:t>
            </a:r>
            <a:r>
              <a:rPr lang="en-US" sz="3000">
                <a:latin typeface="Times New Roman"/>
                <a:ea typeface="Times New Roman"/>
                <a:cs typeface="Times New Roman"/>
                <a:sym typeface="Times New Roman"/>
              </a:rPr>
              <a:t>1.2 </a:t>
            </a:r>
            <a:r>
              <a:rPr lang="en-US" sz="3000">
                <a:solidFill>
                  <a:schemeClr val="dk1"/>
                </a:solidFill>
                <a:latin typeface="Times New Roman"/>
                <a:ea typeface="Times New Roman"/>
                <a:cs typeface="Times New Roman"/>
                <a:sym typeface="Times New Roman"/>
              </a:rPr>
              <a:t>(95% CI: </a:t>
            </a:r>
            <a:r>
              <a:rPr lang="en-US" sz="3000">
                <a:latin typeface="Times New Roman"/>
                <a:ea typeface="Times New Roman"/>
                <a:cs typeface="Times New Roman"/>
                <a:sym typeface="Times New Roman"/>
              </a:rPr>
              <a:t>-</a:t>
            </a:r>
            <a:r>
              <a:rPr lang="en-US" sz="3000">
                <a:solidFill>
                  <a:schemeClr val="dk1"/>
                </a:solidFill>
                <a:latin typeface="Times New Roman"/>
                <a:ea typeface="Times New Roman"/>
                <a:cs typeface="Times New Roman"/>
                <a:sym typeface="Times New Roman"/>
              </a:rPr>
              <a:t>0.84, </a:t>
            </a:r>
            <a:r>
              <a:rPr lang="en-US" sz="3000">
                <a:latin typeface="Times New Roman"/>
                <a:ea typeface="Times New Roman"/>
                <a:cs typeface="Times New Roman"/>
                <a:sym typeface="Times New Roman"/>
              </a:rPr>
              <a:t>-</a:t>
            </a:r>
            <a:r>
              <a:rPr lang="en-US" sz="3000">
                <a:solidFill>
                  <a:schemeClr val="dk1"/>
                </a:solidFill>
                <a:latin typeface="Times New Roman"/>
                <a:ea typeface="Times New Roman"/>
                <a:cs typeface="Times New Roman"/>
                <a:sym typeface="Times New Roman"/>
              </a:rPr>
              <a:t>1.61) lower BMI than non-marijuana smokers. By splitting the two groups into gender, the mean BMI stays relatively the same with the female group having a stronger right skew.</a:t>
            </a:r>
          </a:p>
        </p:txBody>
      </p:sp>
      <p:sp>
        <p:nvSpPr>
          <p:cNvPr id="239" name="Shape 239"/>
          <p:cNvSpPr txBox="1"/>
          <p:nvPr/>
        </p:nvSpPr>
        <p:spPr>
          <a:xfrm>
            <a:off x="30283800" y="22319700"/>
            <a:ext cx="12273900" cy="861900"/>
          </a:xfrm>
          <a:prstGeom prst="rect">
            <a:avLst/>
          </a:prstGeom>
          <a:noFill/>
          <a:ln>
            <a:noFill/>
          </a:ln>
        </p:spPr>
        <p:txBody>
          <a:bodyPr anchorCtr="0" anchor="t" bIns="91425" lIns="91425" rIns="91425" wrap="square" tIns="91425">
            <a:noAutofit/>
          </a:bodyPr>
          <a:lstStyle/>
          <a:p>
            <a:pPr lvl="0" algn="ctr">
              <a:spcBef>
                <a:spcPts val="0"/>
              </a:spcBef>
              <a:buNone/>
            </a:pPr>
            <a:r>
              <a:rPr b="1" lang="en-US" sz="4400" u="sng">
                <a:latin typeface="Times New Roman"/>
                <a:ea typeface="Times New Roman"/>
                <a:cs typeface="Times New Roman"/>
                <a:sym typeface="Times New Roman"/>
              </a:rPr>
              <a:t>Implications</a:t>
            </a:r>
          </a:p>
        </p:txBody>
      </p:sp>
      <p:sp>
        <p:nvSpPr>
          <p:cNvPr id="240" name="Shape 240"/>
          <p:cNvSpPr txBox="1"/>
          <p:nvPr/>
        </p:nvSpPr>
        <p:spPr>
          <a:xfrm>
            <a:off x="30283800" y="23181600"/>
            <a:ext cx="12273900" cy="4277100"/>
          </a:xfrm>
          <a:prstGeom prst="rect">
            <a:avLst/>
          </a:prstGeom>
          <a:noFill/>
          <a:ln>
            <a:noFill/>
          </a:ln>
        </p:spPr>
        <p:txBody>
          <a:bodyPr anchorCtr="0" anchor="t" bIns="91425" lIns="91425" rIns="91425" wrap="square" tIns="91425">
            <a:noAutofit/>
          </a:bodyPr>
          <a:lstStyle/>
          <a:p>
            <a:pPr indent="-457200" lvl="0" marL="457200" rtl="0">
              <a:spcBef>
                <a:spcPts val="0"/>
              </a:spcBef>
              <a:spcAft>
                <a:spcPts val="0"/>
              </a:spcAft>
              <a:buSzPts val="3600"/>
              <a:buFont typeface="Times New Roman"/>
              <a:buChar char="●"/>
            </a:pPr>
            <a:r>
              <a:rPr lang="en-US" sz="3600">
                <a:latin typeface="Times New Roman"/>
                <a:ea typeface="Times New Roman"/>
                <a:cs typeface="Times New Roman"/>
                <a:sym typeface="Times New Roman"/>
              </a:rPr>
              <a:t>Our data does not indicate at what time they smoked marijuana so we cannot tell if it directly affects their sleep quality.</a:t>
            </a:r>
          </a:p>
          <a:p>
            <a:pPr indent="-457200" lvl="0" marL="457200" rtl="0">
              <a:spcBef>
                <a:spcPts val="0"/>
              </a:spcBef>
              <a:spcAft>
                <a:spcPts val="0"/>
              </a:spcAft>
              <a:buSzPts val="3600"/>
              <a:buFont typeface="Times New Roman"/>
              <a:buChar char="●"/>
            </a:pPr>
            <a:r>
              <a:rPr lang="en-US" sz="3600">
                <a:latin typeface="Times New Roman"/>
                <a:ea typeface="Times New Roman"/>
                <a:cs typeface="Times New Roman"/>
                <a:sym typeface="Times New Roman"/>
              </a:rPr>
              <a:t>Although we saw that marijuana smokers had a lower BMI compared to non-smokers, it would be wise to consider if BMI is a good indicator of general health.</a:t>
            </a:r>
          </a:p>
          <a:p>
            <a:pPr indent="-457200" lvl="0" marL="457200" rtl="0">
              <a:spcBef>
                <a:spcPts val="0"/>
              </a:spcBef>
              <a:buSzPts val="3600"/>
              <a:buFont typeface="Times New Roman"/>
              <a:buChar char="●"/>
            </a:pPr>
            <a:r>
              <a:rPr lang="en-US" sz="3600">
                <a:latin typeface="Times New Roman"/>
                <a:ea typeface="Times New Roman"/>
                <a:cs typeface="Times New Roman"/>
                <a:sym typeface="Times New Roman"/>
              </a:rPr>
              <a:t>Our data set does not include the number of times they smoked marijuana in a day.</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6x48-Template-V2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lassic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