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lvl1pPr>
    <a:lvl2pPr marL="0" marR="0" indent="1843429"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lvl2pPr>
    <a:lvl3pPr marL="0" marR="0" indent="3686861"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lvl3pPr>
    <a:lvl4pPr marL="0" marR="0" indent="5530291"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lvl4pPr>
    <a:lvl5pPr marL="0" marR="0" indent="7373722"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lvl5pPr>
    <a:lvl6pPr marL="0" marR="0" indent="9217152"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lvl6pPr>
    <a:lvl7pPr marL="0" marR="0" indent="11060582"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lvl7pPr>
    <a:lvl8pPr marL="0" marR="0" indent="12904013"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lvl8pPr>
    <a:lvl9pPr marL="0" marR="0" indent="14747442"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4"/>
        </a:fontRef>
        <a:schemeClr val="accent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AEAEA"/>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4"/>
        </a:fontRef>
        <a:schemeClr val="accent4"/>
      </a:tcTxStyle>
      <a:tcStyle>
        <a:tcBdr>
          <a:left>
            <a:ln w="12700" cap="flat">
              <a:noFill/>
              <a:miter lim="400000"/>
            </a:ln>
          </a:left>
          <a:right>
            <a:ln w="12700" cap="flat">
              <a:noFill/>
              <a:miter lim="400000"/>
            </a:ln>
          </a:right>
          <a:top>
            <a:ln w="50800" cap="flat">
              <a:solidFill>
                <a:schemeClr val="accent4"/>
              </a:solidFill>
              <a:prstDash val="solid"/>
              <a:round/>
            </a:ln>
          </a:top>
          <a:bottom>
            <a:ln w="25400" cap="flat">
              <a:solidFill>
                <a:schemeClr val="accent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chemeClr val="accent4"/>
              </a:solidFill>
              <a:prstDash val="solid"/>
              <a:round/>
            </a:ln>
          </a:top>
          <a:bottom>
            <a:ln w="25400" cap="flat">
              <a:solidFill>
                <a:schemeClr val="accent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chemeClr val="accent4"/>
        </a:fontRef>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E7"/>
          </a:solidFill>
        </a:fill>
      </a:tcStyle>
    </a:wholeTbl>
    <a:band2H>
      <a:tcTxStyle b="def" i="def"/>
      <a:tcStyle>
        <a:tcBdr/>
        <a:fill>
          <a:solidFill>
            <a:srgbClr val="E6E9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chemeClr val="accent4"/>
        </a:fontRef>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3CF"/>
          </a:solidFill>
        </a:fill>
      </a:tcStyle>
    </a:wholeTbl>
    <a:band2H>
      <a:tcTxStyle b="def" i="def"/>
      <a:tcStyle>
        <a:tcBdr/>
        <a:fill>
          <a:solidFill>
            <a:srgbClr val="FAEA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chemeClr val="accent4"/>
        </a:fontRef>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CF"/>
          </a:solidFill>
        </a:fill>
      </a:tcStyle>
    </a:wholeTbl>
    <a:band2H>
      <a:tcTxStyle b="def" i="def"/>
      <a:tcStyle>
        <a:tcBdr/>
        <a:fill>
          <a:solidFill>
            <a:srgbClr val="E6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chemeClr val="accent4"/>
        </a:fontRef>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2D2"/>
          </a:solidFill>
        </a:fill>
      </a:tcStyle>
    </a:wholeTbl>
    <a:band2H>
      <a:tcTxStyle b="def" i="def"/>
      <a:tcStyle>
        <a:tcBdr/>
        <a:fill>
          <a:solidFill>
            <a:srgbClr val="EAEA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2708684C-4D16-4618-839F-0558EEFCDFE6}" styleName="">
    <a:tblBg/>
    <a:wholeTbl>
      <a:tcTxStyle b="off" i="off">
        <a:fontRef idx="minor">
          <a:schemeClr val="accent4"/>
        </a:fontRef>
        <a:schemeClr val="accent4"/>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wholeTbl>
    <a:band2H>
      <a:tcTxStyle b="def" i="def"/>
      <a:tcStyle>
        <a:tcBdr/>
        <a:fill>
          <a:solidFill>
            <a:srgbClr val="FFFFFF"/>
          </a:solidFill>
        </a:fill>
      </a:tcStyle>
    </a:band2H>
    <a:firstCol>
      <a:tcTxStyle b="on" i="off">
        <a:fontRef idx="minor">
          <a:schemeClr val="accent4"/>
        </a:fontRef>
        <a:schemeClr val="accent4"/>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firstCol>
    <a:lastRow>
      <a:tcTxStyle b="on" i="off">
        <a:fontRef idx="minor">
          <a:schemeClr val="accent4"/>
        </a:fontRef>
        <a:schemeClr val="accent4"/>
      </a:tcTxStyle>
      <a:tcStyle>
        <a:tcBdr>
          <a:left>
            <a:ln w="12700" cap="flat">
              <a:solidFill>
                <a:schemeClr val="accent4"/>
              </a:solidFill>
              <a:prstDash val="solid"/>
              <a:round/>
            </a:ln>
          </a:left>
          <a:right>
            <a:ln w="12700" cap="flat">
              <a:solidFill>
                <a:schemeClr val="accent4"/>
              </a:solidFill>
              <a:prstDash val="solid"/>
              <a:round/>
            </a:ln>
          </a:right>
          <a:top>
            <a:ln w="508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lastRow>
    <a:firstRow>
      <a:tcTxStyle b="on" i="off">
        <a:fontRef idx="minor">
          <a:schemeClr val="accent4"/>
        </a:fontRef>
        <a:schemeClr val="accent4"/>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254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p:nvPr>
            <p:ph type="sldImg"/>
          </p:nvPr>
        </p:nvSpPr>
        <p:spPr>
          <a:xfrm>
            <a:off x="1143000" y="685800"/>
            <a:ext cx="4572000" cy="3429000"/>
          </a:xfrm>
          <a:prstGeom prst="rect">
            <a:avLst/>
          </a:prstGeom>
        </p:spPr>
        <p:txBody>
          <a:bodyPr/>
          <a:lstStyle/>
          <a:p>
            <a:pPr/>
          </a:p>
        </p:txBody>
      </p:sp>
      <p:sp>
        <p:nvSpPr>
          <p:cNvPr id="50" name="Shape 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686861" latinLnBrk="0">
      <a:defRPr sz="1200">
        <a:solidFill>
          <a:schemeClr val="accent4"/>
        </a:solidFill>
        <a:latin typeface="+mn-lt"/>
        <a:ea typeface="+mn-ea"/>
        <a:cs typeface="+mn-cs"/>
        <a:sym typeface="Arial"/>
      </a:defRPr>
    </a:lvl1pPr>
    <a:lvl2pPr indent="228600" defTabSz="3686861" latinLnBrk="0">
      <a:defRPr sz="1200">
        <a:solidFill>
          <a:schemeClr val="accent4"/>
        </a:solidFill>
        <a:latin typeface="+mn-lt"/>
        <a:ea typeface="+mn-ea"/>
        <a:cs typeface="+mn-cs"/>
        <a:sym typeface="Arial"/>
      </a:defRPr>
    </a:lvl2pPr>
    <a:lvl3pPr indent="457200" defTabSz="3686861" latinLnBrk="0">
      <a:defRPr sz="1200">
        <a:solidFill>
          <a:schemeClr val="accent4"/>
        </a:solidFill>
        <a:latin typeface="+mn-lt"/>
        <a:ea typeface="+mn-ea"/>
        <a:cs typeface="+mn-cs"/>
        <a:sym typeface="Arial"/>
      </a:defRPr>
    </a:lvl3pPr>
    <a:lvl4pPr indent="685800" defTabSz="3686861" latinLnBrk="0">
      <a:defRPr sz="1200">
        <a:solidFill>
          <a:schemeClr val="accent4"/>
        </a:solidFill>
        <a:latin typeface="+mn-lt"/>
        <a:ea typeface="+mn-ea"/>
        <a:cs typeface="+mn-cs"/>
        <a:sym typeface="Arial"/>
      </a:defRPr>
    </a:lvl4pPr>
    <a:lvl5pPr indent="914400" defTabSz="3686861" latinLnBrk="0">
      <a:defRPr sz="1200">
        <a:solidFill>
          <a:schemeClr val="accent4"/>
        </a:solidFill>
        <a:latin typeface="+mn-lt"/>
        <a:ea typeface="+mn-ea"/>
        <a:cs typeface="+mn-cs"/>
        <a:sym typeface="Arial"/>
      </a:defRPr>
    </a:lvl5pPr>
    <a:lvl6pPr indent="1143000" defTabSz="3686861" latinLnBrk="0">
      <a:defRPr sz="1200">
        <a:solidFill>
          <a:schemeClr val="accent4"/>
        </a:solidFill>
        <a:latin typeface="+mn-lt"/>
        <a:ea typeface="+mn-ea"/>
        <a:cs typeface="+mn-cs"/>
        <a:sym typeface="Arial"/>
      </a:defRPr>
    </a:lvl6pPr>
    <a:lvl7pPr indent="1371600" defTabSz="3686861" latinLnBrk="0">
      <a:defRPr sz="1200">
        <a:solidFill>
          <a:schemeClr val="accent4"/>
        </a:solidFill>
        <a:latin typeface="+mn-lt"/>
        <a:ea typeface="+mn-ea"/>
        <a:cs typeface="+mn-cs"/>
        <a:sym typeface="Arial"/>
      </a:defRPr>
    </a:lvl7pPr>
    <a:lvl8pPr indent="1600200" defTabSz="3686861" latinLnBrk="0">
      <a:defRPr sz="1200">
        <a:solidFill>
          <a:schemeClr val="accent4"/>
        </a:solidFill>
        <a:latin typeface="+mn-lt"/>
        <a:ea typeface="+mn-ea"/>
        <a:cs typeface="+mn-cs"/>
        <a:sym typeface="Arial"/>
      </a:defRPr>
    </a:lvl8pPr>
    <a:lvl9pPr indent="1828800" defTabSz="3686861" latinLnBrk="0">
      <a:defRPr sz="1200">
        <a:solidFill>
          <a:schemeClr val="accent4"/>
        </a:solidFill>
        <a:latin typeface="+mn-lt"/>
        <a:ea typeface="+mn-ea"/>
        <a:cs typeface="+mn-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Background Image">
    <p:spTree>
      <p:nvGrpSpPr>
        <p:cNvPr id="1" name=""/>
        <p:cNvGrpSpPr/>
        <p:nvPr/>
      </p:nvGrpSpPr>
      <p:grpSpPr>
        <a:xfrm>
          <a:off x="0" y="0"/>
          <a:ext cx="0" cy="0"/>
          <a:chOff x="0" y="0"/>
          <a:chExt cx="0" cy="0"/>
        </a:xfrm>
      </p:grpSpPr>
      <p:sp>
        <p:nvSpPr>
          <p:cNvPr id="20"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 name="Picture Placeholder 2"/>
          <p:cNvSpPr/>
          <p:nvPr>
            <p:ph type="pic" sz="quarter" idx="13"/>
          </p:nvPr>
        </p:nvSpPr>
        <p:spPr>
          <a:xfrm>
            <a:off x="914400" y="24551639"/>
            <a:ext cx="9798050" cy="7452361"/>
          </a:xfrm>
          <a:prstGeom prst="rect">
            <a:avLst/>
          </a:prstGeom>
        </p:spPr>
        <p:txBody>
          <a:bodyPr lIns="91439" rIns="91439">
            <a:noAutofit/>
          </a:bodyPr>
          <a:lstStyle/>
          <a:p>
            <a:pPr/>
          </a:p>
        </p:txBody>
      </p:sp>
      <p:sp>
        <p:nvSpPr>
          <p:cNvPr id="22" name="Picture Placeholder 2"/>
          <p:cNvSpPr/>
          <p:nvPr>
            <p:ph type="pic" sz="quarter" idx="14"/>
          </p:nvPr>
        </p:nvSpPr>
        <p:spPr>
          <a:xfrm>
            <a:off x="33194625" y="19869150"/>
            <a:ext cx="9798050" cy="7452360"/>
          </a:xfrm>
          <a:prstGeom prst="rect">
            <a:avLst/>
          </a:prstGeom>
        </p:spPr>
        <p:txBody>
          <a:bodyPr lIns="91439" rIns="91439">
            <a:noAutofit/>
          </a:bodyPr>
          <a:lstStyle/>
          <a:p>
            <a:pP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Blank Background">
    <p:spTree>
      <p:nvGrpSpPr>
        <p:cNvPr id="1" name=""/>
        <p:cNvGrpSpPr/>
        <p:nvPr/>
      </p:nvGrpSpPr>
      <p:grpSpPr>
        <a:xfrm>
          <a:off x="0" y="0"/>
          <a:ext cx="0" cy="0"/>
          <a:chOff x="0" y="0"/>
          <a:chExt cx="0" cy="0"/>
        </a:xfrm>
      </p:grpSpPr>
      <p:pic>
        <p:nvPicPr>
          <p:cNvPr id="30" name="Picture 2" descr="Picture 2"/>
          <p:cNvPicPr>
            <a:picLocks noChangeAspect="1"/>
          </p:cNvPicPr>
          <p:nvPr/>
        </p:nvPicPr>
        <p:blipFill>
          <a:blip r:embed="rId2">
            <a:extLst/>
          </a:blip>
          <a:stretch>
            <a:fillRect/>
          </a:stretch>
        </p:blipFill>
        <p:spPr>
          <a:xfrm>
            <a:off x="0" y="0"/>
            <a:ext cx="43891200" cy="32918400"/>
          </a:xfrm>
          <a:prstGeom prst="rect">
            <a:avLst/>
          </a:prstGeom>
          <a:ln w="12700">
            <a:miter lim="400000"/>
          </a:ln>
        </p:spPr>
      </p:pic>
      <p:sp>
        <p:nvSpPr>
          <p:cNvPr id="31" name="Rectangle 36"/>
          <p:cNvSpPr/>
          <p:nvPr/>
        </p:nvSpPr>
        <p:spPr>
          <a:xfrm>
            <a:off x="0" y="0"/>
            <a:ext cx="43891200" cy="5486400"/>
          </a:xfrm>
          <a:prstGeom prst="rect">
            <a:avLst/>
          </a:prstGeom>
          <a:solidFill>
            <a:schemeClr val="accent1"/>
          </a:solidFill>
          <a:ln w="12700">
            <a:miter lim="400000"/>
          </a:ln>
        </p:spPr>
        <p:txBody>
          <a:bodyPr lIns="45719" rIns="45719" anchor="ctr"/>
          <a:lstStyle/>
          <a:p>
            <a:pPr>
              <a:defRPr sz="2900"/>
            </a:pPr>
          </a:p>
        </p:txBody>
      </p:sp>
      <p:sp>
        <p:nvSpPr>
          <p:cNvPr id="32" name="Straight Connector 8"/>
          <p:cNvSpPr/>
          <p:nvPr/>
        </p:nvSpPr>
        <p:spPr>
          <a:xfrm>
            <a:off x="-566058" y="4920343"/>
            <a:ext cx="44849142" cy="1"/>
          </a:xfrm>
          <a:prstGeom prst="line">
            <a:avLst/>
          </a:prstGeom>
          <a:ln w="31750">
            <a:solidFill>
              <a:srgbClr val="FFFFFF"/>
            </a:solidFill>
            <a:prstDash val="dash"/>
          </a:ln>
        </p:spPr>
        <p:txBody>
          <a:bodyPr lIns="45719" rIns="45719"/>
          <a:lstStyle/>
          <a:p>
            <a:pPr/>
          </a:p>
        </p:txBody>
      </p:sp>
      <p:sp>
        <p:nvSpPr>
          <p:cNvPr id="33" name="Rectangle 1"/>
          <p:cNvSpPr/>
          <p:nvPr/>
        </p:nvSpPr>
        <p:spPr>
          <a:xfrm>
            <a:off x="0" y="5486400"/>
            <a:ext cx="43891200" cy="27432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4" name="Straight Connector 7"/>
          <p:cNvSpPr/>
          <p:nvPr/>
        </p:nvSpPr>
        <p:spPr>
          <a:xfrm flipH="1">
            <a:off x="11185524" y="7746999"/>
            <a:ext cx="2" cy="24244302"/>
          </a:xfrm>
          <a:prstGeom prst="line">
            <a:avLst/>
          </a:prstGeom>
          <a:ln w="25400">
            <a:solidFill>
              <a:schemeClr val="accent4"/>
            </a:solidFill>
            <a:prstDash val="dash"/>
            <a:headEnd type="oval"/>
            <a:tailEnd type="oval"/>
          </a:ln>
        </p:spPr>
        <p:txBody>
          <a:bodyPr lIns="45719" rIns="45719"/>
          <a:lstStyle/>
          <a:p>
            <a:pPr/>
          </a:p>
        </p:txBody>
      </p:sp>
      <p:sp>
        <p:nvSpPr>
          <p:cNvPr id="35" name="Freeform 24"/>
          <p:cNvSpPr/>
          <p:nvPr/>
        </p:nvSpPr>
        <p:spPr>
          <a:xfrm>
            <a:off x="35980293" y="-338464"/>
            <a:ext cx="5987232" cy="8152939"/>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5" y="0"/>
                </a:moveTo>
                <a:cubicBezTo>
                  <a:pt x="27" y="5122"/>
                  <a:pt x="-2" y="11025"/>
                  <a:pt x="0" y="16148"/>
                </a:cubicBezTo>
                <a:lnTo>
                  <a:pt x="10630" y="21600"/>
                </a:lnTo>
                <a:lnTo>
                  <a:pt x="21598" y="16202"/>
                </a:lnTo>
                <a:cubicBezTo>
                  <a:pt x="21521" y="11132"/>
                  <a:pt x="21535" y="5124"/>
                  <a:pt x="21549" y="31"/>
                </a:cubicBezTo>
                <a:lnTo>
                  <a:pt x="25" y="0"/>
                </a:lnTo>
                <a:close/>
              </a:path>
            </a:pathLst>
          </a:custGeom>
          <a:solidFill>
            <a:schemeClr val="accent1"/>
          </a:solidFill>
          <a:ln w="12700">
            <a:miter lim="400000"/>
          </a:ln>
          <a:effectLst>
            <a:outerShdw sx="100000" sy="100000" kx="0" ky="0" algn="b" rotWithShape="0" blurRad="215900" dist="0" dir="0">
              <a:srgbClr val="000000">
                <a:alpha val="32000"/>
              </a:srgbClr>
            </a:outerShdw>
          </a:effectLst>
        </p:spPr>
        <p:txBody>
          <a:bodyPr lIns="45719" rIns="45719"/>
          <a:lstStyle/>
          <a:p>
            <a:pPr defTabSz="4389437">
              <a:defRPr>
                <a:latin typeface="Arial Narrow"/>
                <a:ea typeface="Arial Narrow"/>
                <a:cs typeface="Arial Narrow"/>
                <a:sym typeface="Arial Narrow"/>
              </a:defRPr>
            </a:pPr>
          </a:p>
        </p:txBody>
      </p:sp>
      <p:sp>
        <p:nvSpPr>
          <p:cNvPr id="36" name="Straight Connector 9"/>
          <p:cNvSpPr/>
          <p:nvPr/>
        </p:nvSpPr>
        <p:spPr>
          <a:xfrm flipH="1">
            <a:off x="21945599" y="7746999"/>
            <a:ext cx="2" cy="24244302"/>
          </a:xfrm>
          <a:prstGeom prst="line">
            <a:avLst/>
          </a:prstGeom>
          <a:ln w="25400">
            <a:solidFill>
              <a:schemeClr val="accent4"/>
            </a:solidFill>
            <a:prstDash val="dash"/>
            <a:headEnd type="oval"/>
            <a:tailEnd type="oval"/>
          </a:ln>
        </p:spPr>
        <p:txBody>
          <a:bodyPr lIns="45719" rIns="45719"/>
          <a:lstStyle/>
          <a:p>
            <a:pPr/>
          </a:p>
        </p:txBody>
      </p:sp>
      <p:sp>
        <p:nvSpPr>
          <p:cNvPr id="37" name="Straight Connector 10"/>
          <p:cNvSpPr/>
          <p:nvPr/>
        </p:nvSpPr>
        <p:spPr>
          <a:xfrm flipH="1">
            <a:off x="32705674" y="7746999"/>
            <a:ext cx="1" cy="24244302"/>
          </a:xfrm>
          <a:prstGeom prst="line">
            <a:avLst/>
          </a:prstGeom>
          <a:ln w="25400">
            <a:solidFill>
              <a:schemeClr val="accent4"/>
            </a:solidFill>
            <a:prstDash val="dash"/>
            <a:headEnd type="oval"/>
            <a:tailEnd type="oval"/>
          </a:ln>
        </p:spPr>
        <p:txBody>
          <a:bodyPr lIns="45719" rIns="45719"/>
          <a:lstStyle/>
          <a:p>
            <a:pPr/>
          </a:p>
        </p:txBody>
      </p:sp>
      <p:sp>
        <p:nvSpPr>
          <p:cNvPr id="38"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Picture Placeholder 2"/>
          <p:cNvSpPr/>
          <p:nvPr>
            <p:ph type="pic" sz="quarter" idx="13"/>
          </p:nvPr>
        </p:nvSpPr>
        <p:spPr>
          <a:xfrm>
            <a:off x="914400" y="24551639"/>
            <a:ext cx="9798050" cy="7452361"/>
          </a:xfrm>
          <a:prstGeom prst="rect">
            <a:avLst/>
          </a:prstGeom>
        </p:spPr>
        <p:txBody>
          <a:bodyPr lIns="91439" rIns="91439">
            <a:noAutofit/>
          </a:bodyPr>
          <a:lstStyle/>
          <a:p>
            <a:pPr/>
          </a:p>
        </p:txBody>
      </p:sp>
      <p:sp>
        <p:nvSpPr>
          <p:cNvPr id="40" name="Picture Placeholder 2"/>
          <p:cNvSpPr/>
          <p:nvPr>
            <p:ph type="pic" sz="quarter" idx="14"/>
          </p:nvPr>
        </p:nvSpPr>
        <p:spPr>
          <a:xfrm>
            <a:off x="33194625" y="19869150"/>
            <a:ext cx="9798050" cy="7452360"/>
          </a:xfrm>
          <a:prstGeom prst="rect">
            <a:avLst/>
          </a:prstGeom>
        </p:spPr>
        <p:txBody>
          <a:bodyPr lIns="91439" rIns="91439">
            <a:noAutofit/>
          </a:bodyPr>
          <a:lstStyle/>
          <a:p>
            <a:pPr/>
          </a:p>
        </p:txBody>
      </p:sp>
      <p:sp>
        <p:nvSpPr>
          <p:cNvPr id="41" name="Freeform 23"/>
          <p:cNvSpPr/>
          <p:nvPr/>
        </p:nvSpPr>
        <p:spPr>
          <a:xfrm>
            <a:off x="36474412" y="-626633"/>
            <a:ext cx="4998994" cy="7820050"/>
          </a:xfrm>
          <a:custGeom>
            <a:avLst/>
            <a:gdLst/>
            <a:ahLst/>
            <a:cxnLst>
              <a:cxn ang="0">
                <a:pos x="wd2" y="hd2"/>
              </a:cxn>
              <a:cxn ang="5400000">
                <a:pos x="wd2" y="hd2"/>
              </a:cxn>
              <a:cxn ang="10800000">
                <a:pos x="wd2" y="hd2"/>
              </a:cxn>
              <a:cxn ang="16200000">
                <a:pos x="wd2" y="hd2"/>
              </a:cxn>
            </a:cxnLst>
            <a:rect l="0" t="0" r="r" b="b"/>
            <a:pathLst>
              <a:path w="21588" h="21600" fill="norm" stroke="1" extrusionOk="0">
                <a:moveTo>
                  <a:pt x="0" y="49"/>
                </a:moveTo>
                <a:cubicBezTo>
                  <a:pt x="2" y="5389"/>
                  <a:pt x="34" y="11446"/>
                  <a:pt x="35" y="16786"/>
                </a:cubicBezTo>
                <a:lnTo>
                  <a:pt x="10665" y="21600"/>
                </a:lnTo>
                <a:cubicBezTo>
                  <a:pt x="14493" y="20007"/>
                  <a:pt x="17757" y="18534"/>
                  <a:pt x="21585" y="16940"/>
                </a:cubicBezTo>
                <a:cubicBezTo>
                  <a:pt x="21600" y="11631"/>
                  <a:pt x="21547" y="5309"/>
                  <a:pt x="21561" y="0"/>
                </a:cubicBezTo>
                <a:lnTo>
                  <a:pt x="0" y="49"/>
                </a:lnTo>
                <a:close/>
              </a:path>
            </a:pathLst>
          </a:custGeom>
          <a:ln w="31750" cap="sq">
            <a:solidFill>
              <a:srgbClr val="FFFFFF"/>
            </a:solidFill>
            <a:prstDash val="dash"/>
            <a:bevel/>
          </a:ln>
          <a:effectLst>
            <a:outerShdw sx="100000" sy="100000" kx="0" ky="0" algn="b" rotWithShape="0" blurRad="457200" dist="38100" dir="3900000">
              <a:srgbClr val="000000">
                <a:alpha val="38000"/>
              </a:srgbClr>
            </a:outerShdw>
          </a:effectLst>
        </p:spPr>
        <p:txBody>
          <a:bodyPr lIns="45719" rIns="45719"/>
          <a:lstStyle/>
          <a:p>
            <a:pPr defTabSz="4389437">
              <a:defRPr>
                <a:latin typeface="Arial Narrow"/>
                <a:ea typeface="Arial Narrow"/>
                <a:cs typeface="Arial Narrow"/>
                <a:sym typeface="Arial Narrow"/>
              </a:defRPr>
            </a:pPr>
          </a:p>
        </p:txBody>
      </p:sp>
      <p:pic>
        <p:nvPicPr>
          <p:cNvPr id="42" name="Picture 7" descr="Picture 7"/>
          <p:cNvPicPr>
            <a:picLocks noChangeAspect="1"/>
          </p:cNvPicPr>
          <p:nvPr/>
        </p:nvPicPr>
        <p:blipFill>
          <a:blip r:embed="rId3">
            <a:extLst/>
          </a:blip>
          <a:stretch>
            <a:fillRect/>
          </a:stretch>
        </p:blipFill>
        <p:spPr>
          <a:xfrm>
            <a:off x="37084000" y="1174033"/>
            <a:ext cx="3860799" cy="3926796"/>
          </a:xfrm>
          <a:prstGeom prst="rect">
            <a:avLst/>
          </a:prstGeom>
          <a:ln w="12700">
            <a:miter lim="400000"/>
          </a:ln>
        </p:spPr>
      </p:pic>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gif"/><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0" y="0"/>
            <a:ext cx="43891200" cy="32918400"/>
          </a:xfrm>
          <a:prstGeom prst="rect">
            <a:avLst/>
          </a:prstGeom>
          <a:ln w="12700">
            <a:miter lim="400000"/>
          </a:ln>
        </p:spPr>
      </p:pic>
      <p:sp>
        <p:nvSpPr>
          <p:cNvPr id="3" name="Rectangle 36"/>
          <p:cNvSpPr/>
          <p:nvPr/>
        </p:nvSpPr>
        <p:spPr>
          <a:xfrm>
            <a:off x="0" y="0"/>
            <a:ext cx="43891200" cy="5486400"/>
          </a:xfrm>
          <a:prstGeom prst="rect">
            <a:avLst/>
          </a:prstGeom>
          <a:solidFill>
            <a:schemeClr val="accent1"/>
          </a:solidFill>
          <a:ln w="12700">
            <a:miter lim="400000"/>
          </a:ln>
        </p:spPr>
        <p:txBody>
          <a:bodyPr lIns="45719" rIns="45719" anchor="ctr"/>
          <a:lstStyle/>
          <a:p>
            <a:pPr>
              <a:defRPr sz="2900"/>
            </a:pPr>
          </a:p>
        </p:txBody>
      </p:sp>
      <p:sp>
        <p:nvSpPr>
          <p:cNvPr id="4" name="Straight Connector 8"/>
          <p:cNvSpPr/>
          <p:nvPr/>
        </p:nvSpPr>
        <p:spPr>
          <a:xfrm>
            <a:off x="-566058" y="4920343"/>
            <a:ext cx="44849142" cy="1"/>
          </a:xfrm>
          <a:prstGeom prst="line">
            <a:avLst/>
          </a:prstGeom>
          <a:ln w="31750">
            <a:solidFill>
              <a:srgbClr val="FFFFFF"/>
            </a:solidFill>
            <a:prstDash val="dash"/>
          </a:ln>
        </p:spPr>
        <p:txBody>
          <a:bodyPr lIns="45719" rIns="45719"/>
          <a:lstStyle/>
          <a:p>
            <a:pPr/>
          </a:p>
        </p:txBody>
      </p:sp>
      <p:sp>
        <p:nvSpPr>
          <p:cNvPr id="5" name="Straight Connector 7"/>
          <p:cNvSpPr/>
          <p:nvPr/>
        </p:nvSpPr>
        <p:spPr>
          <a:xfrm flipH="1">
            <a:off x="11185524" y="6698059"/>
            <a:ext cx="1" cy="25293242"/>
          </a:xfrm>
          <a:prstGeom prst="line">
            <a:avLst/>
          </a:prstGeom>
          <a:ln w="25400">
            <a:solidFill>
              <a:schemeClr val="accent4"/>
            </a:solidFill>
            <a:prstDash val="dash"/>
            <a:headEnd type="oval"/>
            <a:tailEnd type="oval"/>
          </a:ln>
        </p:spPr>
        <p:txBody>
          <a:bodyPr lIns="45719" rIns="45719"/>
          <a:lstStyle/>
          <a:p>
            <a:pPr/>
          </a:p>
        </p:txBody>
      </p:sp>
      <p:sp>
        <p:nvSpPr>
          <p:cNvPr id="6" name="Freeform 24"/>
          <p:cNvSpPr/>
          <p:nvPr/>
        </p:nvSpPr>
        <p:spPr>
          <a:xfrm>
            <a:off x="35980293" y="-338464"/>
            <a:ext cx="5987232" cy="8152939"/>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5" y="0"/>
                </a:moveTo>
                <a:cubicBezTo>
                  <a:pt x="27" y="5122"/>
                  <a:pt x="-2" y="11025"/>
                  <a:pt x="0" y="16148"/>
                </a:cubicBezTo>
                <a:lnTo>
                  <a:pt x="10630" y="21600"/>
                </a:lnTo>
                <a:lnTo>
                  <a:pt x="21598" y="16202"/>
                </a:lnTo>
                <a:cubicBezTo>
                  <a:pt x="21521" y="11132"/>
                  <a:pt x="21535" y="5124"/>
                  <a:pt x="21549" y="31"/>
                </a:cubicBezTo>
                <a:lnTo>
                  <a:pt x="25" y="0"/>
                </a:lnTo>
                <a:close/>
              </a:path>
            </a:pathLst>
          </a:custGeom>
          <a:solidFill>
            <a:schemeClr val="accent1"/>
          </a:solidFill>
          <a:ln w="12700">
            <a:miter lim="400000"/>
          </a:ln>
          <a:effectLst>
            <a:outerShdw sx="100000" sy="100000" kx="0" ky="0" algn="b" rotWithShape="0" blurRad="215900" dist="0" dir="0">
              <a:srgbClr val="000000">
                <a:alpha val="32000"/>
              </a:srgbClr>
            </a:outerShdw>
          </a:effectLst>
        </p:spPr>
        <p:txBody>
          <a:bodyPr lIns="45719" rIns="45719"/>
          <a:lstStyle/>
          <a:p>
            <a:pPr defTabSz="4389437">
              <a:defRPr>
                <a:latin typeface="Arial Narrow"/>
                <a:ea typeface="Arial Narrow"/>
                <a:cs typeface="Arial Narrow"/>
                <a:sym typeface="Arial Narrow"/>
              </a:defRPr>
            </a:pPr>
          </a:p>
        </p:txBody>
      </p:sp>
      <p:sp>
        <p:nvSpPr>
          <p:cNvPr id="7" name="Straight Connector 9"/>
          <p:cNvSpPr/>
          <p:nvPr/>
        </p:nvSpPr>
        <p:spPr>
          <a:xfrm flipH="1">
            <a:off x="21945599" y="6698060"/>
            <a:ext cx="1" cy="25293242"/>
          </a:xfrm>
          <a:prstGeom prst="line">
            <a:avLst/>
          </a:prstGeom>
          <a:ln w="25400">
            <a:solidFill>
              <a:schemeClr val="accent4"/>
            </a:solidFill>
            <a:prstDash val="dash"/>
            <a:headEnd type="oval"/>
            <a:tailEnd type="oval"/>
          </a:ln>
        </p:spPr>
        <p:txBody>
          <a:bodyPr lIns="45719" rIns="45719"/>
          <a:lstStyle/>
          <a:p>
            <a:pPr/>
          </a:p>
        </p:txBody>
      </p:sp>
      <p:sp>
        <p:nvSpPr>
          <p:cNvPr id="8" name="Straight Connector 10"/>
          <p:cNvSpPr/>
          <p:nvPr/>
        </p:nvSpPr>
        <p:spPr>
          <a:xfrm flipH="1">
            <a:off x="32705674" y="6698057"/>
            <a:ext cx="1" cy="25293242"/>
          </a:xfrm>
          <a:prstGeom prst="line">
            <a:avLst/>
          </a:prstGeom>
          <a:ln w="25400">
            <a:solidFill>
              <a:schemeClr val="accent4"/>
            </a:solidFill>
            <a:prstDash val="dash"/>
            <a:headEnd type="oval"/>
            <a:tailEnd type="oval"/>
          </a:ln>
        </p:spPr>
        <p:txBody>
          <a:bodyPr lIns="45719" rIns="45719"/>
          <a:lstStyle/>
          <a:p>
            <a:pPr/>
          </a:p>
        </p:txBody>
      </p:sp>
      <p:sp>
        <p:nvSpPr>
          <p:cNvPr id="9" name="Body Level One…"/>
          <p:cNvSpPr txBox="1"/>
          <p:nvPr>
            <p:ph type="body" idx="1"/>
          </p:nvPr>
        </p:nvSpPr>
        <p:spPr>
          <a:xfrm>
            <a:off x="914400" y="7734300"/>
            <a:ext cx="9798050" cy="1630135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Freeform 23"/>
          <p:cNvSpPr/>
          <p:nvPr/>
        </p:nvSpPr>
        <p:spPr>
          <a:xfrm>
            <a:off x="36474412" y="-626633"/>
            <a:ext cx="4998994" cy="7820050"/>
          </a:xfrm>
          <a:custGeom>
            <a:avLst/>
            <a:gdLst/>
            <a:ahLst/>
            <a:cxnLst>
              <a:cxn ang="0">
                <a:pos x="wd2" y="hd2"/>
              </a:cxn>
              <a:cxn ang="5400000">
                <a:pos x="wd2" y="hd2"/>
              </a:cxn>
              <a:cxn ang="10800000">
                <a:pos x="wd2" y="hd2"/>
              </a:cxn>
              <a:cxn ang="16200000">
                <a:pos x="wd2" y="hd2"/>
              </a:cxn>
            </a:cxnLst>
            <a:rect l="0" t="0" r="r" b="b"/>
            <a:pathLst>
              <a:path w="21588" h="21600" fill="norm" stroke="1" extrusionOk="0">
                <a:moveTo>
                  <a:pt x="0" y="49"/>
                </a:moveTo>
                <a:cubicBezTo>
                  <a:pt x="2" y="5389"/>
                  <a:pt x="34" y="11446"/>
                  <a:pt x="35" y="16786"/>
                </a:cubicBezTo>
                <a:lnTo>
                  <a:pt x="10665" y="21600"/>
                </a:lnTo>
                <a:cubicBezTo>
                  <a:pt x="14493" y="20007"/>
                  <a:pt x="17757" y="18534"/>
                  <a:pt x="21585" y="16940"/>
                </a:cubicBezTo>
                <a:cubicBezTo>
                  <a:pt x="21600" y="11631"/>
                  <a:pt x="21547" y="5309"/>
                  <a:pt x="21561" y="0"/>
                </a:cubicBezTo>
                <a:lnTo>
                  <a:pt x="0" y="49"/>
                </a:lnTo>
                <a:close/>
              </a:path>
            </a:pathLst>
          </a:custGeom>
          <a:ln w="31750" cap="sq">
            <a:solidFill>
              <a:srgbClr val="FFFFFF"/>
            </a:solidFill>
            <a:prstDash val="dash"/>
            <a:bevel/>
          </a:ln>
          <a:effectLst>
            <a:outerShdw sx="100000" sy="100000" kx="0" ky="0" algn="b" rotWithShape="0" blurRad="457200" dist="38100" dir="3900000">
              <a:srgbClr val="000000">
                <a:alpha val="38000"/>
              </a:srgbClr>
            </a:outerShdw>
          </a:effectLst>
        </p:spPr>
        <p:txBody>
          <a:bodyPr lIns="45719" rIns="45719"/>
          <a:lstStyle/>
          <a:p>
            <a:pPr defTabSz="4389437">
              <a:defRPr>
                <a:latin typeface="Arial Narrow"/>
                <a:ea typeface="Arial Narrow"/>
                <a:cs typeface="Arial Narrow"/>
                <a:sym typeface="Arial Narrow"/>
              </a:defRPr>
            </a:pPr>
          </a:p>
        </p:txBody>
      </p:sp>
      <p:pic>
        <p:nvPicPr>
          <p:cNvPr id="11" name="seal200r.gif" descr="seal200r.gif"/>
          <p:cNvPicPr>
            <a:picLocks noChangeAspect="1"/>
          </p:cNvPicPr>
          <p:nvPr/>
        </p:nvPicPr>
        <p:blipFill>
          <a:blip r:embed="rId3">
            <a:extLst/>
          </a:blip>
          <a:stretch>
            <a:fillRect/>
          </a:stretch>
        </p:blipFill>
        <p:spPr>
          <a:xfrm>
            <a:off x="36660069" y="969552"/>
            <a:ext cx="4627679" cy="4627679"/>
          </a:xfrm>
          <a:prstGeom prst="rect">
            <a:avLst/>
          </a:prstGeom>
          <a:ln w="12700">
            <a:miter lim="400000"/>
          </a:ln>
        </p:spPr>
      </p:pic>
      <p:sp>
        <p:nvSpPr>
          <p:cNvPr id="12" name="Title Text"/>
          <p:cNvSpPr txBox="1"/>
          <p:nvPr>
            <p:ph type="title"/>
          </p:nvPr>
        </p:nvSpPr>
        <p:spPr>
          <a:xfrm>
            <a:off x="2194560" y="388619"/>
            <a:ext cx="39502079" cy="7345682"/>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3" name="Slide Number"/>
          <p:cNvSpPr txBox="1"/>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chemeClr val="accent4"/>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chemeClr val="accent4"/>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chemeClr val="accent4"/>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chemeClr val="accent4"/>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chemeClr val="accent4"/>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chemeClr val="accent4"/>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chemeClr val="accent4"/>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chemeClr val="accent4"/>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chemeClr val="accent4"/>
          </a:solidFill>
          <a:uFillTx/>
          <a:latin typeface="+mn-lt"/>
          <a:ea typeface="+mn-ea"/>
          <a:cs typeface="+mn-cs"/>
          <a:sym typeface="Arial"/>
        </a:defRPr>
      </a:lvl9pPr>
    </p:titleStyle>
    <p:bodyStyle>
      <a:lvl1pPr marL="228600" marR="0" indent="-228600" algn="l" defTabSz="914400" rtl="0" latinLnBrk="0">
        <a:lnSpc>
          <a:spcPts val="4600"/>
        </a:lnSpc>
        <a:spcBef>
          <a:spcPts val="0"/>
        </a:spcBef>
        <a:spcAft>
          <a:spcPts val="0"/>
        </a:spcAft>
        <a:buClrTx/>
        <a:buSzPct val="100000"/>
        <a:buFont typeface="Arial"/>
        <a:buChar char="•"/>
        <a:tabLst/>
        <a:defRPr b="0" baseline="0" cap="none" i="0" spc="0" strike="noStrike" sz="2800" u="none">
          <a:ln>
            <a:noFill/>
          </a:ln>
          <a:solidFill>
            <a:srgbClr val="808080"/>
          </a:solidFill>
          <a:uFillTx/>
          <a:latin typeface="+mn-lt"/>
          <a:ea typeface="+mn-ea"/>
          <a:cs typeface="+mn-cs"/>
          <a:sym typeface="Arial"/>
        </a:defRPr>
      </a:lvl1pPr>
      <a:lvl2pPr marL="685800" marR="0" indent="-228600" algn="l" defTabSz="914400" rtl="0" latinLnBrk="0">
        <a:lnSpc>
          <a:spcPts val="4600"/>
        </a:lnSpc>
        <a:spcBef>
          <a:spcPts val="0"/>
        </a:spcBef>
        <a:spcAft>
          <a:spcPts val="0"/>
        </a:spcAft>
        <a:buClrTx/>
        <a:buSzPct val="100000"/>
        <a:buFont typeface="Arial"/>
        <a:buChar char="•"/>
        <a:tabLst/>
        <a:defRPr b="0" baseline="0" cap="none" i="0" spc="0" strike="noStrike" sz="2800" u="none">
          <a:ln>
            <a:noFill/>
          </a:ln>
          <a:solidFill>
            <a:srgbClr val="808080"/>
          </a:solidFill>
          <a:uFillTx/>
          <a:latin typeface="+mn-lt"/>
          <a:ea typeface="+mn-ea"/>
          <a:cs typeface="+mn-cs"/>
          <a:sym typeface="Arial"/>
        </a:defRPr>
      </a:lvl2pPr>
      <a:lvl3pPr marL="1143000" marR="0" indent="-228600" algn="l" defTabSz="914400" rtl="0" latinLnBrk="0">
        <a:lnSpc>
          <a:spcPts val="4600"/>
        </a:lnSpc>
        <a:spcBef>
          <a:spcPts val="0"/>
        </a:spcBef>
        <a:spcAft>
          <a:spcPts val="0"/>
        </a:spcAft>
        <a:buClrTx/>
        <a:buSzPct val="100000"/>
        <a:buFont typeface="Arial"/>
        <a:buChar char="•"/>
        <a:tabLst/>
        <a:defRPr b="0" baseline="0" cap="none" i="0" spc="0" strike="noStrike" sz="2800" u="none">
          <a:ln>
            <a:noFill/>
          </a:ln>
          <a:solidFill>
            <a:srgbClr val="808080"/>
          </a:solidFill>
          <a:uFillTx/>
          <a:latin typeface="+mn-lt"/>
          <a:ea typeface="+mn-ea"/>
          <a:cs typeface="+mn-cs"/>
          <a:sym typeface="Arial"/>
        </a:defRPr>
      </a:lvl3pPr>
      <a:lvl4pPr marL="1600200" marR="0" indent="-228600" algn="l" defTabSz="914400" rtl="0" latinLnBrk="0">
        <a:lnSpc>
          <a:spcPts val="4600"/>
        </a:lnSpc>
        <a:spcBef>
          <a:spcPts val="0"/>
        </a:spcBef>
        <a:spcAft>
          <a:spcPts val="0"/>
        </a:spcAft>
        <a:buClrTx/>
        <a:buSzPct val="100000"/>
        <a:buFont typeface="Arial"/>
        <a:buChar char="•"/>
        <a:tabLst/>
        <a:defRPr b="0" baseline="0" cap="none" i="0" spc="0" strike="noStrike" sz="2800" u="none">
          <a:ln>
            <a:noFill/>
          </a:ln>
          <a:solidFill>
            <a:srgbClr val="808080"/>
          </a:solidFill>
          <a:uFillTx/>
          <a:latin typeface="+mn-lt"/>
          <a:ea typeface="+mn-ea"/>
          <a:cs typeface="+mn-cs"/>
          <a:sym typeface="Arial"/>
        </a:defRPr>
      </a:lvl4pPr>
      <a:lvl5pPr marL="2286000" marR="0" indent="-457200" algn="l" defTabSz="914400" rtl="0" latinLnBrk="0">
        <a:lnSpc>
          <a:spcPts val="4600"/>
        </a:lnSpc>
        <a:spcBef>
          <a:spcPts val="0"/>
        </a:spcBef>
        <a:spcAft>
          <a:spcPts val="0"/>
        </a:spcAft>
        <a:buClrTx/>
        <a:buSzPct val="100000"/>
        <a:buFont typeface="Arial"/>
        <a:buChar char="•"/>
        <a:tabLst/>
        <a:defRPr b="0" baseline="0" cap="none" i="0" spc="0" strike="noStrike" sz="2800" u="none">
          <a:ln>
            <a:noFill/>
          </a:ln>
          <a:solidFill>
            <a:srgbClr val="808080"/>
          </a:solidFill>
          <a:uFillTx/>
          <a:latin typeface="+mn-lt"/>
          <a:ea typeface="+mn-ea"/>
          <a:cs typeface="+mn-cs"/>
          <a:sym typeface="Arial"/>
        </a:defRPr>
      </a:lvl5pPr>
      <a:lvl6pPr marL="2641600" marR="0" indent="-355600" algn="l" defTabSz="914400" rtl="0" latinLnBrk="0">
        <a:lnSpc>
          <a:spcPts val="4600"/>
        </a:lnSpc>
        <a:spcBef>
          <a:spcPts val="0"/>
        </a:spcBef>
        <a:spcAft>
          <a:spcPts val="0"/>
        </a:spcAft>
        <a:buClrTx/>
        <a:buSzPct val="100000"/>
        <a:buFont typeface="Arial"/>
        <a:buChar char="•"/>
        <a:tabLst/>
        <a:defRPr b="0" baseline="0" cap="none" i="0" spc="0" strike="noStrike" sz="2800" u="none">
          <a:ln>
            <a:noFill/>
          </a:ln>
          <a:solidFill>
            <a:srgbClr val="808080"/>
          </a:solidFill>
          <a:uFillTx/>
          <a:latin typeface="+mn-lt"/>
          <a:ea typeface="+mn-ea"/>
          <a:cs typeface="+mn-cs"/>
          <a:sym typeface="Arial"/>
        </a:defRPr>
      </a:lvl6pPr>
      <a:lvl7pPr marL="3098800" marR="0" indent="-355600" algn="l" defTabSz="914400" rtl="0" latinLnBrk="0">
        <a:lnSpc>
          <a:spcPts val="4600"/>
        </a:lnSpc>
        <a:spcBef>
          <a:spcPts val="0"/>
        </a:spcBef>
        <a:spcAft>
          <a:spcPts val="0"/>
        </a:spcAft>
        <a:buClrTx/>
        <a:buSzPct val="100000"/>
        <a:buFont typeface="Arial"/>
        <a:buChar char="•"/>
        <a:tabLst/>
        <a:defRPr b="0" baseline="0" cap="none" i="0" spc="0" strike="noStrike" sz="2800" u="none">
          <a:ln>
            <a:noFill/>
          </a:ln>
          <a:solidFill>
            <a:srgbClr val="808080"/>
          </a:solidFill>
          <a:uFillTx/>
          <a:latin typeface="+mn-lt"/>
          <a:ea typeface="+mn-ea"/>
          <a:cs typeface="+mn-cs"/>
          <a:sym typeface="Arial"/>
        </a:defRPr>
      </a:lvl7pPr>
      <a:lvl8pPr marL="3556000" marR="0" indent="-355600" algn="l" defTabSz="914400" rtl="0" latinLnBrk="0">
        <a:lnSpc>
          <a:spcPts val="4600"/>
        </a:lnSpc>
        <a:spcBef>
          <a:spcPts val="0"/>
        </a:spcBef>
        <a:spcAft>
          <a:spcPts val="0"/>
        </a:spcAft>
        <a:buClrTx/>
        <a:buSzPct val="100000"/>
        <a:buFont typeface="Arial"/>
        <a:buChar char="•"/>
        <a:tabLst/>
        <a:defRPr b="0" baseline="0" cap="none" i="0" spc="0" strike="noStrike" sz="2800" u="none">
          <a:ln>
            <a:noFill/>
          </a:ln>
          <a:solidFill>
            <a:srgbClr val="808080"/>
          </a:solidFill>
          <a:uFillTx/>
          <a:latin typeface="+mn-lt"/>
          <a:ea typeface="+mn-ea"/>
          <a:cs typeface="+mn-cs"/>
          <a:sym typeface="Arial"/>
        </a:defRPr>
      </a:lvl8pPr>
      <a:lvl9pPr marL="4013200" marR="0" indent="-355600" algn="l" defTabSz="914400" rtl="0" latinLnBrk="0">
        <a:lnSpc>
          <a:spcPts val="4600"/>
        </a:lnSpc>
        <a:spcBef>
          <a:spcPts val="0"/>
        </a:spcBef>
        <a:spcAft>
          <a:spcPts val="0"/>
        </a:spcAft>
        <a:buClrTx/>
        <a:buSzPct val="100000"/>
        <a:buFont typeface="Arial"/>
        <a:buChar char="•"/>
        <a:tabLst/>
        <a:defRPr b="0" baseline="0" cap="none" i="0" spc="0" strike="noStrike" sz="2800" u="none">
          <a:ln>
            <a:noFill/>
          </a:ln>
          <a:solidFill>
            <a:srgbClr val="808080"/>
          </a:solidFill>
          <a:uFillTx/>
          <a:latin typeface="+mn-lt"/>
          <a:ea typeface="+mn-ea"/>
          <a:cs typeface="+mn-cs"/>
          <a:sym typeface="Arial"/>
        </a:defRPr>
      </a:lvl9pPr>
    </p:bodyStyle>
    <p:otherStyle>
      <a:lvl1pPr marL="0" marR="0" indent="0" algn="r" defTabSz="3686861"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1843429" algn="r" defTabSz="3686861"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3686861" algn="r" defTabSz="3686861"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5530291" algn="r" defTabSz="3686861"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7373722" algn="r" defTabSz="3686861"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9217152" algn="r" defTabSz="3686861"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11060582" algn="r" defTabSz="3686861"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12904013" algn="r" defTabSz="3686861"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14747442" algn="r" defTabSz="3686861"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Rectangle 5"/>
          <p:cNvSpPr txBox="1"/>
          <p:nvPr/>
        </p:nvSpPr>
        <p:spPr>
          <a:xfrm>
            <a:off x="869156" y="957563"/>
            <a:ext cx="41199594" cy="3100094"/>
          </a:xfrm>
          <a:prstGeom prst="rect">
            <a:avLst/>
          </a:prstGeom>
          <a:ln w="12700">
            <a:miter lim="400000"/>
          </a:ln>
          <a:extLst>
            <a:ext uri="{C572A759-6A51-4108-AA02-DFA0A04FC94B}">
              <ma14:wrappingTextBoxFlag xmlns:ma14="http://schemas.microsoft.com/office/mac/drawingml/2011/main" val="1"/>
            </a:ext>
          </a:extLst>
        </p:spPr>
        <p:txBody>
          <a:bodyPr lIns="45614" tIns="45614" rIns="45614" bIns="45614">
            <a:spAutoFit/>
          </a:bodyPr>
          <a:lstStyle/>
          <a:p>
            <a:pPr>
              <a:defRPr sz="8800">
                <a:solidFill>
                  <a:srgbClr val="FFFFFF"/>
                </a:solidFill>
                <a:latin typeface="Times New Roman"/>
                <a:ea typeface="Times New Roman"/>
                <a:cs typeface="Times New Roman"/>
                <a:sym typeface="Times New Roman"/>
              </a:defRPr>
            </a:pPr>
            <a:r>
              <a:t>An Investigation of Fast-Food and its Association with General Health </a:t>
            </a:r>
            <a:endParaRPr sz="2900"/>
          </a:p>
          <a:p>
            <a:pPr>
              <a:spcBef>
                <a:spcPts val="1800"/>
              </a:spcBef>
              <a:defRPr sz="4900">
                <a:solidFill>
                  <a:srgbClr val="FFFFFF"/>
                </a:solidFill>
                <a:latin typeface="Times New Roman"/>
                <a:ea typeface="Times New Roman"/>
                <a:cs typeface="Times New Roman"/>
                <a:sym typeface="Times New Roman"/>
              </a:defRPr>
            </a:pPr>
            <a:r>
              <a:t>Prado J., Sterback L. </a:t>
            </a:r>
          </a:p>
          <a:p>
            <a:pPr>
              <a:spcBef>
                <a:spcPts val="1800"/>
              </a:spcBef>
              <a:defRPr sz="4900">
                <a:solidFill>
                  <a:srgbClr val="FFFFFF"/>
                </a:solidFill>
                <a:latin typeface="Times New Roman"/>
                <a:ea typeface="Times New Roman"/>
                <a:cs typeface="Times New Roman"/>
                <a:sym typeface="Times New Roman"/>
              </a:defRPr>
            </a:pPr>
            <a:r>
              <a:t>Donatello R. DrPH California State University, Chico </a:t>
            </a:r>
          </a:p>
        </p:txBody>
      </p:sp>
      <p:sp>
        <p:nvSpPr>
          <p:cNvPr id="53" name="TextBox 5"/>
          <p:cNvSpPr txBox="1"/>
          <p:nvPr/>
        </p:nvSpPr>
        <p:spPr>
          <a:xfrm>
            <a:off x="969009" y="6918093"/>
            <a:ext cx="9829801" cy="8318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200">
                <a:solidFill>
                  <a:schemeClr val="accent1"/>
                </a:solidFill>
              </a:defRPr>
            </a:lvl1pPr>
          </a:lstStyle>
          <a:p>
            <a:pPr/>
            <a:r>
              <a:t>Introduction</a:t>
            </a:r>
          </a:p>
        </p:txBody>
      </p:sp>
      <p:sp>
        <p:nvSpPr>
          <p:cNvPr id="54" name="TextBox 3"/>
          <p:cNvSpPr txBox="1"/>
          <p:nvPr/>
        </p:nvSpPr>
        <p:spPr>
          <a:xfrm>
            <a:off x="914400" y="7910294"/>
            <a:ext cx="9829800" cy="9877047"/>
          </a:xfrm>
          <a:prstGeom prst="rect">
            <a:avLst/>
          </a:prstGeom>
          <a:solidFill>
            <a:srgbClr val="FFFFFF">
              <a:alpha val="63000"/>
            </a:srgbClr>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lnSpc>
                <a:spcPts val="5800"/>
              </a:lnSpc>
              <a:defRPr sz="3466">
                <a:solidFill>
                  <a:srgbClr val="000000"/>
                </a:solidFill>
                <a:latin typeface="Times New Roman"/>
                <a:ea typeface="Times New Roman"/>
                <a:cs typeface="Times New Roman"/>
                <a:sym typeface="Times New Roman"/>
              </a:defRPr>
            </a:pPr>
            <a:r>
              <a:t>The consumption of fast-food has been known to affect a person’s health and everyday life. Due to the low nutritional value, high fat, high calorie and sodium content of these foods can lead to  extensive health problems. Those who consume it daily contribute to the deterioration of their health, both physically and mentally. Research claims that the ingestion of junk food increases you chance of getting a health problem by 35 percent, whether it's obesity or heart disease. When a person becomes addicted to fast food it can also cause them to miss school or work from feeling fatigue or illness.</a:t>
            </a:r>
          </a:p>
          <a:p>
            <a:pPr algn="just" defTabSz="457200">
              <a:lnSpc>
                <a:spcPts val="5800"/>
              </a:lnSpc>
              <a:defRPr sz="3466">
                <a:solidFill>
                  <a:srgbClr val="000000"/>
                </a:solidFill>
                <a:latin typeface="Times New Roman"/>
                <a:ea typeface="Times New Roman"/>
                <a:cs typeface="Times New Roman"/>
                <a:sym typeface="Times New Roman"/>
              </a:defRPr>
            </a:pPr>
          </a:p>
          <a:p>
            <a:pPr algn="just" defTabSz="457200">
              <a:lnSpc>
                <a:spcPts val="5800"/>
              </a:lnSpc>
              <a:defRPr sz="3466">
                <a:solidFill>
                  <a:srgbClr val="000000"/>
                </a:solidFill>
                <a:latin typeface="Times New Roman"/>
                <a:ea typeface="Times New Roman"/>
                <a:cs typeface="Times New Roman"/>
                <a:sym typeface="Times New Roman"/>
              </a:defRPr>
            </a:pPr>
            <a:r>
              <a:t>The purpose of this investigation is to determine if there is a relationship between individuals who eat fast-food more than usual and how it influences their overall health. The person who eats fast-food regularly is prone to having a higher risk of getting sick and more likely to miss work.  </a:t>
            </a:r>
            <a:endParaRPr>
              <a:latin typeface="Times"/>
              <a:ea typeface="Times"/>
              <a:cs typeface="Times"/>
              <a:sym typeface="Times"/>
            </a:endParaRPr>
          </a:p>
          <a:p>
            <a:pPr defTabSz="457200">
              <a:lnSpc>
                <a:spcPts val="2800"/>
              </a:lnSpc>
              <a:defRPr sz="1200">
                <a:solidFill>
                  <a:srgbClr val="000000"/>
                </a:solidFill>
                <a:latin typeface="Times"/>
                <a:ea typeface="Times"/>
                <a:cs typeface="Times"/>
                <a:sym typeface="Times"/>
              </a:defRPr>
            </a:pPr>
          </a:p>
          <a:p>
            <a:pPr defTabSz="457200">
              <a:lnSpc>
                <a:spcPts val="3400"/>
              </a:lnSpc>
              <a:defRPr sz="1466">
                <a:solidFill>
                  <a:srgbClr val="000000"/>
                </a:solidFill>
              </a:defRPr>
            </a:pPr>
            <a:r>
              <a:t>					</a:t>
            </a:r>
          </a:p>
        </p:txBody>
      </p:sp>
      <p:sp>
        <p:nvSpPr>
          <p:cNvPr id="55" name="TextBox 7"/>
          <p:cNvSpPr txBox="1"/>
          <p:nvPr/>
        </p:nvSpPr>
        <p:spPr>
          <a:xfrm>
            <a:off x="778319" y="18453025"/>
            <a:ext cx="9579288" cy="8318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200">
                <a:solidFill>
                  <a:schemeClr val="accent1"/>
                </a:solidFill>
              </a:defRPr>
            </a:lvl1pPr>
          </a:lstStyle>
          <a:p>
            <a:pPr/>
            <a:r>
              <a:t>Methods</a:t>
            </a:r>
          </a:p>
        </p:txBody>
      </p:sp>
      <p:sp>
        <p:nvSpPr>
          <p:cNvPr id="56" name="TextBox 8"/>
          <p:cNvSpPr txBox="1"/>
          <p:nvPr/>
        </p:nvSpPr>
        <p:spPr>
          <a:xfrm>
            <a:off x="844682" y="19702943"/>
            <a:ext cx="9829801" cy="11166907"/>
          </a:xfrm>
          <a:prstGeom prst="rect">
            <a:avLst/>
          </a:prstGeom>
          <a:solidFill>
            <a:srgbClr val="FFFFFF">
              <a:alpha val="63000"/>
            </a:srgbClr>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lnSpc>
                <a:spcPts val="5400"/>
              </a:lnSpc>
              <a:defRPr sz="3366">
                <a:solidFill>
                  <a:srgbClr val="000000"/>
                </a:solidFill>
                <a:latin typeface="Times New Roman"/>
                <a:ea typeface="Times New Roman"/>
                <a:cs typeface="Times New Roman"/>
                <a:sym typeface="Times New Roman"/>
              </a:defRPr>
            </a:pPr>
            <a:r>
              <a:t>In order to comprehend and analyze the connection between poor eating habits and how it affects human health, we used a nationally representative sample of people ages 28-32 retrieved from the AddHealth Data Set. This provided data set contained 5,114 respondents in the years 2008-2009, in this specific study we focused on those individuals who consumed fast-food more than once a week and how they felt it affected their overall health. The variables that we used were H4GHI, H4GH2, H4GH7 and </a:t>
            </a:r>
            <a:r>
              <a:t>H4GH8. The variables that were tested as moderators were H4GH2 and H4GH8.</a:t>
            </a:r>
          </a:p>
          <a:p>
            <a:pPr algn="just" defTabSz="457200">
              <a:lnSpc>
                <a:spcPts val="5400"/>
              </a:lnSpc>
              <a:defRPr sz="3366">
                <a:solidFill>
                  <a:srgbClr val="000000"/>
                </a:solidFill>
                <a:latin typeface="Times New Roman"/>
                <a:ea typeface="Times New Roman"/>
                <a:cs typeface="Times New Roman"/>
                <a:sym typeface="Times New Roman"/>
              </a:defRPr>
            </a:pPr>
          </a:p>
          <a:p>
            <a:pPr algn="just" defTabSz="457200">
              <a:lnSpc>
                <a:spcPts val="5400"/>
              </a:lnSpc>
              <a:defRPr sz="3167">
                <a:solidFill>
                  <a:srgbClr val="000000"/>
                </a:solidFill>
                <a:latin typeface="Times New Roman"/>
                <a:ea typeface="Times New Roman"/>
                <a:cs typeface="Times New Roman"/>
                <a:sym typeface="Times New Roman"/>
              </a:defRPr>
            </a:pPr>
            <a:r>
              <a:rPr sz="3366"/>
              <a:t>We utilized our data sets by using RStudio, which allowed us to implement statistical computing and graphics. We also used this </a:t>
            </a:r>
            <a:r>
              <a:rPr sz="3366"/>
              <a:t>in order to interpret the data and view relationships between variables. This allowed us to extract logistical regression models, bivariate and univariate analyses to create graphics, tables and charts in order to get accurate results from where we could derive our conclusions.</a:t>
            </a:r>
            <a:r>
              <a:t> </a:t>
            </a:r>
            <a:endParaRPr>
              <a:latin typeface="Times"/>
              <a:ea typeface="Times"/>
              <a:cs typeface="Times"/>
              <a:sym typeface="Times"/>
            </a:endParaRPr>
          </a:p>
          <a:p>
            <a:pPr defTabSz="457200">
              <a:lnSpc>
                <a:spcPts val="5200"/>
              </a:lnSpc>
              <a:defRPr sz="3167">
                <a:solidFill>
                  <a:srgbClr val="000000"/>
                </a:solidFill>
                <a:latin typeface="Times New Roman"/>
                <a:ea typeface="Times New Roman"/>
                <a:cs typeface="Times New Roman"/>
                <a:sym typeface="Times New Roman"/>
              </a:defRPr>
            </a:pPr>
          </a:p>
          <a:p>
            <a:pPr algn="just" defTabSz="457200">
              <a:lnSpc>
                <a:spcPts val="4900"/>
              </a:lnSpc>
              <a:defRPr sz="2967">
                <a:solidFill>
                  <a:srgbClr val="000000"/>
                </a:solidFill>
                <a:latin typeface="Times New Roman"/>
                <a:ea typeface="Times New Roman"/>
                <a:cs typeface="Times New Roman"/>
                <a:sym typeface="Times New Roman"/>
              </a:defRPr>
            </a:pPr>
          </a:p>
        </p:txBody>
      </p:sp>
      <p:sp>
        <p:nvSpPr>
          <p:cNvPr id="57" name="TextBox 9"/>
          <p:cNvSpPr txBox="1"/>
          <p:nvPr/>
        </p:nvSpPr>
        <p:spPr>
          <a:xfrm>
            <a:off x="11626291" y="6949012"/>
            <a:ext cx="9829801" cy="8318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200">
                <a:solidFill>
                  <a:schemeClr val="accent1"/>
                </a:solidFill>
              </a:defRPr>
            </a:lvl1pPr>
          </a:lstStyle>
          <a:p>
            <a:pPr/>
            <a:r>
              <a:t>Sample Characteristics </a:t>
            </a:r>
          </a:p>
        </p:txBody>
      </p:sp>
      <p:sp>
        <p:nvSpPr>
          <p:cNvPr id="58" name="Freeform 13"/>
          <p:cNvSpPr/>
          <p:nvPr/>
        </p:nvSpPr>
        <p:spPr>
          <a:xfrm>
            <a:off x="17658089" y="17386543"/>
            <a:ext cx="249238" cy="1147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2" y="0"/>
                </a:moveTo>
                <a:lnTo>
                  <a:pt x="0" y="28"/>
                </a:lnTo>
                <a:lnTo>
                  <a:pt x="0" y="21600"/>
                </a:lnTo>
                <a:lnTo>
                  <a:pt x="21600" y="21600"/>
                </a:lnTo>
                <a:cubicBezTo>
                  <a:pt x="21599" y="21257"/>
                  <a:pt x="21597" y="20913"/>
                  <a:pt x="21596" y="20570"/>
                </a:cubicBezTo>
                <a:lnTo>
                  <a:pt x="3967" y="20612"/>
                </a:lnTo>
                <a:cubicBezTo>
                  <a:pt x="3819" y="10809"/>
                  <a:pt x="3819" y="10809"/>
                  <a:pt x="3670" y="1007"/>
                </a:cubicBezTo>
                <a:lnTo>
                  <a:pt x="21551" y="993"/>
                </a:lnTo>
                <a:lnTo>
                  <a:pt x="21432" y="0"/>
                </a:lnTo>
                <a:close/>
              </a:path>
            </a:pathLst>
          </a:custGeom>
          <a:solidFill>
            <a:srgbClr val="FFFFFF"/>
          </a:solidFill>
          <a:ln w="12700">
            <a:solidFill>
              <a:srgbClr val="FFFFFF"/>
            </a:solidFill>
            <a:miter/>
          </a:ln>
        </p:spPr>
        <p:txBody>
          <a:bodyPr lIns="45719" rIns="45719" anchor="ctr"/>
          <a:lstStyle/>
          <a:p>
            <a:pPr algn="ctr">
              <a:defRPr>
                <a:solidFill>
                  <a:srgbClr val="FFFFFF"/>
                </a:solidFill>
              </a:defRPr>
            </a:pPr>
          </a:p>
        </p:txBody>
      </p:sp>
      <p:sp>
        <p:nvSpPr>
          <p:cNvPr id="59" name="Freeform 14"/>
          <p:cNvSpPr/>
          <p:nvPr/>
        </p:nvSpPr>
        <p:spPr>
          <a:xfrm rot="10800000">
            <a:off x="19982189" y="17404004"/>
            <a:ext cx="249238" cy="1147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2" y="0"/>
                </a:moveTo>
                <a:lnTo>
                  <a:pt x="0" y="28"/>
                </a:lnTo>
                <a:lnTo>
                  <a:pt x="0" y="21600"/>
                </a:lnTo>
                <a:lnTo>
                  <a:pt x="21600" y="21600"/>
                </a:lnTo>
                <a:cubicBezTo>
                  <a:pt x="21599" y="21257"/>
                  <a:pt x="21597" y="20913"/>
                  <a:pt x="21596" y="20570"/>
                </a:cubicBezTo>
                <a:lnTo>
                  <a:pt x="3967" y="20612"/>
                </a:lnTo>
                <a:cubicBezTo>
                  <a:pt x="3819" y="10809"/>
                  <a:pt x="3819" y="10809"/>
                  <a:pt x="3670" y="1007"/>
                </a:cubicBezTo>
                <a:lnTo>
                  <a:pt x="21551" y="993"/>
                </a:lnTo>
                <a:lnTo>
                  <a:pt x="21432" y="0"/>
                </a:lnTo>
                <a:close/>
              </a:path>
            </a:pathLst>
          </a:custGeom>
          <a:solidFill>
            <a:srgbClr val="FFFFFF"/>
          </a:solidFill>
          <a:ln w="12700">
            <a:solidFill>
              <a:srgbClr val="FFFFFF"/>
            </a:solidFill>
            <a:miter/>
          </a:ln>
        </p:spPr>
        <p:txBody>
          <a:bodyPr lIns="45719" rIns="45719" anchor="ctr"/>
          <a:lstStyle/>
          <a:p>
            <a:pPr algn="ctr">
              <a:defRPr>
                <a:solidFill>
                  <a:srgbClr val="FFFFFF"/>
                </a:solidFill>
              </a:defRPr>
            </a:pPr>
          </a:p>
        </p:txBody>
      </p:sp>
      <p:graphicFrame>
        <p:nvGraphicFramePr>
          <p:cNvPr id="60" name="Table 17"/>
          <p:cNvGraphicFramePr/>
          <p:nvPr/>
        </p:nvGraphicFramePr>
        <p:xfrm>
          <a:off x="11632109" y="8104850"/>
          <a:ext cx="9910796" cy="571975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22532"/>
                <a:gridCol w="858772"/>
                <a:gridCol w="597614"/>
                <a:gridCol w="1123693"/>
                <a:gridCol w="1123693"/>
                <a:gridCol w="1123693"/>
                <a:gridCol w="1123693"/>
                <a:gridCol w="1123693"/>
                <a:gridCol w="1483460"/>
              </a:tblGrid>
              <a:tr h="1166920">
                <a:tc gridSpan="4">
                  <a:txBody>
                    <a:bodyPr/>
                    <a:lstStyle/>
                    <a:p>
                      <a:pPr algn="ctr" defTabSz="914400">
                        <a:defRPr b="0" sz="1800">
                          <a:solidFill>
                            <a:srgbClr val="000000"/>
                          </a:solidFill>
                        </a:defRPr>
                      </a:pPr>
                      <a:r>
                        <a:rPr b="1" sz="3200">
                          <a:solidFill>
                            <a:schemeClr val="accent1"/>
                          </a:solidFill>
                        </a:rPr>
                        <a:t>Univariate Analysis</a:t>
                      </a:r>
                    </a:p>
                  </a:txBody>
                  <a:tcPr marL="0" marR="0" marT="0" marB="0" anchor="ctr" anchorCtr="0" horzOverflow="overflow">
                    <a:lnL w="76200">
                      <a:solidFill>
                        <a:srgbClr val="FFFFFF"/>
                      </a:solidFill>
                    </a:lnL>
                    <a:lnT w="76200">
                      <a:solidFill>
                        <a:srgbClr val="FFFFFF"/>
                      </a:solidFill>
                    </a:lnT>
                    <a:lnB w="76200">
                      <a:solidFill>
                        <a:srgbClr val="FFFFFF"/>
                      </a:solidFill>
                    </a:lnB>
                    <a:solidFill>
                      <a:srgbClr val="FFFFFF"/>
                    </a:solidFill>
                  </a:tcPr>
                </a:tc>
                <a:tc hMerge="1">
                  <a:tcPr/>
                </a:tc>
                <a:tc hMerge="1">
                  <a:tcPr/>
                </a:tc>
                <a:tc hMerge="1">
                  <a:tcPr/>
                </a:tc>
                <a:tc>
                  <a:txBody>
                    <a:bodyPr/>
                    <a:lstStyle/>
                    <a:p>
                      <a:pPr algn="ctr" defTabSz="914400">
                        <a:defRPr sz="3200">
                          <a:solidFill>
                            <a:schemeClr val="accent1"/>
                          </a:solidFill>
                        </a:defRPr>
                      </a:pPr>
                    </a:p>
                  </a:txBody>
                  <a:tcPr marL="0" marR="0" marT="0" marB="0" anchor="ctr" anchorCtr="0" horzOverflow="overflow">
                    <a:lnT w="76200">
                      <a:solidFill>
                        <a:srgbClr val="FFFFFF"/>
                      </a:solidFill>
                    </a:lnT>
                    <a:lnB w="76200">
                      <a:solidFill>
                        <a:srgbClr val="FFFFFF"/>
                      </a:solidFill>
                    </a:lnB>
                    <a:solidFill>
                      <a:srgbClr val="FFFFFF"/>
                    </a:solidFill>
                  </a:tcPr>
                </a:tc>
                <a:tc>
                  <a:txBody>
                    <a:bodyPr/>
                    <a:lstStyle/>
                    <a:p>
                      <a:pPr algn="ctr" defTabSz="914400">
                        <a:defRPr sz="3200">
                          <a:solidFill>
                            <a:schemeClr val="accent1"/>
                          </a:solidFill>
                        </a:defRPr>
                      </a:pPr>
                    </a:p>
                  </a:txBody>
                  <a:tcPr marL="0" marR="0" marT="0" marB="0" anchor="ctr" anchorCtr="0" horzOverflow="overflow">
                    <a:lnT w="76200">
                      <a:solidFill>
                        <a:srgbClr val="FFFFFF"/>
                      </a:solidFill>
                    </a:lnT>
                    <a:lnB w="76200">
                      <a:solidFill>
                        <a:srgbClr val="FFFFFF"/>
                      </a:solidFill>
                    </a:lnB>
                    <a:solidFill>
                      <a:srgbClr val="FFFFFF"/>
                    </a:solidFill>
                  </a:tcPr>
                </a:tc>
                <a:tc>
                  <a:txBody>
                    <a:bodyPr/>
                    <a:lstStyle/>
                    <a:p>
                      <a:pPr algn="ctr" defTabSz="914400">
                        <a:defRPr sz="3200">
                          <a:solidFill>
                            <a:schemeClr val="accent1"/>
                          </a:solidFill>
                        </a:defRPr>
                      </a:pPr>
                    </a:p>
                  </a:txBody>
                  <a:tcPr marL="0" marR="0" marT="0" marB="0" anchor="ctr" anchorCtr="0" horzOverflow="overflow">
                    <a:lnT w="76200">
                      <a:solidFill>
                        <a:srgbClr val="FFFFFF"/>
                      </a:solidFill>
                    </a:lnT>
                    <a:lnB w="76200">
                      <a:solidFill>
                        <a:srgbClr val="FFFFFF"/>
                      </a:solidFill>
                    </a:lnB>
                    <a:solidFill>
                      <a:srgbClr val="FFFFFF"/>
                    </a:solidFill>
                  </a:tcPr>
                </a:tc>
                <a:tc>
                  <a:txBody>
                    <a:bodyPr/>
                    <a:lstStyle/>
                    <a:p>
                      <a:pPr algn="ctr" defTabSz="914400">
                        <a:defRPr sz="3200">
                          <a:solidFill>
                            <a:schemeClr val="accent1"/>
                          </a:solidFill>
                        </a:defRPr>
                      </a:pPr>
                    </a:p>
                  </a:txBody>
                  <a:tcPr marL="0" marR="0" marT="0" marB="0" anchor="ctr" anchorCtr="0" horzOverflow="overflow">
                    <a:lnR w="76200">
                      <a:solidFill>
                        <a:srgbClr val="FFFFFF"/>
                      </a:solidFill>
                    </a:lnR>
                    <a:lnT w="76200">
                      <a:solidFill>
                        <a:srgbClr val="FFFFFF"/>
                      </a:solidFill>
                    </a:lnT>
                    <a:lnB w="76200">
                      <a:solidFill>
                        <a:srgbClr val="FFFFFF"/>
                      </a:solidFill>
                    </a:lnB>
                    <a:solidFill>
                      <a:srgbClr val="FFFFFF"/>
                    </a:solidFill>
                  </a:tcPr>
                </a:tc>
                <a:tc>
                  <a:txBody>
                    <a:bodyPr/>
                    <a:lstStyle/>
                    <a:p>
                      <a:pPr algn="ctr" defTabSz="914400">
                        <a:defRPr sz="3200">
                          <a:solidFill>
                            <a:schemeClr val="accent1"/>
                          </a:solidFill>
                        </a:defRPr>
                      </a:pPr>
                    </a:p>
                  </a:txBody>
                  <a:tcPr marL="0" marR="0" marT="0" marB="0" anchor="ctr" anchorCtr="0" horzOverflow="overflow">
                    <a:lnL w="76200">
                      <a:solidFill>
                        <a:srgbClr val="FFFFFF"/>
                      </a:solidFill>
                    </a:lnL>
                    <a:lnR w="76200">
                      <a:solidFill>
                        <a:srgbClr val="FFFFFF"/>
                      </a:solidFill>
                    </a:lnR>
                    <a:lnT w="76200">
                      <a:solidFill>
                        <a:srgbClr val="FFFFFF"/>
                      </a:solidFill>
                    </a:lnT>
                    <a:lnB w="76200">
                      <a:solidFill>
                        <a:srgbClr val="FFFFFF"/>
                      </a:solidFill>
                    </a:lnB>
                    <a:solidFill>
                      <a:srgbClr val="FFFFFF"/>
                    </a:solidFill>
                  </a:tcPr>
                </a:tc>
              </a:tr>
              <a:tr h="592371">
                <a:tc>
                  <a:txBody>
                    <a:bodyPr/>
                    <a:lstStyle/>
                    <a:p>
                      <a:pPr algn="ctr" defTabSz="914400">
                        <a:defRPr sz="1800">
                          <a:solidFill>
                            <a:srgbClr val="000000"/>
                          </a:solidFill>
                        </a:defRPr>
                      </a:pPr>
                      <a:r>
                        <a:rPr sz="2400">
                          <a:solidFill>
                            <a:schemeClr val="accent4"/>
                          </a:solidFill>
                        </a:rPr>
                        <a:t>DataSet</a:t>
                      </a:r>
                    </a:p>
                  </a:txBody>
                  <a:tcPr marL="45720" marR="45720" marT="45720" marB="45720" anchor="t" anchorCtr="0" horzOverflow="overflow">
                    <a:lnL w="76200">
                      <a:solidFill>
                        <a:srgbClr val="FFFFFF"/>
                      </a:solidFill>
                    </a:lnL>
                    <a:lnT w="76200">
                      <a:solidFill>
                        <a:srgbClr val="FFFFFF"/>
                      </a:solidFill>
                    </a:lnT>
                  </a:tcPr>
                </a:tc>
                <a:tc>
                  <a:txBody>
                    <a:bodyPr/>
                    <a:lstStyle/>
                    <a:p>
                      <a:pPr algn="ctr" defTabSz="914400">
                        <a:defRPr sz="1800">
                          <a:solidFill>
                            <a:srgbClr val="000000"/>
                          </a:solidFill>
                        </a:defRPr>
                      </a:pPr>
                      <a:r>
                        <a:rPr sz="2400">
                          <a:solidFill>
                            <a:schemeClr val="accent4"/>
                          </a:solidFill>
                        </a:rPr>
                        <a:t>N(%)</a:t>
                      </a:r>
                    </a:p>
                  </a:txBody>
                  <a:tcPr marL="45720" marR="45720" marT="45720" marB="45720" anchor="t" anchorCtr="0" horzOverflow="overflow">
                    <a:lnT w="76200">
                      <a:solidFill>
                        <a:srgbClr val="FFFFFF"/>
                      </a:solidFill>
                    </a:lnT>
                  </a:tcPr>
                </a:tc>
                <a:tc>
                  <a:txBody>
                    <a:bodyPr/>
                    <a:lstStyle/>
                    <a:p>
                      <a:pPr algn="ctr" defTabSz="457200">
                        <a:defRPr sz="1800">
                          <a:solidFill>
                            <a:srgbClr val="000000"/>
                          </a:solidFill>
                        </a:defRPr>
                      </a:pPr>
                      <a:r>
                        <a:rPr sz="2400">
                          <a:solidFill>
                            <a:schemeClr val="accent4"/>
                          </a:solidFill>
                        </a:rPr>
                        <a:t>Min</a:t>
                      </a:r>
                    </a:p>
                  </a:txBody>
                  <a:tcPr marL="45720" marR="45720" marT="45720" marB="45720" anchor="t" anchorCtr="0" horzOverflow="overflow">
                    <a:lnT w="76200">
                      <a:solidFill>
                        <a:srgbClr val="FFFFFF"/>
                      </a:solidFill>
                    </a:lnT>
                  </a:tcPr>
                </a:tc>
                <a:tc>
                  <a:txBody>
                    <a:bodyPr/>
                    <a:lstStyle/>
                    <a:p>
                      <a:pPr algn="ctr" defTabSz="457200">
                        <a:defRPr sz="1800">
                          <a:solidFill>
                            <a:srgbClr val="000000"/>
                          </a:solidFill>
                        </a:defRPr>
                      </a:pPr>
                      <a:r>
                        <a:rPr sz="2400">
                          <a:solidFill>
                            <a:schemeClr val="accent4"/>
                          </a:solidFill>
                        </a:rPr>
                        <a:t>1st Qu. </a:t>
                      </a:r>
                    </a:p>
                  </a:txBody>
                  <a:tcPr marL="45720" marR="45720" marT="45720" marB="45720" anchor="t" anchorCtr="0" horzOverflow="overflow">
                    <a:lnT w="76200">
                      <a:solidFill>
                        <a:srgbClr val="FFFFFF"/>
                      </a:solidFill>
                    </a:lnT>
                  </a:tcPr>
                </a:tc>
                <a:tc>
                  <a:txBody>
                    <a:bodyPr/>
                    <a:lstStyle/>
                    <a:p>
                      <a:pPr algn="ctr" defTabSz="457200">
                        <a:defRPr sz="1800">
                          <a:solidFill>
                            <a:srgbClr val="000000"/>
                          </a:solidFill>
                        </a:defRPr>
                      </a:pPr>
                      <a:r>
                        <a:rPr sz="2400">
                          <a:solidFill>
                            <a:schemeClr val="accent4"/>
                          </a:solidFill>
                        </a:rPr>
                        <a:t>Median</a:t>
                      </a:r>
                    </a:p>
                  </a:txBody>
                  <a:tcPr marL="45720" marR="45720" marT="45720" marB="45720" anchor="t" anchorCtr="0" horzOverflow="overflow">
                    <a:lnT w="76200">
                      <a:solidFill>
                        <a:srgbClr val="FFFFFF"/>
                      </a:solidFill>
                    </a:lnT>
                  </a:tcPr>
                </a:tc>
                <a:tc>
                  <a:txBody>
                    <a:bodyPr/>
                    <a:lstStyle/>
                    <a:p>
                      <a:pPr algn="ctr" defTabSz="457200">
                        <a:defRPr sz="1800">
                          <a:solidFill>
                            <a:srgbClr val="000000"/>
                          </a:solidFill>
                        </a:defRPr>
                      </a:pPr>
                      <a:r>
                        <a:rPr sz="2400">
                          <a:solidFill>
                            <a:schemeClr val="accent4"/>
                          </a:solidFill>
                        </a:rPr>
                        <a:t>Mean</a:t>
                      </a:r>
                    </a:p>
                  </a:txBody>
                  <a:tcPr marL="45720" marR="45720" marT="45720" marB="45720" anchor="t" anchorCtr="0" horzOverflow="overflow">
                    <a:lnT w="76200">
                      <a:solidFill>
                        <a:srgbClr val="FFFFFF"/>
                      </a:solidFill>
                    </a:lnT>
                  </a:tcPr>
                </a:tc>
                <a:tc>
                  <a:txBody>
                    <a:bodyPr/>
                    <a:lstStyle/>
                    <a:p>
                      <a:pPr algn="ctr" defTabSz="457200">
                        <a:defRPr sz="1800">
                          <a:solidFill>
                            <a:srgbClr val="000000"/>
                          </a:solidFill>
                        </a:defRPr>
                      </a:pPr>
                      <a:r>
                        <a:rPr sz="2400">
                          <a:solidFill>
                            <a:schemeClr val="accent4"/>
                          </a:solidFill>
                        </a:rPr>
                        <a:t>3rd Qu. </a:t>
                      </a:r>
                    </a:p>
                  </a:txBody>
                  <a:tcPr marL="45720" marR="45720" marT="45720" marB="45720" anchor="t" anchorCtr="0" horzOverflow="overflow">
                    <a:lnT w="76200">
                      <a:solidFill>
                        <a:srgbClr val="FFFFFF"/>
                      </a:solidFill>
                    </a:lnT>
                  </a:tcPr>
                </a:tc>
                <a:tc>
                  <a:txBody>
                    <a:bodyPr/>
                    <a:lstStyle/>
                    <a:p>
                      <a:pPr algn="ctr" defTabSz="457200">
                        <a:defRPr sz="1800">
                          <a:solidFill>
                            <a:srgbClr val="000000"/>
                          </a:solidFill>
                        </a:defRPr>
                      </a:pPr>
                      <a:r>
                        <a:rPr sz="2400">
                          <a:solidFill>
                            <a:schemeClr val="accent4"/>
                          </a:solidFill>
                        </a:rPr>
                        <a:t>Max.</a:t>
                      </a:r>
                    </a:p>
                  </a:txBody>
                  <a:tcPr marL="45720" marR="45720" marT="45720" marB="45720" anchor="t" anchorCtr="0" horzOverflow="overflow">
                    <a:lnT w="76200">
                      <a:solidFill>
                        <a:srgbClr val="FFFFFF"/>
                      </a:solidFill>
                    </a:lnT>
                  </a:tcPr>
                </a:tc>
                <a:tc>
                  <a:txBody>
                    <a:bodyPr/>
                    <a:lstStyle/>
                    <a:p>
                      <a:pPr algn="ctr" defTabSz="457200">
                        <a:defRPr sz="1800">
                          <a:solidFill>
                            <a:srgbClr val="000000"/>
                          </a:solidFill>
                        </a:defRPr>
                      </a:pPr>
                      <a:r>
                        <a:rPr sz="2400">
                          <a:solidFill>
                            <a:schemeClr val="accent4"/>
                          </a:solidFill>
                        </a:rPr>
                        <a:t>STDEV</a:t>
                      </a:r>
                    </a:p>
                  </a:txBody>
                  <a:tcPr marL="45720" marR="45720" marT="45720" marB="45720" anchor="t" anchorCtr="0" horzOverflow="overflow">
                    <a:lnR w="76200">
                      <a:solidFill>
                        <a:srgbClr val="FFFFFF"/>
                      </a:solidFill>
                    </a:lnR>
                    <a:lnT w="76200">
                      <a:solidFill>
                        <a:srgbClr val="FFFFFF"/>
                      </a:solidFill>
                    </a:lnT>
                  </a:tcPr>
                </a:tc>
              </a:tr>
              <a:tr h="928459">
                <a:tc>
                  <a:txBody>
                    <a:bodyPr/>
                    <a:lstStyle/>
                    <a:p>
                      <a:pPr algn="ctr" defTabSz="457200">
                        <a:defRPr sz="1800">
                          <a:solidFill>
                            <a:srgbClr val="000000"/>
                          </a:solidFill>
                        </a:defRPr>
                      </a:pPr>
                      <a:r>
                        <a:rPr sz="2400">
                          <a:solidFill>
                            <a:schemeClr val="accent4"/>
                          </a:solidFill>
                        </a:rPr>
                        <a:t>FastFood</a:t>
                      </a:r>
                    </a:p>
                  </a:txBody>
                  <a:tcPr marL="45720" marR="45720" marT="45720" marB="45720" anchor="t" anchorCtr="0" horzOverflow="overflow">
                    <a:lnL w="76200">
                      <a:solidFill>
                        <a:srgbClr val="FFFFFF"/>
                      </a:solidFill>
                    </a:lnL>
                    <a:lnB w="76200">
                      <a:solidFill>
                        <a:srgbClr val="FFFFFF"/>
                      </a:solidFill>
                    </a:lnB>
                  </a:tcPr>
                </a:tc>
                <a:tc>
                  <a:txBody>
                    <a:bodyPr/>
                    <a:lstStyle/>
                    <a:p>
                      <a:pPr algn="ctr" defTabSz="457200">
                        <a:defRPr sz="1800">
                          <a:solidFill>
                            <a:srgbClr val="000000"/>
                          </a:solidFill>
                        </a:defRPr>
                      </a:pPr>
                      <a:r>
                        <a:rPr sz="2400">
                          <a:solidFill>
                            <a:schemeClr val="accent4"/>
                          </a:solidFill>
                        </a:rPr>
                        <a:t>19.5</a:t>
                      </a:r>
                    </a:p>
                  </a:txBody>
                  <a:tcPr marL="45720" marR="45720" marT="45720" marB="45720" anchor="t" anchorCtr="0" horzOverflow="overflow">
                    <a:lnB w="76200">
                      <a:solidFill>
                        <a:srgbClr val="FFFFFF"/>
                      </a:solidFill>
                    </a:lnB>
                  </a:tcPr>
                </a:tc>
                <a:tc>
                  <a:txBody>
                    <a:bodyPr/>
                    <a:lstStyle/>
                    <a:p>
                      <a:pPr algn="ctr" defTabSz="457200">
                        <a:defRPr sz="1800">
                          <a:solidFill>
                            <a:srgbClr val="000000"/>
                          </a:solidFill>
                        </a:defRPr>
                      </a:pPr>
                      <a:r>
                        <a:rPr sz="2400">
                          <a:solidFill>
                            <a:schemeClr val="accent4"/>
                          </a:solidFill>
                        </a:rPr>
                        <a:t>0.0</a:t>
                      </a:r>
                    </a:p>
                  </a:txBody>
                  <a:tcPr marL="45720" marR="45720" marT="45720" marB="45720" anchor="t" anchorCtr="0" horzOverflow="overflow">
                    <a:lnB w="76200">
                      <a:solidFill>
                        <a:srgbClr val="FFFFFF"/>
                      </a:solidFill>
                    </a:lnB>
                  </a:tcPr>
                </a:tc>
                <a:tc>
                  <a:txBody>
                    <a:bodyPr/>
                    <a:lstStyle/>
                    <a:p>
                      <a:pPr algn="ctr" defTabSz="457200">
                        <a:defRPr sz="1800">
                          <a:solidFill>
                            <a:srgbClr val="000000"/>
                          </a:solidFill>
                        </a:defRPr>
                      </a:pPr>
                      <a:r>
                        <a:rPr sz="2400">
                          <a:solidFill>
                            <a:schemeClr val="accent4"/>
                          </a:solidFill>
                        </a:rPr>
                        <a:t>2.0</a:t>
                      </a:r>
                    </a:p>
                  </a:txBody>
                  <a:tcPr marL="45720" marR="45720" marT="45720" marB="45720" anchor="t" anchorCtr="0" horzOverflow="overflow">
                    <a:lnB w="76200">
                      <a:solidFill>
                        <a:srgbClr val="FFFFFF"/>
                      </a:solidFill>
                    </a:lnB>
                  </a:tcPr>
                </a:tc>
                <a:tc>
                  <a:txBody>
                    <a:bodyPr/>
                    <a:lstStyle/>
                    <a:p>
                      <a:pPr algn="ctr" defTabSz="457200">
                        <a:defRPr sz="1800">
                          <a:solidFill>
                            <a:srgbClr val="000000"/>
                          </a:solidFill>
                        </a:defRPr>
                      </a:pPr>
                      <a:r>
                        <a:rPr sz="2400">
                          <a:solidFill>
                            <a:schemeClr val="accent4"/>
                          </a:solidFill>
                        </a:rPr>
                        <a:t>2.3</a:t>
                      </a:r>
                    </a:p>
                  </a:txBody>
                  <a:tcPr marL="45720" marR="45720" marT="45720" marB="45720" anchor="t" anchorCtr="0" horzOverflow="overflow">
                    <a:lnB w="76200">
                      <a:solidFill>
                        <a:srgbClr val="FFFFFF"/>
                      </a:solidFill>
                    </a:lnB>
                  </a:tcPr>
                </a:tc>
                <a:tc>
                  <a:txBody>
                    <a:bodyPr/>
                    <a:lstStyle/>
                    <a:p>
                      <a:pPr algn="ctr" defTabSz="457200">
                        <a:defRPr sz="1800">
                          <a:solidFill>
                            <a:srgbClr val="000000"/>
                          </a:solidFill>
                        </a:defRPr>
                      </a:pPr>
                      <a:r>
                        <a:rPr sz="2400">
                          <a:solidFill>
                            <a:schemeClr val="accent4"/>
                          </a:solidFill>
                        </a:rPr>
                        <a:t>3.355</a:t>
                      </a:r>
                    </a:p>
                  </a:txBody>
                  <a:tcPr marL="45720" marR="45720" marT="45720" marB="45720" anchor="t" anchorCtr="0" horzOverflow="overflow">
                    <a:lnB w="76200">
                      <a:solidFill>
                        <a:srgbClr val="FFFFFF"/>
                      </a:solidFill>
                    </a:lnB>
                  </a:tcPr>
                </a:tc>
                <a:tc>
                  <a:txBody>
                    <a:bodyPr/>
                    <a:lstStyle/>
                    <a:p>
                      <a:pPr algn="ctr" defTabSz="457200">
                        <a:defRPr sz="1800">
                          <a:solidFill>
                            <a:srgbClr val="000000"/>
                          </a:solidFill>
                        </a:defRPr>
                      </a:pPr>
                      <a:r>
                        <a:rPr sz="2400">
                          <a:solidFill>
                            <a:schemeClr val="accent4"/>
                          </a:solidFill>
                        </a:rPr>
                        <a:t>3</a:t>
                      </a:r>
                    </a:p>
                  </a:txBody>
                  <a:tcPr marL="45720" marR="45720" marT="45720" marB="45720" anchor="t" anchorCtr="0" horzOverflow="overflow">
                    <a:lnB w="76200">
                      <a:solidFill>
                        <a:srgbClr val="FFFFFF"/>
                      </a:solidFill>
                    </a:lnB>
                  </a:tcPr>
                </a:tc>
                <a:tc>
                  <a:txBody>
                    <a:bodyPr/>
                    <a:lstStyle/>
                    <a:p>
                      <a:pPr algn="ctr" defTabSz="457200">
                        <a:defRPr sz="1800">
                          <a:solidFill>
                            <a:srgbClr val="000000"/>
                          </a:solidFill>
                        </a:defRPr>
                      </a:pPr>
                      <a:r>
                        <a:rPr sz="2400">
                          <a:solidFill>
                            <a:schemeClr val="accent4"/>
                          </a:solidFill>
                        </a:rPr>
                        <a:t>998.9</a:t>
                      </a:r>
                    </a:p>
                  </a:txBody>
                  <a:tcPr marL="45720" marR="45720" marT="45720" marB="45720" anchor="t" anchorCtr="0" horzOverflow="overflow">
                    <a:lnB w="76200">
                      <a:solidFill>
                        <a:srgbClr val="FFFFFF"/>
                      </a:solidFill>
                    </a:lnB>
                  </a:tcPr>
                </a:tc>
                <a:tc>
                  <a:txBody>
                    <a:bodyPr/>
                    <a:lstStyle/>
                    <a:p>
                      <a:pPr algn="ctr" defTabSz="457200">
                        <a:defRPr sz="2400"/>
                      </a:pPr>
                    </a:p>
                  </a:txBody>
                  <a:tcPr marL="45720" marR="45720" marT="45720" marB="45720" anchor="t" anchorCtr="0" horzOverflow="overflow">
                    <a:lnR w="76200">
                      <a:solidFill>
                        <a:srgbClr val="FFFFFF"/>
                      </a:solidFill>
                    </a:lnR>
                    <a:lnB w="76200">
                      <a:solidFill>
                        <a:srgbClr val="FFFFFF"/>
                      </a:solidFill>
                    </a:lnB>
                  </a:tcPr>
                </a:tc>
              </a:tr>
            </a:tbl>
          </a:graphicData>
        </a:graphic>
      </p:graphicFrame>
      <p:sp>
        <p:nvSpPr>
          <p:cNvPr id="61" name="TextBox 19"/>
          <p:cNvSpPr txBox="1"/>
          <p:nvPr/>
        </p:nvSpPr>
        <p:spPr>
          <a:xfrm>
            <a:off x="22325597" y="6949012"/>
            <a:ext cx="9742039" cy="8318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200">
                <a:solidFill>
                  <a:schemeClr val="accent1"/>
                </a:solidFill>
              </a:defRPr>
            </a:lvl1pPr>
          </a:lstStyle>
          <a:p>
            <a:pPr/>
            <a:r>
              <a:t>Results</a:t>
            </a:r>
          </a:p>
        </p:txBody>
      </p:sp>
      <p:sp>
        <p:nvSpPr>
          <p:cNvPr id="62" name="TextBox 20"/>
          <p:cNvSpPr txBox="1"/>
          <p:nvPr/>
        </p:nvSpPr>
        <p:spPr>
          <a:xfrm>
            <a:off x="33106897" y="7797603"/>
            <a:ext cx="9829801" cy="8318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200">
                <a:solidFill>
                  <a:schemeClr val="accent1"/>
                </a:solidFill>
              </a:defRPr>
            </a:lvl1pPr>
          </a:lstStyle>
          <a:p>
            <a:pPr/>
            <a:r>
              <a:t>Conclusion</a:t>
            </a:r>
          </a:p>
        </p:txBody>
      </p:sp>
      <p:sp>
        <p:nvSpPr>
          <p:cNvPr id="63" name="TextBox 21"/>
          <p:cNvSpPr txBox="1"/>
          <p:nvPr/>
        </p:nvSpPr>
        <p:spPr>
          <a:xfrm>
            <a:off x="33092390" y="25606203"/>
            <a:ext cx="9829801" cy="769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800">
                <a:solidFill>
                  <a:schemeClr val="accent1"/>
                </a:solidFill>
              </a:defRPr>
            </a:lvl1pPr>
          </a:lstStyle>
          <a:p>
            <a:pPr/>
            <a:r>
              <a:t>References</a:t>
            </a:r>
          </a:p>
        </p:txBody>
      </p:sp>
      <p:sp>
        <p:nvSpPr>
          <p:cNvPr id="64" name="TextBox 22"/>
          <p:cNvSpPr txBox="1"/>
          <p:nvPr/>
        </p:nvSpPr>
        <p:spPr>
          <a:xfrm>
            <a:off x="33138534" y="26527451"/>
            <a:ext cx="9737513" cy="4343924"/>
          </a:xfrm>
          <a:prstGeom prst="rect">
            <a:avLst/>
          </a:prstGeom>
          <a:solidFill>
            <a:srgbClr val="FFFFFF">
              <a:alpha val="63000"/>
            </a:srgbClr>
          </a:solidFill>
          <a:ln w="12700">
            <a:miter lim="400000"/>
          </a:ln>
          <a:extLst>
            <a:ext uri="{C572A759-6A51-4108-AA02-DFA0A04FC94B}">
              <ma14:wrappingTextBoxFlag xmlns:ma14="http://schemas.microsoft.com/office/mac/drawingml/2011/main" val="1"/>
            </a:ext>
          </a:extLst>
        </p:spPr>
        <p:txBody>
          <a:bodyPr lIns="45719" rIns="45719">
            <a:spAutoFit/>
          </a:bodyPr>
          <a:lstStyle/>
          <a:p>
            <a:pPr marL="289693" indent="-289693" algn="just" defTabSz="457200">
              <a:lnSpc>
                <a:spcPts val="5100"/>
              </a:lnSpc>
              <a:spcBef>
                <a:spcPts val="2100"/>
              </a:spcBef>
              <a:buSzPct val="100000"/>
              <a:buAutoNum type="arabicPeriod" startAt="1"/>
              <a:defRPr sz="2166">
                <a:solidFill>
                  <a:srgbClr val="000000"/>
                </a:solidFill>
                <a:latin typeface="Times New Roman"/>
                <a:ea typeface="Times New Roman"/>
                <a:cs typeface="Times New Roman"/>
                <a:sym typeface="Times New Roman"/>
              </a:defRPr>
            </a:pPr>
            <a:r>
              <a:t>A. Astrup,  J. Dyerberg, S. Stender. (2007). Fastfood: Unhealthy and Unfriendly. </a:t>
            </a:r>
            <a:r>
              <a:rPr i="1">
                <a:solidFill>
                  <a:srgbClr val="222222"/>
                </a:solidFill>
              </a:rPr>
              <a:t>International Journal of Obesity, </a:t>
            </a:r>
            <a:r>
              <a:rPr>
                <a:solidFill>
                  <a:srgbClr val="222222"/>
                </a:solidFill>
              </a:rPr>
              <a:t>31, 887–890.</a:t>
            </a:r>
            <a:endParaRPr>
              <a:solidFill>
                <a:srgbClr val="222222"/>
              </a:solidFill>
            </a:endParaRPr>
          </a:p>
          <a:p>
            <a:pPr marL="289693" indent="-289693" algn="just" defTabSz="457200">
              <a:lnSpc>
                <a:spcPts val="5100"/>
              </a:lnSpc>
              <a:spcBef>
                <a:spcPts val="2100"/>
              </a:spcBef>
              <a:buSzPct val="100000"/>
              <a:buAutoNum type="arabicPeriod" startAt="1"/>
              <a:defRPr sz="2166">
                <a:solidFill>
                  <a:srgbClr val="000000"/>
                </a:solidFill>
                <a:latin typeface="Times New Roman"/>
                <a:ea typeface="Times New Roman"/>
                <a:cs typeface="Times New Roman"/>
                <a:sym typeface="Times New Roman"/>
              </a:defRPr>
            </a:pPr>
            <a:r>
              <a:rPr>
                <a:solidFill>
                  <a:srgbClr val="222222"/>
                </a:solidFill>
              </a:rPr>
              <a:t>Gunnars, Kris. Food Addiction- A serious Problem with a Simple Solution. (2017, June 9). Retrieved from https://www.healthline.com/nutrition/how-to-overcome-food-addiction#modal-close </a:t>
            </a:r>
            <a:endParaRPr>
              <a:latin typeface="Times"/>
              <a:ea typeface="Times"/>
              <a:cs typeface="Times"/>
              <a:sym typeface="Times"/>
            </a:endParaRPr>
          </a:p>
          <a:p>
            <a:pPr algn="just" defTabSz="457200">
              <a:lnSpc>
                <a:spcPts val="5100"/>
              </a:lnSpc>
              <a:spcBef>
                <a:spcPts val="2100"/>
              </a:spcBef>
              <a:defRPr sz="2166">
                <a:solidFill>
                  <a:srgbClr val="222222"/>
                </a:solidFill>
                <a:latin typeface="Times New Roman"/>
                <a:ea typeface="Times New Roman"/>
                <a:cs typeface="Times New Roman"/>
                <a:sym typeface="Times New Roman"/>
              </a:defRPr>
            </a:pPr>
            <a:r>
              <a:rPr>
                <a:latin typeface="Times"/>
                <a:ea typeface="Times"/>
                <a:cs typeface="Times"/>
                <a:sym typeface="Times"/>
              </a:rPr>
              <a:t>3. </a:t>
            </a:r>
            <a:r>
              <a:t>Jacobs, David R. (2006) Fast food and sedentary lifestyle: a combination that leads to obesity. </a:t>
            </a:r>
            <a:r>
              <a:rPr i="1"/>
              <a:t>The American 	Journal of Clinical Nutrition. </a:t>
            </a:r>
            <a:endParaRPr>
              <a:solidFill>
                <a:srgbClr val="000000"/>
              </a:solidFill>
              <a:latin typeface="Times"/>
              <a:ea typeface="Times"/>
              <a:cs typeface="Times"/>
              <a:sym typeface="Times"/>
            </a:endParaRPr>
          </a:p>
          <a:p>
            <a:pPr algn="just" defTabSz="457200">
              <a:lnSpc>
                <a:spcPts val="4800"/>
              </a:lnSpc>
              <a:defRPr sz="2166">
                <a:solidFill>
                  <a:srgbClr val="000000"/>
                </a:solidFill>
                <a:latin typeface="Times New Roman"/>
                <a:ea typeface="Times New Roman"/>
                <a:cs typeface="Times New Roman"/>
                <a:sym typeface="Times New Roman"/>
              </a:defRPr>
            </a:pPr>
            <a:r>
              <a:rPr>
                <a:latin typeface="Times"/>
                <a:ea typeface="Times"/>
                <a:cs typeface="Times"/>
                <a:sym typeface="Times"/>
              </a:rPr>
              <a:t>4. </a:t>
            </a:r>
            <a:r>
              <a:rPr>
                <a:solidFill>
                  <a:srgbClr val="222222"/>
                </a:solidFill>
              </a:rPr>
              <a:t>Myles, Ian A. (2014). </a:t>
            </a:r>
            <a:r>
              <a:t>Fast food fever: reviewing the impacts of the Western diet on Immunity. </a:t>
            </a:r>
            <a:r>
              <a:rPr i="1"/>
              <a:t>BioMed Central Nutrition Journal, 13:61</a:t>
            </a:r>
            <a:endParaRPr i="1"/>
          </a:p>
          <a:p>
            <a:pPr algn="just" defTabSz="457200">
              <a:lnSpc>
                <a:spcPts val="4800"/>
              </a:lnSpc>
              <a:defRPr sz="2166">
                <a:solidFill>
                  <a:srgbClr val="000000"/>
                </a:solidFill>
                <a:latin typeface="Times New Roman"/>
                <a:ea typeface="Times New Roman"/>
                <a:cs typeface="Times New Roman"/>
                <a:sym typeface="Times New Roman"/>
              </a:defRPr>
            </a:pPr>
          </a:p>
        </p:txBody>
      </p:sp>
      <p:sp>
        <p:nvSpPr>
          <p:cNvPr id="65" name="Straight Connector 30"/>
          <p:cNvSpPr/>
          <p:nvPr/>
        </p:nvSpPr>
        <p:spPr>
          <a:xfrm>
            <a:off x="822094" y="17960405"/>
            <a:ext cx="9976716" cy="1"/>
          </a:xfrm>
          <a:prstGeom prst="line">
            <a:avLst/>
          </a:prstGeom>
          <a:ln w="25400">
            <a:solidFill>
              <a:schemeClr val="accent4"/>
            </a:solidFill>
            <a:prstDash val="dash"/>
          </a:ln>
        </p:spPr>
        <p:txBody>
          <a:bodyPr lIns="45719" rIns="45719"/>
          <a:lstStyle/>
          <a:p>
            <a:pPr/>
          </a:p>
        </p:txBody>
      </p:sp>
      <p:sp>
        <p:nvSpPr>
          <p:cNvPr id="66" name="TextBox 35"/>
          <p:cNvSpPr txBox="1"/>
          <p:nvPr/>
        </p:nvSpPr>
        <p:spPr>
          <a:xfrm>
            <a:off x="33147000" y="17638419"/>
            <a:ext cx="9791700" cy="8318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200">
                <a:solidFill>
                  <a:schemeClr val="accent1"/>
                </a:solidFill>
              </a:defRPr>
            </a:lvl1pPr>
          </a:lstStyle>
          <a:p>
            <a:pPr/>
            <a:r>
              <a:t>Implications</a:t>
            </a:r>
          </a:p>
        </p:txBody>
      </p:sp>
      <p:sp>
        <p:nvSpPr>
          <p:cNvPr id="67" name="TextBox 36"/>
          <p:cNvSpPr txBox="1"/>
          <p:nvPr/>
        </p:nvSpPr>
        <p:spPr>
          <a:xfrm>
            <a:off x="22330765" y="16899914"/>
            <a:ext cx="9784081" cy="1446957"/>
          </a:xfrm>
          <a:prstGeom prst="rect">
            <a:avLst/>
          </a:prstGeom>
          <a:solidFill>
            <a:srgbClr val="FFFFFF">
              <a:alpha val="63000"/>
            </a:srgbClr>
          </a:solidFill>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4600"/>
              </a:lnSpc>
              <a:spcBef>
                <a:spcPts val="1800"/>
              </a:spcBef>
              <a:defRPr sz="2800"/>
            </a:pPr>
          </a:p>
        </p:txBody>
      </p:sp>
      <p:sp>
        <p:nvSpPr>
          <p:cNvPr id="68" name="Straight Connector 37"/>
          <p:cNvSpPr/>
          <p:nvPr/>
        </p:nvSpPr>
        <p:spPr>
          <a:xfrm>
            <a:off x="33146441" y="25446076"/>
            <a:ext cx="9784082" cy="1"/>
          </a:xfrm>
          <a:prstGeom prst="line">
            <a:avLst/>
          </a:prstGeom>
          <a:ln w="25400">
            <a:solidFill>
              <a:schemeClr val="accent4"/>
            </a:solidFill>
            <a:prstDash val="dash"/>
          </a:ln>
        </p:spPr>
        <p:txBody>
          <a:bodyPr lIns="45719" rIns="45719"/>
          <a:lstStyle/>
          <a:p>
            <a:pPr/>
          </a:p>
        </p:txBody>
      </p:sp>
      <p:sp>
        <p:nvSpPr>
          <p:cNvPr id="69" name="TextBox 39"/>
          <p:cNvSpPr txBox="1"/>
          <p:nvPr/>
        </p:nvSpPr>
        <p:spPr>
          <a:xfrm>
            <a:off x="33146441" y="8763348"/>
            <a:ext cx="9829801" cy="1370757"/>
          </a:xfrm>
          <a:prstGeom prst="rect">
            <a:avLst/>
          </a:prstGeom>
          <a:solidFill>
            <a:srgbClr val="FFFFFF">
              <a:alpha val="63000"/>
            </a:srgbClr>
          </a:solidFill>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4600"/>
              </a:lnSpc>
              <a:spcBef>
                <a:spcPts val="1200"/>
              </a:spcBef>
              <a:defRPr sz="2800"/>
            </a:pPr>
          </a:p>
        </p:txBody>
      </p:sp>
      <p:sp>
        <p:nvSpPr>
          <p:cNvPr id="70" name="Straight Connector 40"/>
          <p:cNvSpPr/>
          <p:nvPr/>
        </p:nvSpPr>
        <p:spPr>
          <a:xfrm>
            <a:off x="33193567" y="17247998"/>
            <a:ext cx="9784082" cy="1"/>
          </a:xfrm>
          <a:prstGeom prst="line">
            <a:avLst/>
          </a:prstGeom>
          <a:ln w="25400">
            <a:solidFill>
              <a:schemeClr val="accent4"/>
            </a:solidFill>
            <a:prstDash val="dash"/>
          </a:ln>
        </p:spPr>
        <p:txBody>
          <a:bodyPr lIns="45719" rIns="45719"/>
          <a:lstStyle/>
          <a:p>
            <a:pPr/>
          </a:p>
        </p:txBody>
      </p:sp>
      <p:sp>
        <p:nvSpPr>
          <p:cNvPr id="71" name="This research is important because it reveals how people who obtain a poor diet regularly could run into serious health issues. Some people are more at risk than others through genetics or simply because of a bad habit that has lost control.  Ongoing research has led to informing people the potential dangers of eating junk-food daily. Even though there are people who fear addiction, there is always a solution wether its to give the refrigerator a makeover, attend overeaters anonymous, or even seek serious help by consulting your doctor (Gunnars, 2017)."/>
          <p:cNvSpPr txBox="1"/>
          <p:nvPr/>
        </p:nvSpPr>
        <p:spPr>
          <a:xfrm>
            <a:off x="33146999" y="18843665"/>
            <a:ext cx="9579289" cy="55210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3466">
                <a:solidFill>
                  <a:srgbClr val="000000"/>
                </a:solidFill>
                <a:latin typeface="Times New Roman"/>
                <a:ea typeface="Times New Roman"/>
                <a:cs typeface="Times New Roman"/>
                <a:sym typeface="Times New Roman"/>
              </a:defRPr>
            </a:lvl1pPr>
          </a:lstStyle>
          <a:p>
            <a:pPr/>
            <a:r>
              <a:t>This research is important because it reveals how people who obtain a poor diet regularly could run into serious health issues. Some people are more at risk than others through genetics or simply because of a bad habit that has lost control.  Ongoing research has led to informing people the potential dangers of eating junk-food daily. Even though there are people who fear addiction, there is always a solution wether its to give the refrigerator a makeover, attend overeaters anonymous, or even seek serious help by consulting your doctor (Gunnars, 2017).</a:t>
            </a:r>
          </a:p>
        </p:txBody>
      </p:sp>
      <p:pic>
        <p:nvPicPr>
          <p:cNvPr id="72" name="Screen Shot 2017-11-29 at 6.09.32 PM.png" descr="Screen Shot 2017-11-29 at 6.09.32 PM.png"/>
          <p:cNvPicPr>
            <a:picLocks noChangeAspect="1"/>
          </p:cNvPicPr>
          <p:nvPr/>
        </p:nvPicPr>
        <p:blipFill>
          <a:blip r:embed="rId2">
            <a:extLst/>
          </a:blip>
          <a:srcRect l="5337" t="7647" r="6982" b="4467"/>
          <a:stretch>
            <a:fillRect/>
          </a:stretch>
        </p:blipFill>
        <p:spPr>
          <a:xfrm>
            <a:off x="22171244" y="8335809"/>
            <a:ext cx="10509746" cy="7089037"/>
          </a:xfrm>
          <a:prstGeom prst="rect">
            <a:avLst/>
          </a:prstGeom>
          <a:ln w="12700">
            <a:miter lim="400000"/>
          </a:ln>
        </p:spPr>
      </p:pic>
      <p:pic>
        <p:nvPicPr>
          <p:cNvPr id="73" name="Screen Shot 2017-11-29 at 6.15.00 PM.png" descr="Screen Shot 2017-11-29 at 6.15.00 PM.png"/>
          <p:cNvPicPr>
            <a:picLocks noChangeAspect="1"/>
          </p:cNvPicPr>
          <p:nvPr/>
        </p:nvPicPr>
        <p:blipFill>
          <a:blip r:embed="rId3">
            <a:extLst/>
          </a:blip>
          <a:srcRect l="0" t="0" r="0" b="2217"/>
          <a:stretch>
            <a:fillRect/>
          </a:stretch>
        </p:blipFill>
        <p:spPr>
          <a:xfrm>
            <a:off x="22094180" y="16244810"/>
            <a:ext cx="10379288" cy="6750745"/>
          </a:xfrm>
          <a:prstGeom prst="rect">
            <a:avLst/>
          </a:prstGeom>
          <a:ln w="12700">
            <a:miter lim="400000"/>
          </a:ln>
        </p:spPr>
      </p:pic>
      <p:pic>
        <p:nvPicPr>
          <p:cNvPr id="74" name="Screen Shot 2017-11-29 at 6.16.27 PM.png" descr="Screen Shot 2017-11-29 at 6.16.27 PM.png"/>
          <p:cNvPicPr>
            <a:picLocks noChangeAspect="1"/>
          </p:cNvPicPr>
          <p:nvPr/>
        </p:nvPicPr>
        <p:blipFill>
          <a:blip r:embed="rId4">
            <a:extLst/>
          </a:blip>
          <a:stretch>
            <a:fillRect/>
          </a:stretch>
        </p:blipFill>
        <p:spPr>
          <a:xfrm>
            <a:off x="22138130" y="23815674"/>
            <a:ext cx="10335434" cy="6628633"/>
          </a:xfrm>
          <a:prstGeom prst="rect">
            <a:avLst/>
          </a:prstGeom>
          <a:ln w="12700">
            <a:miter lim="400000"/>
          </a:ln>
        </p:spPr>
      </p:pic>
      <p:sp>
        <p:nvSpPr>
          <p:cNvPr id="75" name="Bivariate Analysis"/>
          <p:cNvSpPr txBox="1"/>
          <p:nvPr/>
        </p:nvSpPr>
        <p:spPr>
          <a:xfrm>
            <a:off x="11565522" y="17780314"/>
            <a:ext cx="3590489"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solidFill>
                  <a:schemeClr val="accent1"/>
                </a:solidFill>
              </a:defRPr>
            </a:lvl1pPr>
          </a:lstStyle>
          <a:p>
            <a:pPr/>
            <a:r>
              <a:t>Bivariate Analysis</a:t>
            </a:r>
          </a:p>
        </p:txBody>
      </p:sp>
      <p:sp>
        <p:nvSpPr>
          <p:cNvPr id="76" name="Regression Analysis"/>
          <p:cNvSpPr txBox="1"/>
          <p:nvPr/>
        </p:nvSpPr>
        <p:spPr>
          <a:xfrm>
            <a:off x="11572240" y="22780175"/>
            <a:ext cx="4086980" cy="54804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solidFill>
                  <a:schemeClr val="accent1"/>
                </a:solidFill>
              </a:defRPr>
            </a:lvl1pPr>
          </a:lstStyle>
          <a:p>
            <a:pPr/>
            <a:r>
              <a:t>Regression Analysis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search Poster Template">
  <a:themeElements>
    <a:clrScheme name="Research Poster Template">
      <a:dk1>
        <a:srgbClr val="666666"/>
      </a:dk1>
      <a:lt1>
        <a:srgbClr val="FFFFFF"/>
      </a:lt1>
      <a:dk2>
        <a:srgbClr val="A7A7A7"/>
      </a:dk2>
      <a:lt2>
        <a:srgbClr val="535353"/>
      </a:lt2>
      <a:accent1>
        <a:srgbClr val="005BBB"/>
      </a:accent1>
      <a:accent2>
        <a:srgbClr val="41B6E6"/>
      </a:accent2>
      <a:accent3>
        <a:srgbClr val="E56D54"/>
      </a:accent3>
      <a:accent4>
        <a:srgbClr val="666666"/>
      </a:accent4>
      <a:accent5>
        <a:srgbClr val="007681"/>
      </a:accent5>
      <a:accent6>
        <a:srgbClr val="003E51"/>
      </a:accent6>
      <a:hlink>
        <a:srgbClr val="0000FF"/>
      </a:hlink>
      <a:folHlink>
        <a:srgbClr val="FF00FF"/>
      </a:folHlink>
    </a:clrScheme>
    <a:fontScheme name="Research Poster Template">
      <a:majorFont>
        <a:latin typeface="Helvetica"/>
        <a:ea typeface="Helvetica"/>
        <a:cs typeface="Helvetica"/>
      </a:majorFont>
      <a:minorFont>
        <a:latin typeface="Arial"/>
        <a:ea typeface="Arial"/>
        <a:cs typeface="Arial"/>
      </a:minorFont>
    </a:fontScheme>
    <a:fmtScheme name="Research Post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search Poster Template">
  <a:themeElements>
    <a:clrScheme name="Research Poster Template">
      <a:dk1>
        <a:srgbClr val="666666"/>
      </a:dk1>
      <a:lt1>
        <a:srgbClr val="FFFFFF"/>
      </a:lt1>
      <a:dk2>
        <a:srgbClr val="A7A7A7"/>
      </a:dk2>
      <a:lt2>
        <a:srgbClr val="535353"/>
      </a:lt2>
      <a:accent1>
        <a:srgbClr val="005BBB"/>
      </a:accent1>
      <a:accent2>
        <a:srgbClr val="41B6E6"/>
      </a:accent2>
      <a:accent3>
        <a:srgbClr val="E56D54"/>
      </a:accent3>
      <a:accent4>
        <a:srgbClr val="666666"/>
      </a:accent4>
      <a:accent5>
        <a:srgbClr val="007681"/>
      </a:accent5>
      <a:accent6>
        <a:srgbClr val="003E51"/>
      </a:accent6>
      <a:hlink>
        <a:srgbClr val="0000FF"/>
      </a:hlink>
      <a:folHlink>
        <a:srgbClr val="FF00FF"/>
      </a:folHlink>
    </a:clrScheme>
    <a:fontScheme name="Research Poster Template">
      <a:majorFont>
        <a:latin typeface="Helvetica"/>
        <a:ea typeface="Helvetica"/>
        <a:cs typeface="Helvetica"/>
      </a:majorFont>
      <a:minorFont>
        <a:latin typeface="Arial"/>
        <a:ea typeface="Arial"/>
        <a:cs typeface="Arial"/>
      </a:minorFont>
    </a:fontScheme>
    <a:fmtScheme name="Research Post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chemeClr val="accent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