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Lst>
  <p:sldSz cy="38404800" cx="43891200"/>
  <p:notesSz cx="9239250" cy="1198245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3983037" cy="592137"/>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Shape 4"/>
          <p:cNvSpPr txBox="1"/>
          <p:nvPr>
            <p:ph idx="10" type="dt"/>
          </p:nvPr>
        </p:nvSpPr>
        <p:spPr>
          <a:xfrm>
            <a:off x="5241925" y="0"/>
            <a:ext cx="3983037" cy="592137"/>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Shape 5"/>
          <p:cNvSpPr/>
          <p:nvPr>
            <p:ph idx="3" type="sldImg"/>
          </p:nvPr>
        </p:nvSpPr>
        <p:spPr>
          <a:xfrm>
            <a:off x="2014537" y="889000"/>
            <a:ext cx="5195887" cy="4545012"/>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med" w="med" type="none"/>
            <a:tailEnd len="med" w="med" type="none"/>
          </a:ln>
        </p:spPr>
      </p:sp>
      <p:sp>
        <p:nvSpPr>
          <p:cNvPr id="6" name="Shape 6"/>
          <p:cNvSpPr txBox="1"/>
          <p:nvPr>
            <p:ph idx="1" type="body"/>
          </p:nvPr>
        </p:nvSpPr>
        <p:spPr>
          <a:xfrm>
            <a:off x="1257300" y="5732462"/>
            <a:ext cx="6708775" cy="5335587"/>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0" marR="0" rtl="0" algn="l">
              <a:spcBef>
                <a:spcPts val="0"/>
              </a:spcBef>
              <a:buSzPts val="1400"/>
              <a:buNone/>
              <a:defRPr b="0" i="0" sz="1800" u="none" cap="none" strike="noStrike"/>
            </a:lvl2pPr>
            <a:lvl3pPr indent="0" lvl="2" marL="0" marR="0" rtl="0" algn="l">
              <a:spcBef>
                <a:spcPts val="0"/>
              </a:spcBef>
              <a:buSzPts val="1400"/>
              <a:buNone/>
              <a:defRPr b="0" i="0" sz="1800" u="none" cap="none" strike="noStrike"/>
            </a:lvl3pPr>
            <a:lvl4pPr indent="0" lvl="3" marL="0" marR="0" rtl="0" algn="l">
              <a:spcBef>
                <a:spcPts val="0"/>
              </a:spcBef>
              <a:buSzPts val="1400"/>
              <a:buNone/>
              <a:defRPr b="0" i="0" sz="1800" u="none" cap="none" strike="noStrike"/>
            </a:lvl4pPr>
            <a:lvl5pPr indent="0" lvl="4" marL="0" marR="0" rtl="0" algn="l">
              <a:spcBef>
                <a:spcPts val="0"/>
              </a:spcBef>
              <a:buSzPts val="1400"/>
              <a:buNone/>
              <a:defRPr b="0" i="0" sz="1800" u="none" cap="none" strike="noStrike"/>
            </a:lvl5pPr>
            <a:lvl6pPr indent="0" lvl="5" marL="0" marR="0" rtl="0" algn="l">
              <a:spcBef>
                <a:spcPts val="0"/>
              </a:spcBef>
              <a:buSzPts val="1400"/>
              <a:buNone/>
              <a:defRPr b="0" i="0" sz="1800" u="none" cap="none" strike="noStrike"/>
            </a:lvl6pPr>
            <a:lvl7pPr indent="0" lvl="6" marL="0" marR="0" rtl="0" algn="l">
              <a:spcBef>
                <a:spcPts val="0"/>
              </a:spcBef>
              <a:buSzPts val="1400"/>
              <a:buNone/>
              <a:defRPr b="0" i="0" sz="1800" u="none" cap="none" strike="noStrike"/>
            </a:lvl7pPr>
            <a:lvl8pPr indent="0" lvl="7" marL="0" marR="0" rtl="0" algn="l">
              <a:spcBef>
                <a:spcPts val="0"/>
              </a:spcBef>
              <a:buSzPts val="1400"/>
              <a:buNone/>
              <a:defRPr b="0" i="0" sz="1800" u="none" cap="none" strike="noStrike"/>
            </a:lvl8pPr>
            <a:lvl9pPr indent="0" lvl="8" marL="0" marR="0" rtl="0" algn="l">
              <a:spcBef>
                <a:spcPts val="0"/>
              </a:spcBef>
              <a:buSzPts val="1400"/>
              <a:buNone/>
              <a:defRPr b="0" i="0" sz="1800" u="none" cap="none" strike="noStrike"/>
            </a:lvl9pPr>
          </a:lstStyle>
          <a:p/>
        </p:txBody>
      </p:sp>
      <p:sp>
        <p:nvSpPr>
          <p:cNvPr id="7" name="Shape 7"/>
          <p:cNvSpPr txBox="1"/>
          <p:nvPr>
            <p:ph idx="11" type="ftr"/>
          </p:nvPr>
        </p:nvSpPr>
        <p:spPr>
          <a:xfrm>
            <a:off x="0" y="11363325"/>
            <a:ext cx="3983037" cy="593725"/>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8" name="Shape 8"/>
          <p:cNvSpPr txBox="1"/>
          <p:nvPr>
            <p:ph idx="12" type="sldNum"/>
          </p:nvPr>
        </p:nvSpPr>
        <p:spPr>
          <a:xfrm>
            <a:off x="5241925" y="11363325"/>
            <a:ext cx="3983037" cy="593725"/>
          </a:xfrm>
          <a:prstGeom prst="rect">
            <a:avLst/>
          </a:prstGeom>
          <a:noFill/>
          <a:ln>
            <a:noFill/>
          </a:ln>
        </p:spPr>
        <p:txBody>
          <a:bodyPr anchorCtr="0" anchor="b" bIns="57475" lIns="114975" rIns="114975" wrap="square" tIns="57475">
            <a:noAutofit/>
          </a:bodyPr>
          <a:lstStyle/>
          <a:p>
            <a:pPr indent="-95250" lvl="0" marL="0" marR="0" rtl="0" algn="r">
              <a:lnSpc>
                <a:spcPct val="100000"/>
              </a:lnSpc>
              <a:spcBef>
                <a:spcPts val="0"/>
              </a:spcBef>
              <a:spcAft>
                <a:spcPts val="0"/>
              </a:spcAft>
              <a:buClr>
                <a:srgbClr val="000000"/>
              </a:buClr>
              <a:buSzPts val="1500"/>
              <a:buFont typeface="Times New Roman"/>
              <a:buNone/>
            </a:pPr>
            <a:fld id="{00000000-1234-1234-1234-123412341234}" type="slidenum">
              <a:rPr b="0" i="0" lang="en-US" sz="1500" u="none" cap="none" strike="noStrike">
                <a:solidFill>
                  <a:srgbClr val="000000"/>
                </a:solidFill>
                <a:latin typeface="Times New Roman"/>
                <a:ea typeface="Times New Roman"/>
                <a:cs typeface="Times New Roman"/>
                <a:sym typeface="Times New Roman"/>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txBox="1"/>
          <p:nvPr/>
        </p:nvSpPr>
        <p:spPr>
          <a:xfrm>
            <a:off x="5241925" y="11363325"/>
            <a:ext cx="3983037" cy="593725"/>
          </a:xfrm>
          <a:prstGeom prst="rect">
            <a:avLst/>
          </a:prstGeom>
          <a:noFill/>
          <a:ln>
            <a:noFill/>
          </a:ln>
        </p:spPr>
        <p:txBody>
          <a:bodyPr anchorCtr="0" anchor="b" bIns="57475" lIns="114975" rIns="114975" wrap="square" tIns="57475">
            <a:noAutofit/>
          </a:bodyPr>
          <a:lstStyle/>
          <a:p>
            <a:pPr indent="-95250" lvl="0" marL="0" marR="0" rtl="0" algn="r">
              <a:lnSpc>
                <a:spcPct val="100000"/>
              </a:lnSpc>
              <a:spcBef>
                <a:spcPts val="0"/>
              </a:spcBef>
              <a:spcAft>
                <a:spcPts val="0"/>
              </a:spcAft>
              <a:buClr>
                <a:srgbClr val="000000"/>
              </a:buClr>
              <a:buSzPts val="1500"/>
              <a:buFont typeface="Times New Roman"/>
              <a:buNone/>
            </a:pPr>
            <a:fld id="{00000000-1234-1234-1234-123412341234}" type="slidenum">
              <a:rPr b="0" i="0" lang="en-US" sz="1500" u="none">
                <a:solidFill>
                  <a:srgbClr val="000000"/>
                </a:solidFill>
                <a:latin typeface="Times New Roman"/>
                <a:ea typeface="Times New Roman"/>
                <a:cs typeface="Times New Roman"/>
                <a:sym typeface="Times New Roman"/>
              </a:rPr>
              <a:t>‹#›</a:t>
            </a:fld>
          </a:p>
        </p:txBody>
      </p:sp>
      <p:sp>
        <p:nvSpPr>
          <p:cNvPr id="48" name="Shape 48"/>
          <p:cNvSpPr/>
          <p:nvPr>
            <p:ph idx="2" type="sldImg"/>
          </p:nvPr>
        </p:nvSpPr>
        <p:spPr>
          <a:xfrm>
            <a:off x="2016125" y="889000"/>
            <a:ext cx="5192712" cy="4545012"/>
          </a:xfrm>
          <a:custGeom>
            <a:pathLst>
              <a:path extrusionOk="0" h="120000" w="120000">
                <a:moveTo>
                  <a:pt x="0" y="0"/>
                </a:moveTo>
                <a:lnTo>
                  <a:pt x="120000" y="0"/>
                </a:lnTo>
                <a:lnTo>
                  <a:pt x="120000" y="120000"/>
                </a:lnTo>
                <a:lnTo>
                  <a:pt x="0" y="120000"/>
                </a:lnTo>
                <a:close/>
              </a:path>
            </a:pathLst>
          </a:custGeom>
          <a:noFill/>
          <a:ln>
            <a:noFill/>
          </a:ln>
        </p:spPr>
      </p:sp>
      <p:sp>
        <p:nvSpPr>
          <p:cNvPr id="49" name="Shape 49"/>
          <p:cNvSpPr txBox="1"/>
          <p:nvPr>
            <p:ph idx="1" type="body"/>
          </p:nvPr>
        </p:nvSpPr>
        <p:spPr>
          <a:xfrm>
            <a:off x="1257300" y="5732462"/>
            <a:ext cx="6708775" cy="5335587"/>
          </a:xfrm>
          <a:prstGeom prst="rect">
            <a:avLst/>
          </a:prstGeom>
          <a:noFill/>
          <a:ln>
            <a:noFill/>
          </a:ln>
        </p:spPr>
        <p:txBody>
          <a:bodyPr anchorCtr="0" anchor="t" bIns="57475" lIns="114975" rIns="114975" wrap="square" tIns="57475">
            <a:noAutofit/>
          </a:bodyPr>
          <a:lstStyle/>
          <a:p>
            <a:pPr indent="0" lvl="0" marL="0" marR="0" rtl="0" algn="l">
              <a:spcBef>
                <a:spcPts val="0"/>
              </a:spcBef>
              <a:buNone/>
            </a:pPr>
            <a:r>
              <a:rPr lang="en-US"/>
              <a:t>Ok how does that look?</a:t>
            </a:r>
          </a:p>
          <a:p>
            <a:pPr indent="0" lvl="0" marL="0" marR="0" rtl="0" algn="l">
              <a:spcBef>
                <a:spcPts val="0"/>
              </a:spcBef>
              <a:buNone/>
            </a:pPr>
            <a:r>
              <a:rPr lang="en-US"/>
              <a:t>We just need a pic in the corner</a:t>
            </a:r>
          </a:p>
          <a:p>
            <a:pPr indent="0" lvl="0" marL="0" marR="0" rtl="0" algn="l">
              <a:spcBef>
                <a:spcPts val="0"/>
              </a:spcBef>
              <a:buNone/>
            </a:pPr>
            <a:r>
              <a:rPr lang="en-US"/>
              <a:t>Can it be of a real kid? Im not sure lol. Is that too sad?</a:t>
            </a:r>
          </a:p>
          <a:p>
            <a:pPr indent="0" lvl="0" marL="0" marR="0" rtl="0" algn="l">
              <a:spcBef>
                <a:spcPts val="0"/>
              </a:spcBef>
              <a:buNone/>
            </a:pPr>
            <a:r>
              <a:rPr lang="en-US"/>
              <a:t> Lol</a:t>
            </a:r>
          </a:p>
          <a:p>
            <a:pPr indent="0" lvl="0" marL="0" marR="0" rtl="0" algn="l">
              <a:spcBef>
                <a:spcPts val="0"/>
              </a:spcBef>
              <a:buNone/>
            </a:pPr>
            <a:r>
              <a:rPr lang="en-US"/>
              <a:t>Eh lets do it </a:t>
            </a:r>
          </a:p>
          <a:p>
            <a:pPr indent="0" lvl="0" marL="0" marR="0" rtl="0" algn="l">
              <a:spcBef>
                <a:spcPts val="0"/>
              </a:spcBef>
              <a:buNone/>
            </a:pPr>
            <a:r>
              <a:rPr lang="en-US"/>
              <a:t>Catch the eye </a:t>
            </a:r>
          </a:p>
          <a:p>
            <a:pPr indent="0" lvl="0" marL="0" marR="0" rtl="0" algn="l">
              <a:spcBef>
                <a:spcPts val="0"/>
              </a:spcBef>
              <a:buNone/>
            </a:pPr>
            <a:r>
              <a:t/>
            </a:r>
            <a:endParaRPr/>
          </a:p>
          <a:p>
            <a:pPr indent="0" lvl="0" marL="0" marR="0" rtl="0" algn="l">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2194279" y="1537229"/>
            <a:ext cx="39502645" cy="6400800"/>
          </a:xfrm>
          <a:prstGeom prst="rect">
            <a:avLst/>
          </a:prstGeom>
          <a:noFill/>
          <a:ln>
            <a:noFill/>
          </a:ln>
        </p:spPr>
        <p:txBody>
          <a:bodyPr anchorCtr="0" anchor="t" bIns="91425" lIns="91425" rIns="91425" wrap="square" tIns="91425"/>
          <a:lstStyle>
            <a:lvl1pPr indent="0" lvl="0" mar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9pPr>
          </a:lstStyle>
          <a:p/>
        </p:txBody>
      </p:sp>
      <p:sp>
        <p:nvSpPr>
          <p:cNvPr id="42" name="Shape 42"/>
          <p:cNvSpPr txBox="1"/>
          <p:nvPr>
            <p:ph idx="1" type="body"/>
          </p:nvPr>
        </p:nvSpPr>
        <p:spPr>
          <a:xfrm>
            <a:off x="2194279" y="8960381"/>
            <a:ext cx="39502645" cy="25345762"/>
          </a:xfrm>
          <a:prstGeom prst="rect">
            <a:avLst/>
          </a:prstGeom>
          <a:noFill/>
          <a:ln>
            <a:noFill/>
          </a:ln>
        </p:spPr>
        <p:txBody>
          <a:bodyPr anchorCtr="0" anchor="t" bIns="91425" lIns="91425" rIns="91425" wrap="square" tIns="91425"/>
          <a:lstStyle>
            <a:lvl1pPr indent="-471488" lvl="0" marL="1150938" marR="0" rtl="0" algn="l">
              <a:spcBef>
                <a:spcPts val="2140"/>
              </a:spcBef>
              <a:spcAft>
                <a:spcPts val="0"/>
              </a:spcAft>
              <a:buClr>
                <a:schemeClr val="dk1"/>
              </a:buClr>
              <a:buSzPts val="10700"/>
              <a:buFont typeface="Times New Roman"/>
              <a:buChar char="•"/>
              <a:defRPr b="0" i="0" sz="10700" u="none" cap="none" strike="noStrike">
                <a:solidFill>
                  <a:schemeClr val="dk1"/>
                </a:solidFill>
                <a:latin typeface="Times New Roman"/>
                <a:ea typeface="Times New Roman"/>
                <a:cs typeface="Times New Roman"/>
                <a:sym typeface="Times New Roman"/>
              </a:defRPr>
            </a:lvl1pPr>
            <a:lvl2pPr indent="-357188" lvl="1" marL="2497138" marR="0" rtl="0" algn="l">
              <a:spcBef>
                <a:spcPts val="1900"/>
              </a:spcBef>
              <a:spcAft>
                <a:spcPts val="0"/>
              </a:spcAft>
              <a:buClr>
                <a:schemeClr val="dk1"/>
              </a:buClr>
              <a:buSzPts val="9500"/>
              <a:buFont typeface="Times New Roman"/>
              <a:buChar char="–"/>
              <a:defRPr b="0" i="0" sz="9500" u="none" cap="none" strike="noStrike">
                <a:solidFill>
                  <a:schemeClr val="dk1"/>
                </a:solidFill>
                <a:latin typeface="Times New Roman"/>
                <a:ea typeface="Times New Roman"/>
                <a:cs typeface="Times New Roman"/>
                <a:sym typeface="Times New Roman"/>
              </a:defRPr>
            </a:lvl2pPr>
            <a:lvl3pPr indent="-253999" lvl="2" marL="3843338" marR="0" rtl="0" algn="l">
              <a:spcBef>
                <a:spcPts val="1620"/>
              </a:spcBef>
              <a:spcAft>
                <a:spcPts val="0"/>
              </a:spcAft>
              <a:buClr>
                <a:schemeClr val="dk1"/>
              </a:buClr>
              <a:buSzPts val="8100"/>
              <a:buFont typeface="Times New Roman"/>
              <a:buChar char="•"/>
              <a:defRPr b="0" i="0" sz="8100" u="none" cap="none" strike="noStrike">
                <a:solidFill>
                  <a:schemeClr val="dk1"/>
                </a:solidFill>
                <a:latin typeface="Times New Roman"/>
                <a:ea typeface="Times New Roman"/>
                <a:cs typeface="Times New Roman"/>
                <a:sym typeface="Times New Roman"/>
              </a:defRPr>
            </a:lvl3pPr>
            <a:lvl4pPr indent="-360362" lvl="3" marL="53848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4pPr>
            <a:lvl5pPr indent="-355600" lvl="4" marL="69215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5pPr>
            <a:lvl6pPr indent="-355600" lvl="5" marL="73787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6pPr>
            <a:lvl7pPr indent="-355600" lvl="6" marL="78359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7pPr>
            <a:lvl8pPr indent="-355600" lvl="7" marL="82931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8pPr>
            <a:lvl9pPr indent="-355600" lvl="8" marL="87503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43" name="Shape 43"/>
        <p:cNvGrpSpPr/>
        <p:nvPr/>
      </p:nvGrpSpPr>
      <p:grpSpPr>
        <a:xfrm>
          <a:off x="0" y="0"/>
          <a:ext cx="0" cy="0"/>
          <a:chOff x="0" y="0"/>
          <a:chExt cx="0" cy="0"/>
        </a:xfrm>
      </p:grpSpPr>
      <p:sp>
        <p:nvSpPr>
          <p:cNvPr id="44" name="Shape 44"/>
          <p:cNvSpPr txBox="1"/>
          <p:nvPr>
            <p:ph type="ctrTitle"/>
          </p:nvPr>
        </p:nvSpPr>
        <p:spPr>
          <a:xfrm>
            <a:off x="3292123" y="11931121"/>
            <a:ext cx="37306958" cy="8230658"/>
          </a:xfrm>
          <a:prstGeom prst="rect">
            <a:avLst/>
          </a:prstGeom>
          <a:noFill/>
          <a:ln>
            <a:noFill/>
          </a:ln>
        </p:spPr>
        <p:txBody>
          <a:bodyPr anchorCtr="0" anchor="t" bIns="91425" lIns="91425" rIns="91425" wrap="square" tIns="91425"/>
          <a:lstStyle>
            <a:lvl1pPr indent="0" lvl="0" mar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9pPr>
          </a:lstStyle>
          <a:p/>
        </p:txBody>
      </p:sp>
      <p:sp>
        <p:nvSpPr>
          <p:cNvPr id="45" name="Shape 45"/>
          <p:cNvSpPr txBox="1"/>
          <p:nvPr>
            <p:ph idx="1" type="subTitle"/>
          </p:nvPr>
        </p:nvSpPr>
        <p:spPr>
          <a:xfrm>
            <a:off x="6584246" y="21761980"/>
            <a:ext cx="30722712" cy="9816042"/>
          </a:xfrm>
          <a:prstGeom prst="rect">
            <a:avLst/>
          </a:prstGeom>
          <a:noFill/>
          <a:ln>
            <a:noFill/>
          </a:ln>
        </p:spPr>
        <p:txBody>
          <a:bodyPr anchorCtr="0" anchor="t" bIns="91425" lIns="91425" rIns="91425" wrap="square" tIns="91425"/>
          <a:lstStyle>
            <a:lvl1pPr indent="0" lvl="0" marL="0" marR="0" rtl="0" algn="ctr">
              <a:spcBef>
                <a:spcPts val="2140"/>
              </a:spcBef>
              <a:spcAft>
                <a:spcPts val="0"/>
              </a:spcAft>
              <a:buClr>
                <a:schemeClr val="dk1"/>
              </a:buClr>
              <a:buSzPts val="10700"/>
              <a:buFont typeface="Times New Roman"/>
              <a:buNone/>
              <a:defRPr b="0" i="0" sz="10700" u="none" cap="none" strike="noStrike">
                <a:solidFill>
                  <a:schemeClr val="dk1"/>
                </a:solidFill>
                <a:latin typeface="Times New Roman"/>
                <a:ea typeface="Times New Roman"/>
                <a:cs typeface="Times New Roman"/>
                <a:sym typeface="Times New Roman"/>
              </a:defRPr>
            </a:lvl1pPr>
            <a:lvl2pPr indent="0" lvl="1" marL="457200" marR="0" rtl="0" algn="ctr">
              <a:spcBef>
                <a:spcPts val="1900"/>
              </a:spcBef>
              <a:spcAft>
                <a:spcPts val="0"/>
              </a:spcAft>
              <a:buClr>
                <a:schemeClr val="dk1"/>
              </a:buClr>
              <a:buSzPts val="9500"/>
              <a:buFont typeface="Times New Roman"/>
              <a:buNone/>
              <a:defRPr b="0" i="0" sz="9500" u="none" cap="none" strike="noStrike">
                <a:solidFill>
                  <a:schemeClr val="dk1"/>
                </a:solidFill>
                <a:latin typeface="Times New Roman"/>
                <a:ea typeface="Times New Roman"/>
                <a:cs typeface="Times New Roman"/>
                <a:sym typeface="Times New Roman"/>
              </a:defRPr>
            </a:lvl2pPr>
            <a:lvl3pPr indent="0" lvl="2" marL="914400" marR="0" rtl="0" algn="ctr">
              <a:spcBef>
                <a:spcPts val="1620"/>
              </a:spcBef>
              <a:spcAft>
                <a:spcPts val="0"/>
              </a:spcAft>
              <a:buClr>
                <a:schemeClr val="dk1"/>
              </a:buClr>
              <a:buSzPts val="8100"/>
              <a:buFont typeface="Times New Roman"/>
              <a:buNone/>
              <a:defRPr b="0" i="0" sz="8100" u="none" cap="none" strike="noStrike">
                <a:solidFill>
                  <a:schemeClr val="dk1"/>
                </a:solidFill>
                <a:latin typeface="Times New Roman"/>
                <a:ea typeface="Times New Roman"/>
                <a:cs typeface="Times New Roman"/>
                <a:sym typeface="Times New Roman"/>
              </a:defRPr>
            </a:lvl3pPr>
            <a:lvl4pPr indent="0" lvl="3" marL="1371600" marR="0" rtl="0" algn="ctr">
              <a:spcBef>
                <a:spcPts val="1300"/>
              </a:spcBef>
              <a:spcAft>
                <a:spcPts val="0"/>
              </a:spcAft>
              <a:buClr>
                <a:schemeClr val="dk1"/>
              </a:buClr>
              <a:buSzPts val="6500"/>
              <a:buFont typeface="Times New Roman"/>
              <a:buNone/>
              <a:defRPr b="0" i="0" sz="6500" u="none" cap="none" strike="noStrike">
                <a:solidFill>
                  <a:schemeClr val="dk1"/>
                </a:solidFill>
                <a:latin typeface="Times New Roman"/>
                <a:ea typeface="Times New Roman"/>
                <a:cs typeface="Times New Roman"/>
                <a:sym typeface="Times New Roman"/>
              </a:defRPr>
            </a:lvl4pPr>
            <a:lvl5pPr indent="0" lvl="4" marL="1828800" marR="0" rtl="0" algn="ctr">
              <a:spcBef>
                <a:spcPts val="1300"/>
              </a:spcBef>
              <a:spcAft>
                <a:spcPts val="0"/>
              </a:spcAft>
              <a:buClr>
                <a:schemeClr val="dk1"/>
              </a:buClr>
              <a:buSzPts val="6500"/>
              <a:buFont typeface="Times New Roman"/>
              <a:buNone/>
              <a:defRPr b="0" i="0" sz="6500" u="none" cap="none" strike="noStrike">
                <a:solidFill>
                  <a:schemeClr val="dk1"/>
                </a:solidFill>
                <a:latin typeface="Times New Roman"/>
                <a:ea typeface="Times New Roman"/>
                <a:cs typeface="Times New Roman"/>
                <a:sym typeface="Times New Roman"/>
              </a:defRPr>
            </a:lvl5pPr>
            <a:lvl6pPr indent="0" lvl="5" marL="2286000" marR="0" rtl="0" algn="ctr">
              <a:spcBef>
                <a:spcPts val="1300"/>
              </a:spcBef>
              <a:spcAft>
                <a:spcPts val="0"/>
              </a:spcAft>
              <a:buClr>
                <a:schemeClr val="dk1"/>
              </a:buClr>
              <a:buSzPts val="6500"/>
              <a:buFont typeface="Times New Roman"/>
              <a:buNone/>
              <a:defRPr b="0" i="0" sz="6500" u="none" cap="none" strike="noStrike">
                <a:solidFill>
                  <a:schemeClr val="dk1"/>
                </a:solidFill>
                <a:latin typeface="Times New Roman"/>
                <a:ea typeface="Times New Roman"/>
                <a:cs typeface="Times New Roman"/>
                <a:sym typeface="Times New Roman"/>
              </a:defRPr>
            </a:lvl6pPr>
            <a:lvl7pPr indent="0" lvl="6" marL="2743200" marR="0" rtl="0" algn="ctr">
              <a:spcBef>
                <a:spcPts val="1300"/>
              </a:spcBef>
              <a:spcAft>
                <a:spcPts val="0"/>
              </a:spcAft>
              <a:buClr>
                <a:schemeClr val="dk1"/>
              </a:buClr>
              <a:buSzPts val="6500"/>
              <a:buFont typeface="Times New Roman"/>
              <a:buNone/>
              <a:defRPr b="0" i="0" sz="6500" u="none" cap="none" strike="noStrike">
                <a:solidFill>
                  <a:schemeClr val="dk1"/>
                </a:solidFill>
                <a:latin typeface="Times New Roman"/>
                <a:ea typeface="Times New Roman"/>
                <a:cs typeface="Times New Roman"/>
                <a:sym typeface="Times New Roman"/>
              </a:defRPr>
            </a:lvl7pPr>
            <a:lvl8pPr indent="0" lvl="7" marL="3200400" marR="0" rtl="0" algn="ctr">
              <a:spcBef>
                <a:spcPts val="1300"/>
              </a:spcBef>
              <a:spcAft>
                <a:spcPts val="0"/>
              </a:spcAft>
              <a:buClr>
                <a:schemeClr val="dk1"/>
              </a:buClr>
              <a:buSzPts val="6500"/>
              <a:buFont typeface="Times New Roman"/>
              <a:buNone/>
              <a:defRPr b="0" i="0" sz="6500" u="none" cap="none" strike="noStrike">
                <a:solidFill>
                  <a:schemeClr val="dk1"/>
                </a:solidFill>
                <a:latin typeface="Times New Roman"/>
                <a:ea typeface="Times New Roman"/>
                <a:cs typeface="Times New Roman"/>
                <a:sym typeface="Times New Roman"/>
              </a:defRPr>
            </a:lvl8pPr>
            <a:lvl9pPr indent="0" lvl="8" marL="3657600" marR="0" rtl="0" algn="ctr">
              <a:spcBef>
                <a:spcPts val="1300"/>
              </a:spcBef>
              <a:spcAft>
                <a:spcPts val="0"/>
              </a:spcAft>
              <a:buClr>
                <a:schemeClr val="dk1"/>
              </a:buClr>
              <a:buSzPts val="6500"/>
              <a:buFont typeface="Times New Roman"/>
              <a:buNone/>
              <a:defRPr b="0" i="0" sz="65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1" name="Shape 11"/>
        <p:cNvGrpSpPr/>
        <p:nvPr/>
      </p:nvGrpSpPr>
      <p:grpSpPr>
        <a:xfrm>
          <a:off x="0" y="0"/>
          <a:ext cx="0" cy="0"/>
          <a:chOff x="0" y="0"/>
          <a:chExt cx="0" cy="0"/>
        </a:xfrm>
      </p:grpSpPr>
      <p:sp>
        <p:nvSpPr>
          <p:cNvPr id="12" name="Shape 12"/>
          <p:cNvSpPr txBox="1"/>
          <p:nvPr>
            <p:ph type="title"/>
          </p:nvPr>
        </p:nvSpPr>
        <p:spPr>
          <a:xfrm rot="5400000">
            <a:off x="20374990" y="12984208"/>
            <a:ext cx="32768912" cy="9874957"/>
          </a:xfrm>
          <a:prstGeom prst="rect">
            <a:avLst/>
          </a:prstGeom>
          <a:noFill/>
          <a:ln>
            <a:noFill/>
          </a:ln>
        </p:spPr>
        <p:txBody>
          <a:bodyPr anchorCtr="0" anchor="t" bIns="91425" lIns="91425" rIns="91425" wrap="square" tIns="91425"/>
          <a:lstStyle>
            <a:lvl1pPr indent="0" lvl="0" mar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9pPr>
          </a:lstStyle>
          <a:p/>
        </p:txBody>
      </p:sp>
      <p:sp>
        <p:nvSpPr>
          <p:cNvPr id="13" name="Shape 13"/>
          <p:cNvSpPr txBox="1"/>
          <p:nvPr>
            <p:ph idx="1" type="body"/>
          </p:nvPr>
        </p:nvSpPr>
        <p:spPr>
          <a:xfrm rot="5400000">
            <a:off x="555932" y="3175576"/>
            <a:ext cx="32768912" cy="29492223"/>
          </a:xfrm>
          <a:prstGeom prst="rect">
            <a:avLst/>
          </a:prstGeom>
          <a:noFill/>
          <a:ln>
            <a:noFill/>
          </a:ln>
        </p:spPr>
        <p:txBody>
          <a:bodyPr anchorCtr="0" anchor="t" bIns="91425" lIns="91425" rIns="91425" wrap="square" tIns="91425"/>
          <a:lstStyle>
            <a:lvl1pPr indent="-471488" lvl="0" marL="1150938" marR="0" rtl="0" algn="l">
              <a:spcBef>
                <a:spcPts val="2140"/>
              </a:spcBef>
              <a:spcAft>
                <a:spcPts val="0"/>
              </a:spcAft>
              <a:buClr>
                <a:schemeClr val="dk1"/>
              </a:buClr>
              <a:buSzPts val="10700"/>
              <a:buFont typeface="Times New Roman"/>
              <a:buChar char="•"/>
              <a:defRPr b="0" i="0" sz="10700" u="none" cap="none" strike="noStrike">
                <a:solidFill>
                  <a:schemeClr val="dk1"/>
                </a:solidFill>
                <a:latin typeface="Times New Roman"/>
                <a:ea typeface="Times New Roman"/>
                <a:cs typeface="Times New Roman"/>
                <a:sym typeface="Times New Roman"/>
              </a:defRPr>
            </a:lvl1pPr>
            <a:lvl2pPr indent="-357188" lvl="1" marL="2497138" marR="0" rtl="0" algn="l">
              <a:spcBef>
                <a:spcPts val="1900"/>
              </a:spcBef>
              <a:spcAft>
                <a:spcPts val="0"/>
              </a:spcAft>
              <a:buClr>
                <a:schemeClr val="dk1"/>
              </a:buClr>
              <a:buSzPts val="9500"/>
              <a:buFont typeface="Times New Roman"/>
              <a:buChar char="–"/>
              <a:defRPr b="0" i="0" sz="9500" u="none" cap="none" strike="noStrike">
                <a:solidFill>
                  <a:schemeClr val="dk1"/>
                </a:solidFill>
                <a:latin typeface="Times New Roman"/>
                <a:ea typeface="Times New Roman"/>
                <a:cs typeface="Times New Roman"/>
                <a:sym typeface="Times New Roman"/>
              </a:defRPr>
            </a:lvl2pPr>
            <a:lvl3pPr indent="-253999" lvl="2" marL="3843338" marR="0" rtl="0" algn="l">
              <a:spcBef>
                <a:spcPts val="1620"/>
              </a:spcBef>
              <a:spcAft>
                <a:spcPts val="0"/>
              </a:spcAft>
              <a:buClr>
                <a:schemeClr val="dk1"/>
              </a:buClr>
              <a:buSzPts val="8100"/>
              <a:buFont typeface="Times New Roman"/>
              <a:buChar char="•"/>
              <a:defRPr b="0" i="0" sz="8100" u="none" cap="none" strike="noStrike">
                <a:solidFill>
                  <a:schemeClr val="dk1"/>
                </a:solidFill>
                <a:latin typeface="Times New Roman"/>
                <a:ea typeface="Times New Roman"/>
                <a:cs typeface="Times New Roman"/>
                <a:sym typeface="Times New Roman"/>
              </a:defRPr>
            </a:lvl3pPr>
            <a:lvl4pPr indent="-360362" lvl="3" marL="53848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4pPr>
            <a:lvl5pPr indent="-355600" lvl="4" marL="69215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5pPr>
            <a:lvl6pPr indent="-355600" lvl="5" marL="73787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6pPr>
            <a:lvl7pPr indent="-355600" lvl="6" marL="78359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7pPr>
            <a:lvl8pPr indent="-355600" lvl="7" marL="82931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8pPr>
            <a:lvl9pPr indent="-355600" lvl="8" marL="87503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4" name="Shape 14"/>
        <p:cNvGrpSpPr/>
        <p:nvPr/>
      </p:nvGrpSpPr>
      <p:grpSpPr>
        <a:xfrm>
          <a:off x="0" y="0"/>
          <a:ext cx="0" cy="0"/>
          <a:chOff x="0" y="0"/>
          <a:chExt cx="0" cy="0"/>
        </a:xfrm>
      </p:grpSpPr>
      <p:sp>
        <p:nvSpPr>
          <p:cNvPr id="15" name="Shape 15"/>
          <p:cNvSpPr txBox="1"/>
          <p:nvPr>
            <p:ph type="title"/>
          </p:nvPr>
        </p:nvSpPr>
        <p:spPr>
          <a:xfrm>
            <a:off x="2194279" y="1537229"/>
            <a:ext cx="39502645" cy="6400800"/>
          </a:xfrm>
          <a:prstGeom prst="rect">
            <a:avLst/>
          </a:prstGeom>
          <a:noFill/>
          <a:ln>
            <a:noFill/>
          </a:ln>
        </p:spPr>
        <p:txBody>
          <a:bodyPr anchorCtr="0" anchor="t" bIns="91425" lIns="91425" rIns="91425" wrap="square" tIns="91425"/>
          <a:lstStyle>
            <a:lvl1pPr indent="0" lvl="0" mar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9pPr>
          </a:lstStyle>
          <a:p/>
        </p:txBody>
      </p:sp>
      <p:sp>
        <p:nvSpPr>
          <p:cNvPr id="16" name="Shape 16"/>
          <p:cNvSpPr txBox="1"/>
          <p:nvPr>
            <p:ph idx="1" type="body"/>
          </p:nvPr>
        </p:nvSpPr>
        <p:spPr>
          <a:xfrm rot="5400000">
            <a:off x="9272722" y="1881940"/>
            <a:ext cx="25345762" cy="39502645"/>
          </a:xfrm>
          <a:prstGeom prst="rect">
            <a:avLst/>
          </a:prstGeom>
          <a:noFill/>
          <a:ln>
            <a:noFill/>
          </a:ln>
        </p:spPr>
        <p:txBody>
          <a:bodyPr anchorCtr="0" anchor="t" bIns="91425" lIns="91425" rIns="91425" wrap="square" tIns="91425"/>
          <a:lstStyle>
            <a:lvl1pPr indent="-471488" lvl="0" marL="1150938" marR="0" rtl="0" algn="l">
              <a:spcBef>
                <a:spcPts val="2140"/>
              </a:spcBef>
              <a:spcAft>
                <a:spcPts val="0"/>
              </a:spcAft>
              <a:buClr>
                <a:schemeClr val="dk1"/>
              </a:buClr>
              <a:buSzPts val="10700"/>
              <a:buFont typeface="Times New Roman"/>
              <a:buChar char="•"/>
              <a:defRPr b="0" i="0" sz="10700" u="none" cap="none" strike="noStrike">
                <a:solidFill>
                  <a:schemeClr val="dk1"/>
                </a:solidFill>
                <a:latin typeface="Times New Roman"/>
                <a:ea typeface="Times New Roman"/>
                <a:cs typeface="Times New Roman"/>
                <a:sym typeface="Times New Roman"/>
              </a:defRPr>
            </a:lvl1pPr>
            <a:lvl2pPr indent="-357188" lvl="1" marL="2497138" marR="0" rtl="0" algn="l">
              <a:spcBef>
                <a:spcPts val="1900"/>
              </a:spcBef>
              <a:spcAft>
                <a:spcPts val="0"/>
              </a:spcAft>
              <a:buClr>
                <a:schemeClr val="dk1"/>
              </a:buClr>
              <a:buSzPts val="9500"/>
              <a:buFont typeface="Times New Roman"/>
              <a:buChar char="–"/>
              <a:defRPr b="0" i="0" sz="9500" u="none" cap="none" strike="noStrike">
                <a:solidFill>
                  <a:schemeClr val="dk1"/>
                </a:solidFill>
                <a:latin typeface="Times New Roman"/>
                <a:ea typeface="Times New Roman"/>
                <a:cs typeface="Times New Roman"/>
                <a:sym typeface="Times New Roman"/>
              </a:defRPr>
            </a:lvl2pPr>
            <a:lvl3pPr indent="-253999" lvl="2" marL="3843338" marR="0" rtl="0" algn="l">
              <a:spcBef>
                <a:spcPts val="1620"/>
              </a:spcBef>
              <a:spcAft>
                <a:spcPts val="0"/>
              </a:spcAft>
              <a:buClr>
                <a:schemeClr val="dk1"/>
              </a:buClr>
              <a:buSzPts val="8100"/>
              <a:buFont typeface="Times New Roman"/>
              <a:buChar char="•"/>
              <a:defRPr b="0" i="0" sz="8100" u="none" cap="none" strike="noStrike">
                <a:solidFill>
                  <a:schemeClr val="dk1"/>
                </a:solidFill>
                <a:latin typeface="Times New Roman"/>
                <a:ea typeface="Times New Roman"/>
                <a:cs typeface="Times New Roman"/>
                <a:sym typeface="Times New Roman"/>
              </a:defRPr>
            </a:lvl3pPr>
            <a:lvl4pPr indent="-360362" lvl="3" marL="53848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4pPr>
            <a:lvl5pPr indent="-355600" lvl="4" marL="69215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5pPr>
            <a:lvl6pPr indent="-355600" lvl="5" marL="73787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6pPr>
            <a:lvl7pPr indent="-355600" lvl="6" marL="78359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7pPr>
            <a:lvl8pPr indent="-355600" lvl="7" marL="82931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8pPr>
            <a:lvl9pPr indent="-355600" lvl="8" marL="87503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7" name="Shape 17"/>
        <p:cNvGrpSpPr/>
        <p:nvPr/>
      </p:nvGrpSpPr>
      <p:grpSpPr>
        <a:xfrm>
          <a:off x="0" y="0"/>
          <a:ext cx="0" cy="0"/>
          <a:chOff x="0" y="0"/>
          <a:chExt cx="0" cy="0"/>
        </a:xfrm>
      </p:grpSpPr>
      <p:sp>
        <p:nvSpPr>
          <p:cNvPr id="18" name="Shape 18"/>
          <p:cNvSpPr txBox="1"/>
          <p:nvPr>
            <p:ph type="title"/>
          </p:nvPr>
        </p:nvSpPr>
        <p:spPr>
          <a:xfrm>
            <a:off x="8603546" y="26882994"/>
            <a:ext cx="26334157" cy="3174471"/>
          </a:xfrm>
          <a:prstGeom prst="rect">
            <a:avLst/>
          </a:prstGeom>
          <a:noFill/>
          <a:ln>
            <a:noFill/>
          </a:ln>
        </p:spPr>
        <p:txBody>
          <a:bodyPr anchorCtr="0" anchor="b" bIns="91425" lIns="91425" rIns="91425" wrap="square" tIns="91425"/>
          <a:lstStyle>
            <a:lvl1pPr indent="0" lvl="0" marL="0" marR="0" rtl="0" algn="l">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9pPr>
          </a:lstStyle>
          <a:p/>
        </p:txBody>
      </p:sp>
      <p:sp>
        <p:nvSpPr>
          <p:cNvPr id="19" name="Shape 19"/>
          <p:cNvSpPr/>
          <p:nvPr>
            <p:ph idx="2" type="pic"/>
          </p:nvPr>
        </p:nvSpPr>
        <p:spPr>
          <a:xfrm>
            <a:off x="8603546" y="3431913"/>
            <a:ext cx="26334157" cy="23041768"/>
          </a:xfrm>
          <a:prstGeom prst="rect">
            <a:avLst/>
          </a:prstGeom>
          <a:noFill/>
          <a:ln>
            <a:noFill/>
          </a:ln>
        </p:spPr>
        <p:txBody>
          <a:bodyPr anchorCtr="0" anchor="t" bIns="91425" lIns="91425" rIns="91425" wrap="square" tIns="91425"/>
          <a:lstStyle>
            <a:lvl1pPr indent="0" lvl="0" marL="0" marR="0" rtl="0" algn="l">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indent="0" lvl="1" marL="457200" marR="0" rtl="0" algn="l">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indent="0" lvl="2" marL="914400" marR="0" rtl="0" algn="l">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indent="0" lvl="4" marL="1828800"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indent="0" lvl="5" marL="2286000"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indent="0" lvl="6" marL="2743200"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indent="0" lvl="7" marL="3200400"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indent="0" lvl="8" marL="3657600"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20" name="Shape 20"/>
          <p:cNvSpPr txBox="1"/>
          <p:nvPr>
            <p:ph idx="1" type="body"/>
          </p:nvPr>
        </p:nvSpPr>
        <p:spPr>
          <a:xfrm>
            <a:off x="8603546" y="30057463"/>
            <a:ext cx="26334157" cy="4506118"/>
          </a:xfrm>
          <a:prstGeom prst="rect">
            <a:avLst/>
          </a:prstGeom>
          <a:noFill/>
          <a:ln>
            <a:noFill/>
          </a:ln>
        </p:spPr>
        <p:txBody>
          <a:bodyPr anchorCtr="0" anchor="t" bIns="91425" lIns="91425" rIns="91425" wrap="square" tIns="91425"/>
          <a:lstStyle>
            <a:lvl1pPr indent="0" lvl="0" marL="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24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2pPr>
            <a:lvl3pPr indent="0" lvl="2" marL="914400" marR="0" rtl="0" algn="l">
              <a:spcBef>
                <a:spcPts val="20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0" lvl="3" marL="13716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4pPr>
            <a:lvl5pPr indent="0" lvl="4" marL="1828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5pPr>
            <a:lvl6pPr indent="0" lvl="5" marL="22860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6pPr>
            <a:lvl7pPr indent="0" lvl="6" marL="27432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7pPr>
            <a:lvl8pPr indent="0" lvl="7" marL="32004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8pPr>
            <a:lvl9pPr indent="0" lvl="8" marL="36576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21" name="Shape 21"/>
        <p:cNvGrpSpPr/>
        <p:nvPr/>
      </p:nvGrpSpPr>
      <p:grpSpPr>
        <a:xfrm>
          <a:off x="0" y="0"/>
          <a:ext cx="0" cy="0"/>
          <a:chOff x="0" y="0"/>
          <a:chExt cx="0" cy="0"/>
        </a:xfrm>
      </p:grpSpPr>
      <p:sp>
        <p:nvSpPr>
          <p:cNvPr id="22" name="Shape 22"/>
          <p:cNvSpPr txBox="1"/>
          <p:nvPr>
            <p:ph type="title"/>
          </p:nvPr>
        </p:nvSpPr>
        <p:spPr>
          <a:xfrm>
            <a:off x="2194278" y="1529823"/>
            <a:ext cx="14439900" cy="6506369"/>
          </a:xfrm>
          <a:prstGeom prst="rect">
            <a:avLst/>
          </a:prstGeom>
          <a:noFill/>
          <a:ln>
            <a:noFill/>
          </a:ln>
        </p:spPr>
        <p:txBody>
          <a:bodyPr anchorCtr="0" anchor="b" bIns="91425" lIns="91425" rIns="91425" wrap="square" tIns="91425"/>
          <a:lstStyle>
            <a:lvl1pPr indent="0" lvl="0" marL="0" marR="0" rtl="0" algn="l">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9pPr>
          </a:lstStyle>
          <a:p/>
        </p:txBody>
      </p:sp>
      <p:sp>
        <p:nvSpPr>
          <p:cNvPr id="23" name="Shape 23"/>
          <p:cNvSpPr txBox="1"/>
          <p:nvPr>
            <p:ph idx="1" type="body"/>
          </p:nvPr>
        </p:nvSpPr>
        <p:spPr>
          <a:xfrm>
            <a:off x="17160523" y="1529823"/>
            <a:ext cx="24536399" cy="32776320"/>
          </a:xfrm>
          <a:prstGeom prst="rect">
            <a:avLst/>
          </a:prstGeom>
          <a:noFill/>
          <a:ln>
            <a:noFill/>
          </a:ln>
        </p:spPr>
        <p:txBody>
          <a:bodyPr anchorCtr="0" anchor="t" bIns="91425" lIns="91425" rIns="91425" wrap="square" tIns="91425"/>
          <a:lstStyle>
            <a:lvl1pPr indent="-947738" lvl="0" marL="1150938"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782638" lvl="1" marL="2497138"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615949" lvl="2" marL="3843338"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646112" lvl="3" marL="538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641350" lvl="4" marL="69215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641350" lvl="5" marL="73787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641350" lvl="6" marL="78359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641350" lvl="7" marL="82931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641350" lvl="8" marL="87503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4" name="Shape 24"/>
          <p:cNvSpPr txBox="1"/>
          <p:nvPr>
            <p:ph idx="2" type="body"/>
          </p:nvPr>
        </p:nvSpPr>
        <p:spPr>
          <a:xfrm>
            <a:off x="2194278" y="8036190"/>
            <a:ext cx="14439900" cy="26269950"/>
          </a:xfrm>
          <a:prstGeom prst="rect">
            <a:avLst/>
          </a:prstGeom>
          <a:noFill/>
          <a:ln>
            <a:noFill/>
          </a:ln>
        </p:spPr>
        <p:txBody>
          <a:bodyPr anchorCtr="0" anchor="t" bIns="91425" lIns="91425" rIns="91425" wrap="square" tIns="91425"/>
          <a:lstStyle>
            <a:lvl1pPr indent="0" lvl="0" marL="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24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2pPr>
            <a:lvl3pPr indent="0" lvl="2" marL="914400" marR="0" rtl="0" algn="l">
              <a:spcBef>
                <a:spcPts val="20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0" lvl="3" marL="13716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4pPr>
            <a:lvl5pPr indent="0" lvl="4" marL="1828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5pPr>
            <a:lvl6pPr indent="0" lvl="5" marL="22860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6pPr>
            <a:lvl7pPr indent="0" lvl="6" marL="27432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7pPr>
            <a:lvl8pPr indent="0" lvl="7" marL="32004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8pPr>
            <a:lvl9pPr indent="0" lvl="8" marL="36576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2194279" y="1537229"/>
            <a:ext cx="39502645" cy="6400800"/>
          </a:xfrm>
          <a:prstGeom prst="rect">
            <a:avLst/>
          </a:prstGeom>
          <a:noFill/>
          <a:ln>
            <a:noFill/>
          </a:ln>
        </p:spPr>
        <p:txBody>
          <a:bodyPr anchorCtr="0" anchor="t" bIns="91425" lIns="91425" rIns="91425" wrap="square" tIns="91425"/>
          <a:lstStyle>
            <a:lvl1pPr indent="0" lvl="0" mar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27" name="Shape 27"/>
        <p:cNvGrpSpPr/>
        <p:nvPr/>
      </p:nvGrpSpPr>
      <p:grpSpPr>
        <a:xfrm>
          <a:off x="0" y="0"/>
          <a:ext cx="0" cy="0"/>
          <a:chOff x="0" y="0"/>
          <a:chExt cx="0" cy="0"/>
        </a:xfrm>
      </p:grpSpPr>
      <p:sp>
        <p:nvSpPr>
          <p:cNvPr id="28" name="Shape 28"/>
          <p:cNvSpPr txBox="1"/>
          <p:nvPr>
            <p:ph type="title"/>
          </p:nvPr>
        </p:nvSpPr>
        <p:spPr>
          <a:xfrm>
            <a:off x="2194279" y="1537229"/>
            <a:ext cx="39502645" cy="6400800"/>
          </a:xfrm>
          <a:prstGeom prst="rect">
            <a:avLst/>
          </a:prstGeom>
          <a:noFill/>
          <a:ln>
            <a:noFill/>
          </a:ln>
        </p:spPr>
        <p:txBody>
          <a:bodyPr anchorCtr="0" anchor="t" bIns="91425" lIns="91425" rIns="91425" wrap="square" tIns="91425"/>
          <a:lstStyle>
            <a:lvl1pPr indent="0" lvl="0" mar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9pPr>
          </a:lstStyle>
          <a:p/>
        </p:txBody>
      </p:sp>
      <p:sp>
        <p:nvSpPr>
          <p:cNvPr id="29" name="Shape 29"/>
          <p:cNvSpPr txBox="1"/>
          <p:nvPr>
            <p:ph idx="1" type="body"/>
          </p:nvPr>
        </p:nvSpPr>
        <p:spPr>
          <a:xfrm>
            <a:off x="2194277" y="8597374"/>
            <a:ext cx="19392900" cy="3581929"/>
          </a:xfrm>
          <a:prstGeom prst="rect">
            <a:avLst/>
          </a:prstGeom>
          <a:noFill/>
          <a:ln>
            <a:noFill/>
          </a:ln>
        </p:spPr>
        <p:txBody>
          <a:bodyPr anchorCtr="0" anchor="b" bIns="91425" lIns="91425" rIns="91425" wrap="square" tIns="91425"/>
          <a:lstStyle>
            <a:lvl1pPr indent="0" lvl="0" marL="0" marR="0" rtl="0" algn="l">
              <a:spcBef>
                <a:spcPts val="480"/>
              </a:spcBef>
              <a:spcAft>
                <a:spcPts val="0"/>
              </a:spcAft>
              <a:buClr>
                <a:schemeClr val="dk1"/>
              </a:buClr>
              <a:buSzPts val="2400"/>
              <a:buFont typeface="Times New Roman"/>
              <a:buNone/>
              <a:defRPr b="1" i="0" sz="2400" u="none" cap="none" strike="noStrike">
                <a:solidFill>
                  <a:schemeClr val="dk1"/>
                </a:solidFill>
                <a:latin typeface="Times New Roman"/>
                <a:ea typeface="Times New Roman"/>
                <a:cs typeface="Times New Roman"/>
                <a:sym typeface="Times New Roman"/>
              </a:defRPr>
            </a:lvl1pPr>
            <a:lvl2pPr indent="0" lvl="1" marL="457200" marR="0" rtl="0" algn="l">
              <a:spcBef>
                <a:spcPts val="400"/>
              </a:spcBef>
              <a:spcAft>
                <a:spcPts val="0"/>
              </a:spcAft>
              <a:buClr>
                <a:schemeClr val="dk1"/>
              </a:buClr>
              <a:buSzPts val="2000"/>
              <a:buFont typeface="Times New Roman"/>
              <a:buNone/>
              <a:defRPr b="1" i="0" sz="2000" u="none" cap="none" strike="noStrike">
                <a:solidFill>
                  <a:schemeClr val="dk1"/>
                </a:solidFill>
                <a:latin typeface="Times New Roman"/>
                <a:ea typeface="Times New Roman"/>
                <a:cs typeface="Times New Roman"/>
                <a:sym typeface="Times New Roman"/>
              </a:defRPr>
            </a:lvl2pPr>
            <a:lvl3pPr indent="0" lvl="2" marL="914400" marR="0" rtl="0" algn="l">
              <a:spcBef>
                <a:spcPts val="360"/>
              </a:spcBef>
              <a:spcAft>
                <a:spcPts val="0"/>
              </a:spcAft>
              <a:buClr>
                <a:schemeClr val="dk1"/>
              </a:buClr>
              <a:buSzPts val="1800"/>
              <a:buFont typeface="Times New Roman"/>
              <a:buNone/>
              <a:defRPr b="1"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4pPr>
            <a:lvl5pPr indent="0" lvl="4" marL="1828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5pPr>
            <a:lvl6pPr indent="0" lvl="5" marL="22860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6pPr>
            <a:lvl7pPr indent="0" lvl="6" marL="27432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7pPr>
            <a:lvl8pPr indent="0" lvl="7" marL="32004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8pPr>
            <a:lvl9pPr indent="0" lvl="8" marL="36576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30" name="Shape 30"/>
          <p:cNvSpPr txBox="1"/>
          <p:nvPr>
            <p:ph idx="2" type="body"/>
          </p:nvPr>
        </p:nvSpPr>
        <p:spPr>
          <a:xfrm>
            <a:off x="2194277" y="12179302"/>
            <a:ext cx="19392900" cy="22126840"/>
          </a:xfrm>
          <a:prstGeom prst="rect">
            <a:avLst/>
          </a:prstGeom>
          <a:noFill/>
          <a:ln>
            <a:noFill/>
          </a:ln>
        </p:spPr>
        <p:txBody>
          <a:bodyPr anchorCtr="0" anchor="t" bIns="91425" lIns="91425" rIns="91425" wrap="square" tIns="91425"/>
          <a:lstStyle>
            <a:lvl1pPr indent="-998538" lvl="0" marL="1150938"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833438" lvl="1" marL="2497138"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654049" lvl="2" marL="3843338"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671512" lvl="3" marL="5384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666750" lvl="4" marL="69215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666750" lvl="5" marL="73787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666750" lvl="6" marL="78359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666750" lvl="7" marL="82931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666750" lvl="8" marL="87503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31" name="Shape 31"/>
          <p:cNvSpPr txBox="1"/>
          <p:nvPr>
            <p:ph idx="3" type="body"/>
          </p:nvPr>
        </p:nvSpPr>
        <p:spPr>
          <a:xfrm>
            <a:off x="22295558" y="8597374"/>
            <a:ext cx="19401368" cy="3581929"/>
          </a:xfrm>
          <a:prstGeom prst="rect">
            <a:avLst/>
          </a:prstGeom>
          <a:noFill/>
          <a:ln>
            <a:noFill/>
          </a:ln>
        </p:spPr>
        <p:txBody>
          <a:bodyPr anchorCtr="0" anchor="b" bIns="91425" lIns="91425" rIns="91425" wrap="square" tIns="91425"/>
          <a:lstStyle>
            <a:lvl1pPr indent="0" lvl="0" marL="0" marR="0" rtl="0" algn="l">
              <a:spcBef>
                <a:spcPts val="480"/>
              </a:spcBef>
              <a:spcAft>
                <a:spcPts val="0"/>
              </a:spcAft>
              <a:buClr>
                <a:schemeClr val="dk1"/>
              </a:buClr>
              <a:buSzPts val="2400"/>
              <a:buFont typeface="Times New Roman"/>
              <a:buNone/>
              <a:defRPr b="1" i="0" sz="2400" u="none" cap="none" strike="noStrike">
                <a:solidFill>
                  <a:schemeClr val="dk1"/>
                </a:solidFill>
                <a:latin typeface="Times New Roman"/>
                <a:ea typeface="Times New Roman"/>
                <a:cs typeface="Times New Roman"/>
                <a:sym typeface="Times New Roman"/>
              </a:defRPr>
            </a:lvl1pPr>
            <a:lvl2pPr indent="0" lvl="1" marL="457200" marR="0" rtl="0" algn="l">
              <a:spcBef>
                <a:spcPts val="400"/>
              </a:spcBef>
              <a:spcAft>
                <a:spcPts val="0"/>
              </a:spcAft>
              <a:buClr>
                <a:schemeClr val="dk1"/>
              </a:buClr>
              <a:buSzPts val="2000"/>
              <a:buFont typeface="Times New Roman"/>
              <a:buNone/>
              <a:defRPr b="1" i="0" sz="2000" u="none" cap="none" strike="noStrike">
                <a:solidFill>
                  <a:schemeClr val="dk1"/>
                </a:solidFill>
                <a:latin typeface="Times New Roman"/>
                <a:ea typeface="Times New Roman"/>
                <a:cs typeface="Times New Roman"/>
                <a:sym typeface="Times New Roman"/>
              </a:defRPr>
            </a:lvl2pPr>
            <a:lvl3pPr indent="0" lvl="2" marL="914400" marR="0" rtl="0" algn="l">
              <a:spcBef>
                <a:spcPts val="360"/>
              </a:spcBef>
              <a:spcAft>
                <a:spcPts val="0"/>
              </a:spcAft>
              <a:buClr>
                <a:schemeClr val="dk1"/>
              </a:buClr>
              <a:buSzPts val="1800"/>
              <a:buFont typeface="Times New Roman"/>
              <a:buNone/>
              <a:defRPr b="1"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4pPr>
            <a:lvl5pPr indent="0" lvl="4" marL="1828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5pPr>
            <a:lvl6pPr indent="0" lvl="5" marL="22860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6pPr>
            <a:lvl7pPr indent="0" lvl="6" marL="27432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7pPr>
            <a:lvl8pPr indent="0" lvl="7" marL="32004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8pPr>
            <a:lvl9pPr indent="0" lvl="8" marL="36576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32" name="Shape 32"/>
          <p:cNvSpPr txBox="1"/>
          <p:nvPr>
            <p:ph idx="4" type="body"/>
          </p:nvPr>
        </p:nvSpPr>
        <p:spPr>
          <a:xfrm>
            <a:off x="22295558" y="12179302"/>
            <a:ext cx="19401368" cy="22126840"/>
          </a:xfrm>
          <a:prstGeom prst="rect">
            <a:avLst/>
          </a:prstGeom>
          <a:noFill/>
          <a:ln>
            <a:noFill/>
          </a:ln>
        </p:spPr>
        <p:txBody>
          <a:bodyPr anchorCtr="0" anchor="t" bIns="91425" lIns="91425" rIns="91425" wrap="square" tIns="91425"/>
          <a:lstStyle>
            <a:lvl1pPr indent="-998538" lvl="0" marL="1150938"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833438" lvl="1" marL="2497138"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654049" lvl="2" marL="3843338"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671512" lvl="3" marL="5384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666750" lvl="4" marL="69215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666750" lvl="5" marL="73787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666750" lvl="6" marL="78359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666750" lvl="7" marL="82931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666750" lvl="8" marL="87503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3" name="Shape 33"/>
        <p:cNvGrpSpPr/>
        <p:nvPr/>
      </p:nvGrpSpPr>
      <p:grpSpPr>
        <a:xfrm>
          <a:off x="0" y="0"/>
          <a:ext cx="0" cy="0"/>
          <a:chOff x="0" y="0"/>
          <a:chExt cx="0" cy="0"/>
        </a:xfrm>
      </p:grpSpPr>
      <p:sp>
        <p:nvSpPr>
          <p:cNvPr id="34" name="Shape 34"/>
          <p:cNvSpPr txBox="1"/>
          <p:nvPr>
            <p:ph type="title"/>
          </p:nvPr>
        </p:nvSpPr>
        <p:spPr>
          <a:xfrm>
            <a:off x="2194279" y="1537229"/>
            <a:ext cx="39502645" cy="6400800"/>
          </a:xfrm>
          <a:prstGeom prst="rect">
            <a:avLst/>
          </a:prstGeom>
          <a:noFill/>
          <a:ln>
            <a:noFill/>
          </a:ln>
        </p:spPr>
        <p:txBody>
          <a:bodyPr anchorCtr="0" anchor="t" bIns="91425" lIns="91425" rIns="91425" wrap="square" tIns="91425"/>
          <a:lstStyle>
            <a:lvl1pPr indent="0" lvl="0" mar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9pPr>
          </a:lstStyle>
          <a:p/>
        </p:txBody>
      </p:sp>
      <p:sp>
        <p:nvSpPr>
          <p:cNvPr id="35" name="Shape 35"/>
          <p:cNvSpPr txBox="1"/>
          <p:nvPr>
            <p:ph idx="1" type="body"/>
          </p:nvPr>
        </p:nvSpPr>
        <p:spPr>
          <a:xfrm>
            <a:off x="2194279" y="8960381"/>
            <a:ext cx="19683589" cy="25345762"/>
          </a:xfrm>
          <a:prstGeom prst="rect">
            <a:avLst/>
          </a:prstGeom>
          <a:noFill/>
          <a:ln>
            <a:noFill/>
          </a:ln>
        </p:spPr>
        <p:txBody>
          <a:bodyPr anchorCtr="0" anchor="t" bIns="91425" lIns="91425" rIns="91425" wrap="square" tIns="91425"/>
          <a:lstStyle>
            <a:lvl1pPr indent="-973138" lvl="0" marL="1150938"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808038" lvl="1" marL="2497138"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641349" lvl="2" marL="3843338"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658812" lvl="3" marL="5384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654050" lvl="4" marL="69215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654050" lvl="5" marL="73787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654050" lvl="6" marL="78359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654050" lvl="7" marL="82931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654050" lvl="8" marL="87503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36" name="Shape 36"/>
          <p:cNvSpPr txBox="1"/>
          <p:nvPr>
            <p:ph idx="2" type="body"/>
          </p:nvPr>
        </p:nvSpPr>
        <p:spPr>
          <a:xfrm>
            <a:off x="22013336" y="8960381"/>
            <a:ext cx="19683589" cy="25345762"/>
          </a:xfrm>
          <a:prstGeom prst="rect">
            <a:avLst/>
          </a:prstGeom>
          <a:noFill/>
          <a:ln>
            <a:noFill/>
          </a:ln>
        </p:spPr>
        <p:txBody>
          <a:bodyPr anchorCtr="0" anchor="t" bIns="91425" lIns="91425" rIns="91425" wrap="square" tIns="91425"/>
          <a:lstStyle>
            <a:lvl1pPr indent="-973138" lvl="0" marL="1150938"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808038" lvl="1" marL="2497138"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641349" lvl="2" marL="3843338"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658812" lvl="3" marL="5384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654050" lvl="4" marL="69215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654050" lvl="5" marL="73787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654050" lvl="6" marL="78359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654050" lvl="7" marL="82931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654050" lvl="8" marL="87503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37" name="Shape 37"/>
        <p:cNvGrpSpPr/>
        <p:nvPr/>
      </p:nvGrpSpPr>
      <p:grpSpPr>
        <a:xfrm>
          <a:off x="0" y="0"/>
          <a:ext cx="0" cy="0"/>
          <a:chOff x="0" y="0"/>
          <a:chExt cx="0" cy="0"/>
        </a:xfrm>
      </p:grpSpPr>
      <p:sp>
        <p:nvSpPr>
          <p:cNvPr id="38" name="Shape 38"/>
          <p:cNvSpPr txBox="1"/>
          <p:nvPr>
            <p:ph type="title"/>
          </p:nvPr>
        </p:nvSpPr>
        <p:spPr>
          <a:xfrm>
            <a:off x="3467101" y="24679016"/>
            <a:ext cx="37306958" cy="7626879"/>
          </a:xfrm>
          <a:prstGeom prst="rect">
            <a:avLst/>
          </a:prstGeom>
          <a:noFill/>
          <a:ln>
            <a:noFill/>
          </a:ln>
        </p:spPr>
        <p:txBody>
          <a:bodyPr anchorCtr="0" anchor="t" bIns="91425" lIns="91425" rIns="91425" wrap="square" tIns="91425"/>
          <a:lstStyle>
            <a:lvl1pPr indent="0" lvl="0" marL="0" marR="0" rtl="0" algn="l">
              <a:spcBef>
                <a:spcPts val="0"/>
              </a:spcBef>
              <a:spcAft>
                <a:spcPts val="0"/>
              </a:spcAft>
              <a:buSzPts val="1400"/>
              <a:buNone/>
              <a:defRPr b="1" i="0" sz="40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9pPr>
          </a:lstStyle>
          <a:p/>
        </p:txBody>
      </p:sp>
      <p:sp>
        <p:nvSpPr>
          <p:cNvPr id="39" name="Shape 39"/>
          <p:cNvSpPr txBox="1"/>
          <p:nvPr>
            <p:ph idx="1" type="body"/>
          </p:nvPr>
        </p:nvSpPr>
        <p:spPr>
          <a:xfrm>
            <a:off x="3467101" y="16277961"/>
            <a:ext cx="37306958" cy="8401050"/>
          </a:xfrm>
          <a:prstGeom prst="rect">
            <a:avLst/>
          </a:prstGeom>
          <a:noFill/>
          <a:ln>
            <a:noFill/>
          </a:ln>
        </p:spPr>
        <p:txBody>
          <a:bodyPr anchorCtr="0" anchor="b" bIns="91425" lIns="91425" rIns="91425" wrap="square" tIns="91425"/>
          <a:lstStyle>
            <a:lvl1pPr indent="0" lvl="0" marL="0"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1pPr>
            <a:lvl2pPr indent="0" lvl="1" marL="457200" marR="0" rtl="0" algn="l">
              <a:spcBef>
                <a:spcPts val="360"/>
              </a:spcBef>
              <a:spcAft>
                <a:spcPts val="0"/>
              </a:spcAft>
              <a:buClr>
                <a:schemeClr val="dk1"/>
              </a:buClr>
              <a:buSzPts val="1800"/>
              <a:buFont typeface="Times New Roman"/>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32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3pPr>
            <a:lvl4pPr indent="0" lvl="3" marL="13716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18288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22860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2743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32004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36576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100000">
              <a:srgbClr val="A9A9BB"/>
            </a:gs>
          </a:gsLst>
          <a:path path="circle">
            <a:fillToRect b="50%" l="50%" r="50%" t="50%"/>
          </a:path>
          <a:tileRect/>
        </a:gradFill>
      </p:bgPr>
    </p:bg>
    <p:spTree>
      <p:nvGrpSpPr>
        <p:cNvPr id="50" name="Shape 50"/>
        <p:cNvGrpSpPr/>
        <p:nvPr/>
      </p:nvGrpSpPr>
      <p:grpSpPr>
        <a:xfrm>
          <a:off x="0" y="0"/>
          <a:ext cx="0" cy="0"/>
          <a:chOff x="0" y="0"/>
          <a:chExt cx="0" cy="0"/>
        </a:xfrm>
      </p:grpSpPr>
      <p:sp>
        <p:nvSpPr>
          <p:cNvPr id="51" name="Shape 51"/>
          <p:cNvSpPr txBox="1"/>
          <p:nvPr/>
        </p:nvSpPr>
        <p:spPr>
          <a:xfrm>
            <a:off x="5049975" y="800100"/>
            <a:ext cx="37774500" cy="4889400"/>
          </a:xfrm>
          <a:prstGeom prst="rect">
            <a:avLst/>
          </a:prstGeom>
          <a:solidFill>
            <a:srgbClr val="660066"/>
          </a:solidFill>
          <a:ln cap="flat" cmpd="sng" w="25400">
            <a:solidFill>
              <a:schemeClr val="dk1"/>
            </a:solidFill>
            <a:prstDash val="solid"/>
            <a:miter lim="800000"/>
            <a:headEnd len="med" w="med" type="none"/>
            <a:tailEnd len="med" w="med" type="none"/>
          </a:ln>
        </p:spPr>
        <p:txBody>
          <a:bodyPr anchorCtr="0" anchor="ctr" bIns="30575" lIns="61150" rIns="61150" wrap="square" tIns="305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2" name="Shape 52"/>
          <p:cNvSpPr txBox="1"/>
          <p:nvPr/>
        </p:nvSpPr>
        <p:spPr>
          <a:xfrm>
            <a:off x="1066800" y="8267700"/>
            <a:ext cx="11007600" cy="18265200"/>
          </a:xfrm>
          <a:prstGeom prst="rect">
            <a:avLst/>
          </a:prstGeom>
          <a:solidFill>
            <a:schemeClr val="lt1"/>
          </a:solidFill>
          <a:ln cap="flat" cmpd="thinThick" w="57150">
            <a:solidFill>
              <a:schemeClr val="dk1"/>
            </a:solidFill>
            <a:prstDash val="solid"/>
            <a:miter lim="800000"/>
            <a:headEnd len="med" w="med" type="none"/>
            <a:tailEnd len="med" w="med" type="none"/>
          </a:ln>
        </p:spPr>
        <p:txBody>
          <a:bodyPr anchorCtr="0" anchor="t" bIns="182875" lIns="182875" rIns="182875" wrap="square" tIns="91425">
            <a:noAutofit/>
          </a:bodyPr>
          <a:lstStyle/>
          <a:p>
            <a:pPr indent="-228600" lvl="0" marL="228600" marR="0" rtl="0" algn="just">
              <a:lnSpc>
                <a:spcPct val="120000"/>
              </a:lnSpc>
              <a:spcBef>
                <a:spcPts val="0"/>
              </a:spcBef>
              <a:spcAft>
                <a:spcPts val="0"/>
              </a:spcAft>
              <a:buClr>
                <a:schemeClr val="dk1"/>
              </a:buClr>
              <a:buSzPts val="3600"/>
              <a:buFont typeface="Times New Roman"/>
              <a:buChar char="•"/>
            </a:pPr>
            <a:r>
              <a:rPr b="0" i="0" lang="en-US" sz="3600" u="none">
                <a:solidFill>
                  <a:schemeClr val="dk1"/>
                </a:solidFill>
                <a:latin typeface="Times New Roman"/>
                <a:ea typeface="Times New Roman"/>
                <a:cs typeface="Times New Roman"/>
                <a:sym typeface="Times New Roman"/>
              </a:rPr>
              <a:t>A child abuse report is made every ten seconds in the United States. In one study done by the Childhelp agency, 80% of 21-year-olds who reported childhood abuse met the criteria for at least one psychological disorder. We believe there is a correlation between child abuse and developing psychological disorders. We will be testing out how emotions, physical, and sexual abuse affects a person's personality.</a:t>
            </a:r>
          </a:p>
          <a:p>
            <a:pPr indent="-228600" lvl="0" marL="228600" marR="0" rtl="0" algn="just">
              <a:lnSpc>
                <a:spcPct val="120000"/>
              </a:lnSpc>
              <a:spcBef>
                <a:spcPts val="0"/>
              </a:spcBef>
              <a:spcAft>
                <a:spcPts val="0"/>
              </a:spcAft>
              <a:buClr>
                <a:schemeClr val="dk1"/>
              </a:buClr>
              <a:buSzPts val="3600"/>
              <a:buFont typeface="Times New Roman"/>
              <a:buNone/>
            </a:pPr>
            <a:r>
              <a:t/>
            </a:r>
            <a:endParaRPr b="0" i="0" sz="3600" u="none">
              <a:solidFill>
                <a:schemeClr val="dk1"/>
              </a:solidFill>
              <a:latin typeface="Times New Roman"/>
              <a:ea typeface="Times New Roman"/>
              <a:cs typeface="Times New Roman"/>
              <a:sym typeface="Times New Roman"/>
            </a:endParaRPr>
          </a:p>
          <a:p>
            <a:pPr indent="-533400" lvl="0" marL="228600" marR="0" rtl="0" algn="ctr">
              <a:lnSpc>
                <a:spcPct val="100000"/>
              </a:lnSpc>
              <a:spcBef>
                <a:spcPts val="0"/>
              </a:spcBef>
              <a:spcAft>
                <a:spcPts val="0"/>
              </a:spcAft>
              <a:buClr>
                <a:schemeClr val="dk1"/>
              </a:buClr>
              <a:buSzPts val="4800"/>
              <a:buFont typeface="Times New Roman"/>
              <a:buNone/>
            </a:pPr>
            <a:r>
              <a:rPr b="0" i="0" lang="en-US" sz="4800" u="none">
                <a:solidFill>
                  <a:schemeClr val="dk1"/>
                </a:solidFill>
                <a:latin typeface="Times New Roman"/>
                <a:ea typeface="Times New Roman"/>
                <a:cs typeface="Times New Roman"/>
                <a:sym typeface="Times New Roman"/>
              </a:rPr>
              <a:t>Is there an association between mistreatment by adults and personality behaviors?</a:t>
            </a:r>
          </a:p>
          <a:p>
            <a:pPr indent="-533400" lvl="0" marL="228600" marR="0" rtl="0" algn="ctr">
              <a:lnSpc>
                <a:spcPct val="100000"/>
              </a:lnSpc>
              <a:spcBef>
                <a:spcPts val="0"/>
              </a:spcBef>
              <a:spcAft>
                <a:spcPts val="0"/>
              </a:spcAft>
              <a:buClr>
                <a:schemeClr val="dk1"/>
              </a:buClr>
              <a:buSzPts val="4800"/>
              <a:buFont typeface="Times New Roman"/>
              <a:buNone/>
            </a:pPr>
            <a:r>
              <a:t/>
            </a:r>
            <a:endParaRPr b="0" i="0" sz="4800" u="none">
              <a:solidFill>
                <a:schemeClr val="dk1"/>
              </a:solidFill>
              <a:latin typeface="Times New Roman"/>
              <a:ea typeface="Times New Roman"/>
              <a:cs typeface="Times New Roman"/>
              <a:sym typeface="Times New Roman"/>
            </a:endParaRPr>
          </a:p>
          <a:p>
            <a:pPr indent="-228600" lvl="0" marL="228600" marR="0" rtl="0" algn="just">
              <a:lnSpc>
                <a:spcPct val="100000"/>
              </a:lnSpc>
              <a:spcBef>
                <a:spcPts val="0"/>
              </a:spcBef>
              <a:spcAft>
                <a:spcPts val="0"/>
              </a:spcAft>
              <a:buClr>
                <a:schemeClr val="dk1"/>
              </a:buClr>
              <a:buSzPts val="3600"/>
              <a:buFont typeface="Arial"/>
              <a:buChar char="•"/>
            </a:pPr>
            <a:r>
              <a:rPr b="0" i="0" lang="en-US" sz="3600" u="none">
                <a:solidFill>
                  <a:schemeClr val="dk1"/>
                </a:solidFill>
                <a:latin typeface="Times New Roman"/>
                <a:ea typeface="Times New Roman"/>
                <a:cs typeface="Times New Roman"/>
                <a:sym typeface="Times New Roman"/>
              </a:rPr>
              <a:t>The goal of this research is to see if there is evidence supporting that mistreatment by adults could lead to psychological disorders in the future, and make a person more susceptible to committing crimes, being arrested, and getting involved in dating violence.</a:t>
            </a:r>
          </a:p>
          <a:p>
            <a:pPr indent="-228600" lvl="0" marL="228600" marR="0" rtl="0" algn="l">
              <a:lnSpc>
                <a:spcPct val="100000"/>
              </a:lnSpc>
              <a:spcBef>
                <a:spcPts val="0"/>
              </a:spcBef>
              <a:spcAft>
                <a:spcPts val="0"/>
              </a:spcAft>
              <a:buClr>
                <a:schemeClr val="dk1"/>
              </a:buClr>
              <a:buSzPts val="3600"/>
              <a:buFont typeface="Arial"/>
              <a:buChar char="•"/>
            </a:pPr>
            <a:r>
              <a:rPr b="0" i="0" lang="en-US" sz="3600" u="none">
                <a:solidFill>
                  <a:schemeClr val="dk1"/>
                </a:solidFill>
                <a:latin typeface="Times New Roman"/>
                <a:ea typeface="Times New Roman"/>
                <a:cs typeface="Times New Roman"/>
                <a:sym typeface="Times New Roman"/>
              </a:rPr>
              <a:t>Neurobiological and psychiatric consequences of child abuse and neglect, states that In the US alone, there are about 3 million child maltreatment reports every year. The clinical consequences discovered because of maltreatment are mood and anxiety disorder, bipolarism, anxiety, panic disorder, phobias, and posttraumatic stress, all which affect their personalities. Personal and social difficulties that follow abuse that  have been identified include insecure attachment, avoidance in social relationships, and deficits in social-interpersonal processing.</a:t>
            </a:r>
            <a:br>
              <a:rPr b="0" i="0" lang="en-US" sz="3600" u="none">
                <a:solidFill>
                  <a:schemeClr val="dk1"/>
                </a:solidFill>
                <a:latin typeface="Times New Roman"/>
                <a:ea typeface="Times New Roman"/>
                <a:cs typeface="Times New Roman"/>
                <a:sym typeface="Times New Roman"/>
              </a:rPr>
            </a:br>
          </a:p>
          <a:p>
            <a:pPr indent="0" lvl="0" marL="0" marR="0" rtl="0" algn="l">
              <a:lnSpc>
                <a:spcPct val="100000"/>
              </a:lnSpc>
              <a:spcBef>
                <a:spcPts val="0"/>
              </a:spcBef>
              <a:spcAft>
                <a:spcPts val="0"/>
              </a:spcAft>
              <a:buNone/>
            </a:pPr>
            <a:r>
              <a:t/>
            </a:r>
            <a:endParaRPr b="0" i="0" sz="3600" u="none">
              <a:solidFill>
                <a:schemeClr val="dk1"/>
              </a:solidFill>
              <a:latin typeface="Times New Roman"/>
              <a:ea typeface="Times New Roman"/>
              <a:cs typeface="Times New Roman"/>
              <a:sym typeface="Times New Roman"/>
            </a:endParaRPr>
          </a:p>
        </p:txBody>
      </p:sp>
      <p:sp>
        <p:nvSpPr>
          <p:cNvPr id="53" name="Shape 53"/>
          <p:cNvSpPr txBox="1"/>
          <p:nvPr/>
        </p:nvSpPr>
        <p:spPr>
          <a:xfrm>
            <a:off x="13504800" y="13514250"/>
            <a:ext cx="15773400" cy="23317800"/>
          </a:xfrm>
          <a:prstGeom prst="rect">
            <a:avLst/>
          </a:prstGeom>
          <a:solidFill>
            <a:schemeClr val="lt1"/>
          </a:solidFill>
          <a:ln cap="flat" cmpd="thinThick" w="57150">
            <a:solidFill>
              <a:schemeClr val="dk1"/>
            </a:solidFill>
            <a:prstDash val="solid"/>
            <a:miter lim="800000"/>
            <a:headEnd len="med" w="med" type="none"/>
            <a:tailEnd len="med" w="med" type="none"/>
          </a:ln>
        </p:spPr>
        <p:txBody>
          <a:bodyPr anchorCtr="0" anchor="t" bIns="182875" lIns="182875" rIns="182875" wrap="square" tIns="91425">
            <a:noAutofit/>
          </a:bodyPr>
          <a:lstStyle/>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419100" lvl="0" marL="457200" marR="0" rtl="0" algn="l">
              <a:lnSpc>
                <a:spcPct val="100000"/>
              </a:lnSpc>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This graph demonstrates the frequency of how much physical abuse a participant has suffered before the age of 18. From 0 times up to 100.</a:t>
            </a:r>
          </a:p>
          <a:p>
            <a:pPr indent="-419100" lvl="0" marL="457200" rtl="0">
              <a:lnSpc>
                <a:spcPct val="115000"/>
              </a:lnSpc>
              <a:spcBef>
                <a:spcPts val="0"/>
              </a:spcBef>
              <a:spcAft>
                <a:spcPts val="160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80% of the people surveyed said this had never happened to them. </a:t>
            </a: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lv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lv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 highest bar shown ( 1215 individuals) represents disagreeing that they are easily upset and disagreeing that they are easily stressed</a:t>
            </a:r>
          </a:p>
          <a:p>
            <a:pPr indent="-381000" lvl="0" marL="457200" marR="0" rtl="0" algn="l">
              <a:lnSpc>
                <a:spcPct val="100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We were hoping to find a correlation between strongly agreeing/agreeing to being easily stressed and strongly agreeing/ agreeing to being easily upset, however, we did not find that in this sample.</a:t>
            </a: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lvl="0" marR="0" rtl="0" algn="l">
              <a:lnSpc>
                <a:spcPct val="100000"/>
              </a:lnSpc>
              <a:spcBef>
                <a:spcPts val="0"/>
              </a:spcBef>
              <a:spcAft>
                <a:spcPts val="0"/>
              </a:spcAft>
              <a:buNone/>
            </a:pPr>
            <a:r>
              <a:t/>
            </a:r>
            <a:endParaRPr sz="3000">
              <a:solidFill>
                <a:schemeClr val="dk1"/>
              </a:solidFill>
              <a:latin typeface="Times New Roman"/>
              <a:ea typeface="Times New Roman"/>
              <a:cs typeface="Times New Roman"/>
              <a:sym typeface="Times New Roman"/>
            </a:endParaRPr>
          </a:p>
          <a:p>
            <a:pPr indent="-419100" lvl="0" marL="457200" marR="0" rtl="0" algn="l">
              <a:lnSpc>
                <a:spcPct val="100000"/>
              </a:lnSpc>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This is a regression analysis after controlling for emotional abuse, physical abuse is signiﬁcantly associated with being easily upset.</a:t>
            </a:r>
          </a:p>
          <a:p>
            <a:pPr indent="-419100" lvl="0" marL="457200" marR="0" rtl="0" algn="l">
              <a:lnSpc>
                <a:spcPct val="100000"/>
              </a:lnSpc>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Emotional abuse is not signiﬁcantly associated with being easily upset, the average amount of times someone is easily upset stays relatively the same as emotional abuse increases</a:t>
            </a:r>
          </a:p>
          <a:p>
            <a:pPr lvl="0" marR="0" rtl="0" algn="l">
              <a:lnSpc>
                <a:spcPct val="100000"/>
              </a:lnSpc>
              <a:spcBef>
                <a:spcPts val="0"/>
              </a:spcBef>
              <a:spcAft>
                <a:spcPts val="0"/>
              </a:spcAft>
              <a:buNone/>
            </a:pPr>
            <a:r>
              <a:t/>
            </a:r>
            <a:endParaRPr sz="3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													</a:t>
            </a: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4" name="Shape 54"/>
          <p:cNvSpPr txBox="1"/>
          <p:nvPr/>
        </p:nvSpPr>
        <p:spPr>
          <a:xfrm>
            <a:off x="30814963" y="32880300"/>
            <a:ext cx="12039599" cy="3970337"/>
          </a:xfrm>
          <a:prstGeom prst="rect">
            <a:avLst/>
          </a:prstGeom>
          <a:solidFill>
            <a:schemeClr val="lt1"/>
          </a:solidFill>
          <a:ln cap="flat" cmpd="thinThick" w="57150">
            <a:solidFill>
              <a:schemeClr val="dk1"/>
            </a:solidFill>
            <a:prstDash val="solid"/>
            <a:miter lim="800000"/>
            <a:headEnd len="med" w="med" type="none"/>
            <a:tailEnd len="med" w="med" type="none"/>
          </a:ln>
        </p:spPr>
        <p:txBody>
          <a:bodyPr anchorCtr="0" anchor="t" bIns="182875" lIns="182875" rIns="182875" wrap="square" tIns="91425">
            <a:noAutofit/>
          </a:bodyPr>
          <a:lstStyle/>
          <a:p>
            <a:pPr indent="-457200" lvl="0" marL="457200" marR="0" rtl="0" algn="l">
              <a:lnSpc>
                <a:spcPct val="100000"/>
              </a:lnSpc>
              <a:spcBef>
                <a:spcPts val="0"/>
              </a:spcBef>
              <a:spcAft>
                <a:spcPts val="0"/>
              </a:spcAft>
              <a:buClr>
                <a:schemeClr val="dk1"/>
              </a:buClr>
              <a:buSzPts val="2400"/>
              <a:buFont typeface="Times New Roman"/>
              <a:buAutoNum type="arabicPeriod"/>
            </a:pPr>
            <a:r>
              <a:rPr b="0" i="0" lang="en-US" sz="2400" u="none">
                <a:solidFill>
                  <a:schemeClr val="dk1"/>
                </a:solidFill>
                <a:latin typeface="Times New Roman"/>
                <a:ea typeface="Times New Roman"/>
                <a:cs typeface="Times New Roman"/>
                <a:sym typeface="Times New Roman"/>
              </a:rPr>
              <a:t>Heim, C., Shugart, M., Craighead, W. E., &amp; Nemeroff, C. B. (2010, September 29). Neurobiological and psychiatric consequences of child abuse and neglect.</a:t>
            </a:r>
          </a:p>
          <a:p>
            <a:pPr indent="-457200" lvl="0" marL="457200" marR="0" rtl="0" algn="l">
              <a:lnSpc>
                <a:spcPct val="100000"/>
              </a:lnSpc>
              <a:spcBef>
                <a:spcPts val="0"/>
              </a:spcBef>
              <a:spcAft>
                <a:spcPts val="0"/>
              </a:spcAft>
              <a:buClr>
                <a:schemeClr val="dk1"/>
              </a:buClr>
              <a:buSzPts val="2400"/>
              <a:buFont typeface="Times New Roman"/>
              <a:buAutoNum type="arabicPeriod"/>
            </a:pPr>
            <a:r>
              <a:rPr b="0" i="0" lang="en-US" sz="2400" u="none">
                <a:solidFill>
                  <a:schemeClr val="dk1"/>
                </a:solidFill>
                <a:latin typeface="Times New Roman"/>
                <a:ea typeface="Times New Roman"/>
                <a:cs typeface="Times New Roman"/>
                <a:sym typeface="Times New Roman"/>
              </a:rPr>
              <a:t>Teicher, M. H., Samson, J. A., Polcari, A., &amp; Mcgreenery, C. E. (2006). Sticks, Stones, and Hurtful Words: Relative Effects of Various Forms of Childhood Maltreatment. </a:t>
            </a:r>
            <a:r>
              <a:rPr b="0" i="1" lang="en-US" sz="2400" u="none">
                <a:solidFill>
                  <a:schemeClr val="dk1"/>
                </a:solidFill>
                <a:latin typeface="Times New Roman"/>
                <a:ea typeface="Times New Roman"/>
                <a:cs typeface="Times New Roman"/>
                <a:sym typeface="Times New Roman"/>
              </a:rPr>
              <a:t>American Journal of Psychiatry,</a:t>
            </a:r>
            <a:r>
              <a:rPr b="0" i="0" lang="en-US" sz="2400" u="none">
                <a:solidFill>
                  <a:schemeClr val="dk1"/>
                </a:solidFill>
                <a:latin typeface="Times New Roman"/>
                <a:ea typeface="Times New Roman"/>
                <a:cs typeface="Times New Roman"/>
                <a:sym typeface="Times New Roman"/>
              </a:rPr>
              <a:t> </a:t>
            </a:r>
            <a:r>
              <a:rPr b="0" i="1" lang="en-US" sz="2400" u="none">
                <a:solidFill>
                  <a:schemeClr val="dk1"/>
                </a:solidFill>
                <a:latin typeface="Times New Roman"/>
                <a:ea typeface="Times New Roman"/>
                <a:cs typeface="Times New Roman"/>
                <a:sym typeface="Times New Roman"/>
              </a:rPr>
              <a:t>163</a:t>
            </a:r>
            <a:r>
              <a:rPr b="0" i="0" lang="en-US" sz="2400" u="none">
                <a:solidFill>
                  <a:schemeClr val="dk1"/>
                </a:solidFill>
                <a:latin typeface="Times New Roman"/>
                <a:ea typeface="Times New Roman"/>
                <a:cs typeface="Times New Roman"/>
                <a:sym typeface="Times New Roman"/>
              </a:rPr>
              <a:t>(6), 993-1000. </a:t>
            </a:r>
          </a:p>
          <a:p>
            <a:pPr indent="-457200" lvl="0" marL="457200" marR="0" rtl="0" algn="l">
              <a:lnSpc>
                <a:spcPct val="100000"/>
              </a:lnSpc>
              <a:spcBef>
                <a:spcPts val="0"/>
              </a:spcBef>
              <a:spcAft>
                <a:spcPts val="0"/>
              </a:spcAft>
              <a:buClr>
                <a:schemeClr val="dk1"/>
              </a:buClr>
              <a:buSzPts val="2400"/>
              <a:buFont typeface="Times New Roman"/>
              <a:buAutoNum type="arabicPeriod"/>
            </a:pPr>
            <a:r>
              <a:rPr b="0" i="0" lang="en-US" sz="2400" u="none">
                <a:solidFill>
                  <a:schemeClr val="dk1"/>
                </a:solidFill>
                <a:latin typeface="Times New Roman"/>
                <a:ea typeface="Times New Roman"/>
                <a:cs typeface="Times New Roman"/>
                <a:sym typeface="Times New Roman"/>
              </a:rPr>
              <a:t>Child Abuse Statistics. (n.d.). from https://www.childhelp.org/child-abuse-statistics/#emotional</a:t>
            </a:r>
          </a:p>
          <a:p>
            <a:pPr indent="-457200" lvl="0" marL="457200" marR="0" rtl="0" algn="l">
              <a:lnSpc>
                <a:spcPct val="100000"/>
              </a:lnSpc>
              <a:spcBef>
                <a:spcPts val="0"/>
              </a:spcBef>
              <a:spcAft>
                <a:spcPts val="0"/>
              </a:spcAft>
              <a:buClr>
                <a:schemeClr val="dk1"/>
              </a:buClr>
              <a:buSzPts val="2400"/>
              <a:buFont typeface="Times New Roman"/>
              <a:buAutoNum type="arabicPeriod"/>
            </a:pPr>
            <a:r>
              <a:rPr b="0" i="0" lang="en-US" sz="2400" u="none">
                <a:solidFill>
                  <a:schemeClr val="dk1"/>
                </a:solidFill>
                <a:latin typeface="Times New Roman"/>
                <a:ea typeface="Times New Roman"/>
                <a:cs typeface="Times New Roman"/>
                <a:sym typeface="Times New Roman"/>
              </a:rPr>
              <a:t>Abajobir, A. A., Kisley, S., Williams, G., &amp; Clavarino, A. (2017, April 1). Gender-based differences in injecting drug use by young adults who experienced maltreatment in childhood: Findings from an Australian birth cohort study. </a:t>
            </a:r>
          </a:p>
        </p:txBody>
      </p:sp>
      <p:sp>
        <p:nvSpPr>
          <p:cNvPr id="55" name="Shape 55"/>
          <p:cNvSpPr txBox="1"/>
          <p:nvPr/>
        </p:nvSpPr>
        <p:spPr>
          <a:xfrm>
            <a:off x="30708600" y="18499300"/>
            <a:ext cx="12039600" cy="12113100"/>
          </a:xfrm>
          <a:prstGeom prst="rect">
            <a:avLst/>
          </a:prstGeom>
          <a:solidFill>
            <a:schemeClr val="lt1"/>
          </a:solidFill>
          <a:ln cap="flat" cmpd="thinThick" w="57150">
            <a:solidFill>
              <a:schemeClr val="dk1"/>
            </a:solidFill>
            <a:prstDash val="solid"/>
            <a:miter lim="800000"/>
            <a:headEnd len="med" w="med" type="none"/>
            <a:tailEnd len="med" w="med" type="none"/>
          </a:ln>
        </p:spPr>
        <p:txBody>
          <a:bodyPr anchorCtr="0" anchor="t" bIns="182875" lIns="182875" rIns="182875" wrap="square" tIns="91425">
            <a:noAutofit/>
          </a:bodyPr>
          <a:lstStyle/>
          <a:p>
            <a:pPr lvl="0" rtl="0">
              <a:lnSpc>
                <a:spcPct val="120000"/>
              </a:lnSpc>
              <a:spcBef>
                <a:spcPts val="0"/>
              </a:spcBef>
              <a:buClr>
                <a:schemeClr val="dk1"/>
              </a:buClr>
              <a:buSzPts val="1100"/>
              <a:buFont typeface="Arial"/>
              <a:buNone/>
            </a:pPr>
            <a:r>
              <a:rPr lang="en-US" sz="3200">
                <a:solidFill>
                  <a:schemeClr val="dk1"/>
                </a:solidFill>
              </a:rPr>
              <a:t>•</a:t>
            </a:r>
            <a:r>
              <a:rPr lang="en-US" sz="3200">
                <a:solidFill>
                  <a:schemeClr val="dk1"/>
                </a:solidFill>
                <a:latin typeface="Times New Roman"/>
                <a:ea typeface="Times New Roman"/>
                <a:cs typeface="Times New Roman"/>
                <a:sym typeface="Times New Roman"/>
              </a:rPr>
              <a:t>The effects of mistreatment by adults and its consequences for personality behaviors are reviewed. The prevalence and clinical sequelae of early emotional and physical abuse, and personality behaviors such as being easily upset, stressed, and having mood swings, are described.</a:t>
            </a:r>
          </a:p>
          <a:p>
            <a:pPr lvl="0" rtl="0">
              <a:lnSpc>
                <a:spcPct val="120000"/>
              </a:lnSpc>
              <a:spcBef>
                <a:spcPts val="0"/>
              </a:spcBef>
              <a:buClr>
                <a:schemeClr val="dk1"/>
              </a:buClr>
              <a:buSzPts val="1100"/>
              <a:buFont typeface="Arial"/>
              <a:buNone/>
            </a:pPr>
            <a:r>
              <a:rPr lang="en-US" sz="3200">
                <a:solidFill>
                  <a:schemeClr val="dk1"/>
                </a:solidFill>
              </a:rPr>
              <a:t>•</a:t>
            </a:r>
            <a:r>
              <a:rPr lang="en-US" sz="3200">
                <a:solidFill>
                  <a:schemeClr val="dk1"/>
                </a:solidFill>
                <a:latin typeface="Times New Roman"/>
                <a:ea typeface="Times New Roman"/>
                <a:cs typeface="Times New Roman"/>
                <a:sym typeface="Times New Roman"/>
              </a:rPr>
              <a:t>Moderating factors such as felony were reviewed. Felony meant that the individual had been to prison at least once.  </a:t>
            </a:r>
          </a:p>
          <a:p>
            <a:pPr lvl="0" rtl="0">
              <a:lnSpc>
                <a:spcPct val="120000"/>
              </a:lnSpc>
              <a:spcBef>
                <a:spcPts val="0"/>
              </a:spcBef>
              <a:buClr>
                <a:schemeClr val="dk1"/>
              </a:buClr>
              <a:buSzPts val="1100"/>
              <a:buFont typeface="Arial"/>
              <a:buNone/>
            </a:pPr>
            <a:r>
              <a:rPr lang="en-US" sz="3200">
                <a:solidFill>
                  <a:schemeClr val="dk1"/>
                </a:solidFill>
              </a:rPr>
              <a:t>•</a:t>
            </a:r>
            <a:r>
              <a:rPr lang="en-US" sz="3200">
                <a:solidFill>
                  <a:schemeClr val="dk1"/>
                </a:solidFill>
                <a:latin typeface="Times New Roman"/>
                <a:ea typeface="Times New Roman"/>
                <a:cs typeface="Times New Roman"/>
                <a:sym typeface="Times New Roman"/>
              </a:rPr>
              <a:t>Our research hypothesis was not supported. This is likely due to having a small amount (&gt;20%) of individuals who have claimed that they have been abused as a child, therefore we didn’t get an accurate representation of individuals who have been abused since in the US alone, there are approximately 3 million child maltreatment reports annually, of which nearly 1 million are substantiated; among the substantiated cases, about 60% are classified as neglect, 20% as physical abuse, and 10% as sexual abuse (Heim, Shugart, Craighead, &amp; Nemeroff, 2010).</a:t>
            </a:r>
          </a:p>
          <a:p>
            <a:pPr lvl="0" rtl="0">
              <a:lnSpc>
                <a:spcPct val="120000"/>
              </a:lnSpc>
              <a:spcBef>
                <a:spcPts val="0"/>
              </a:spcBef>
              <a:buClr>
                <a:schemeClr val="dk1"/>
              </a:buClr>
              <a:buSzPts val="1100"/>
              <a:buFont typeface="Arial"/>
              <a:buNone/>
            </a:pPr>
            <a:r>
              <a:rPr lang="en-US" sz="3200">
                <a:solidFill>
                  <a:schemeClr val="dk1"/>
                </a:solidFill>
              </a:rPr>
              <a:t>•</a:t>
            </a:r>
            <a:r>
              <a:rPr lang="en-US" sz="3200">
                <a:solidFill>
                  <a:schemeClr val="dk1"/>
                </a:solidFill>
                <a:latin typeface="Times New Roman"/>
                <a:ea typeface="Times New Roman"/>
                <a:cs typeface="Times New Roman"/>
                <a:sym typeface="Times New Roman"/>
              </a:rPr>
              <a:t> For our univariate analysis we tested easily stressed, for bivariate we looked at easily stressed vs. easily upset, and for multivariate we tested gender, mood-swings and felony. Our results for the univariate, multivariate, and bivariate analysis all showed no connection.</a:t>
            </a:r>
          </a:p>
          <a:p>
            <a:pPr lvl="0" marR="0" rtl="0" algn="l">
              <a:lnSpc>
                <a:spcPct val="120000"/>
              </a:lnSpc>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56" name="Shape 56"/>
          <p:cNvSpPr txBox="1"/>
          <p:nvPr/>
        </p:nvSpPr>
        <p:spPr>
          <a:xfrm>
            <a:off x="1189037" y="29983013"/>
            <a:ext cx="11049000" cy="6867600"/>
          </a:xfrm>
          <a:prstGeom prst="rect">
            <a:avLst/>
          </a:prstGeom>
          <a:solidFill>
            <a:schemeClr val="lt1"/>
          </a:solidFill>
          <a:ln cap="flat" cmpd="thinThick" w="57150">
            <a:solidFill>
              <a:schemeClr val="dk1"/>
            </a:solidFill>
            <a:prstDash val="solid"/>
            <a:miter lim="800000"/>
            <a:headEnd len="med" w="med" type="none"/>
            <a:tailEnd len="med" w="med" type="none"/>
          </a:ln>
        </p:spPr>
        <p:txBody>
          <a:bodyPr anchorCtr="0" anchor="t" bIns="182875" lIns="182875" rIns="182875" wrap="square" tIns="91425">
            <a:noAutofit/>
          </a:bodyPr>
          <a:lstStyle/>
          <a:p>
            <a:pPr indent="-457200" lvl="0" marL="457200" marR="0" rtl="0" algn="l">
              <a:lnSpc>
                <a:spcPct val="120000"/>
              </a:lnSpc>
              <a:spcBef>
                <a:spcPts val="0"/>
              </a:spcBef>
              <a:spcAft>
                <a:spcPts val="0"/>
              </a:spcAft>
              <a:buClr>
                <a:schemeClr val="dk1"/>
              </a:buClr>
              <a:buSzPts val="3600"/>
              <a:buFont typeface="Arial"/>
              <a:buChar char="•"/>
            </a:pPr>
            <a:r>
              <a:rPr b="0" i="0" lang="en-US" sz="3600" u="none">
                <a:solidFill>
                  <a:schemeClr val="dk1"/>
                </a:solidFill>
                <a:latin typeface="Times New Roman"/>
                <a:ea typeface="Times New Roman"/>
                <a:cs typeface="Times New Roman"/>
                <a:sym typeface="Times New Roman"/>
              </a:rPr>
              <a:t>To understand and analyze mistreatment by adults and personality behaviors, we used the Add Health Wave IV data set. Data was collected from 2008-2009 via 90 minute in-home interviews. The codebook file contains data on 6,504 respondents, aged 24 to 32.</a:t>
            </a:r>
          </a:p>
          <a:p>
            <a:pPr indent="-457200" lvl="0" marL="457200" marR="0" rtl="0" algn="l">
              <a:lnSpc>
                <a:spcPct val="120000"/>
              </a:lnSpc>
              <a:spcBef>
                <a:spcPts val="0"/>
              </a:spcBef>
              <a:spcAft>
                <a:spcPts val="0"/>
              </a:spcAft>
              <a:buClr>
                <a:schemeClr val="dk1"/>
              </a:buClr>
              <a:buSzPts val="3600"/>
              <a:buFont typeface="Arial"/>
              <a:buNone/>
            </a:pPr>
            <a:r>
              <a:t/>
            </a:r>
            <a:endParaRPr b="0" i="0" sz="3600" u="none">
              <a:solidFill>
                <a:schemeClr val="dk1"/>
              </a:solidFill>
              <a:latin typeface="Times New Roman"/>
              <a:ea typeface="Times New Roman"/>
              <a:cs typeface="Times New Roman"/>
              <a:sym typeface="Times New Roman"/>
            </a:endParaRPr>
          </a:p>
          <a:p>
            <a:pPr indent="-457200" lvl="0" marL="457200" marR="0" rtl="0" algn="l">
              <a:lnSpc>
                <a:spcPct val="120000"/>
              </a:lnSpc>
              <a:spcBef>
                <a:spcPts val="0"/>
              </a:spcBef>
              <a:spcAft>
                <a:spcPts val="0"/>
              </a:spcAft>
              <a:buClr>
                <a:schemeClr val="dk1"/>
              </a:buClr>
              <a:buSzPts val="3600"/>
              <a:buFont typeface="Arial"/>
              <a:buChar char="•"/>
            </a:pPr>
            <a:r>
              <a:rPr b="0" i="0" lang="en-US" sz="3600" u="none">
                <a:solidFill>
                  <a:schemeClr val="dk1"/>
                </a:solidFill>
                <a:latin typeface="Times New Roman"/>
                <a:ea typeface="Times New Roman"/>
                <a:cs typeface="Times New Roman"/>
                <a:sym typeface="Times New Roman"/>
              </a:rPr>
              <a:t>We first tested being a felon as a moderator for a person who had been physically abused and based on their gender. We then tested for gender being a potential confounder.</a:t>
            </a:r>
          </a:p>
        </p:txBody>
      </p:sp>
      <p:sp>
        <p:nvSpPr>
          <p:cNvPr id="57" name="Shape 57"/>
          <p:cNvSpPr txBox="1"/>
          <p:nvPr/>
        </p:nvSpPr>
        <p:spPr>
          <a:xfrm>
            <a:off x="1066800" y="6934200"/>
            <a:ext cx="11007725" cy="830262"/>
          </a:xfrm>
          <a:prstGeom prst="rect">
            <a:avLst/>
          </a:prstGeom>
          <a:gradFill>
            <a:gsLst>
              <a:gs pos="0">
                <a:srgbClr val="F8B049"/>
              </a:gs>
              <a:gs pos="18000">
                <a:srgbClr val="B43E85"/>
              </a:gs>
              <a:gs pos="31000">
                <a:srgbClr val="C50849"/>
              </a:gs>
              <a:gs pos="33001">
                <a:srgbClr val="F952A0"/>
              </a:gs>
              <a:gs pos="37000">
                <a:srgbClr val="FEE7F2"/>
              </a:gs>
              <a:gs pos="79000">
                <a:srgbClr val="F8B049"/>
              </a:gs>
              <a:gs pos="87000">
                <a:srgbClr val="F8B049"/>
              </a:gs>
              <a:gs pos="100000">
                <a:srgbClr val="FC9FCB"/>
              </a:gs>
            </a:gsLst>
            <a:lin ang="10800000" scaled="0"/>
          </a:gradFill>
          <a:ln cap="flat" cmpd="sng" w="19050">
            <a:solidFill>
              <a:schemeClr val="dk1"/>
            </a:solidFill>
            <a:prstDash val="solid"/>
            <a:miter lim="800000"/>
            <a:headEnd len="med" w="med" type="none"/>
            <a:tailEnd len="med" w="med" type="none"/>
          </a:ln>
        </p:spPr>
        <p:txBody>
          <a:bodyPr anchorCtr="0" anchor="t" bIns="45700" lIns="91425" rIns="91425" wrap="square" tIns="45700">
            <a:noAutofit/>
          </a:bodyPr>
          <a:lstStyle/>
          <a:p>
            <a:pPr indent="-304800" lvl="0" marL="0" marR="0" rtl="0" algn="l">
              <a:lnSpc>
                <a:spcPct val="100000"/>
              </a:lnSpc>
              <a:spcBef>
                <a:spcPts val="0"/>
              </a:spcBef>
              <a:spcAft>
                <a:spcPts val="0"/>
              </a:spcAft>
              <a:buClr>
                <a:schemeClr val="dk1"/>
              </a:buClr>
              <a:buSzPts val="4800"/>
              <a:buFont typeface="Lucida Sans"/>
              <a:buNone/>
            </a:pPr>
            <a:r>
              <a:rPr b="1" i="0" lang="en-US" sz="4800" u="none">
                <a:solidFill>
                  <a:schemeClr val="dk1"/>
                </a:solidFill>
                <a:latin typeface="Lucida Sans"/>
                <a:ea typeface="Lucida Sans"/>
                <a:cs typeface="Lucida Sans"/>
                <a:sym typeface="Lucida Sans"/>
              </a:rPr>
              <a:t>INTRODUCTION</a:t>
            </a:r>
          </a:p>
        </p:txBody>
      </p:sp>
      <p:sp>
        <p:nvSpPr>
          <p:cNvPr id="58" name="Shape 58"/>
          <p:cNvSpPr txBox="1"/>
          <p:nvPr/>
        </p:nvSpPr>
        <p:spPr>
          <a:xfrm>
            <a:off x="1066800" y="28371300"/>
            <a:ext cx="11007600" cy="831900"/>
          </a:xfrm>
          <a:prstGeom prst="rect">
            <a:avLst/>
          </a:prstGeom>
          <a:gradFill>
            <a:gsLst>
              <a:gs pos="0">
                <a:srgbClr val="F8B049"/>
              </a:gs>
              <a:gs pos="18000">
                <a:srgbClr val="B43E85"/>
              </a:gs>
              <a:gs pos="31000">
                <a:srgbClr val="C50849"/>
              </a:gs>
              <a:gs pos="33001">
                <a:srgbClr val="F952A0"/>
              </a:gs>
              <a:gs pos="37000">
                <a:srgbClr val="FEE7F2"/>
              </a:gs>
              <a:gs pos="79000">
                <a:srgbClr val="F8B049"/>
              </a:gs>
              <a:gs pos="87000">
                <a:srgbClr val="F8B049"/>
              </a:gs>
              <a:gs pos="100000">
                <a:srgbClr val="FC9FCB"/>
              </a:gs>
            </a:gsLst>
            <a:lin ang="10800000" scaled="0"/>
          </a:gradFill>
          <a:ln cap="flat" cmpd="sng" w="19050">
            <a:solidFill>
              <a:schemeClr val="dk1"/>
            </a:solidFill>
            <a:prstDash val="solid"/>
            <a:miter lim="800000"/>
            <a:headEnd len="med" w="med" type="none"/>
            <a:tailEnd len="med" w="med" type="none"/>
          </a:ln>
        </p:spPr>
        <p:txBody>
          <a:bodyPr anchorCtr="0" anchor="t" bIns="45700" lIns="91425" rIns="91425" wrap="square" tIns="45700">
            <a:noAutofit/>
          </a:bodyPr>
          <a:lstStyle/>
          <a:p>
            <a:pPr indent="-304800" lvl="0" marL="0" marR="0" rtl="0" algn="l">
              <a:lnSpc>
                <a:spcPct val="100000"/>
              </a:lnSpc>
              <a:spcBef>
                <a:spcPts val="0"/>
              </a:spcBef>
              <a:spcAft>
                <a:spcPts val="0"/>
              </a:spcAft>
              <a:buClr>
                <a:schemeClr val="dk1"/>
              </a:buClr>
              <a:buSzPts val="4800"/>
              <a:buFont typeface="Lucida Sans"/>
              <a:buNone/>
            </a:pPr>
            <a:r>
              <a:rPr b="1" i="0" lang="en-US" sz="4800" u="none">
                <a:solidFill>
                  <a:schemeClr val="dk1"/>
                </a:solidFill>
                <a:latin typeface="Lucida Sans"/>
                <a:ea typeface="Lucida Sans"/>
                <a:cs typeface="Lucida Sans"/>
                <a:sym typeface="Lucida Sans"/>
              </a:rPr>
              <a:t>METHODS</a:t>
            </a:r>
          </a:p>
        </p:txBody>
      </p:sp>
      <p:sp>
        <p:nvSpPr>
          <p:cNvPr id="59" name="Shape 59"/>
          <p:cNvSpPr txBox="1"/>
          <p:nvPr/>
        </p:nvSpPr>
        <p:spPr>
          <a:xfrm>
            <a:off x="13466700" y="12043500"/>
            <a:ext cx="15849600" cy="830400"/>
          </a:xfrm>
          <a:prstGeom prst="rect">
            <a:avLst/>
          </a:prstGeom>
          <a:gradFill>
            <a:gsLst>
              <a:gs pos="0">
                <a:srgbClr val="F8B049"/>
              </a:gs>
              <a:gs pos="18000">
                <a:srgbClr val="B43E85"/>
              </a:gs>
              <a:gs pos="31000">
                <a:srgbClr val="C50849"/>
              </a:gs>
              <a:gs pos="33001">
                <a:srgbClr val="F952A0"/>
              </a:gs>
              <a:gs pos="37000">
                <a:srgbClr val="FEE7F2"/>
              </a:gs>
              <a:gs pos="79000">
                <a:srgbClr val="F8B049"/>
              </a:gs>
              <a:gs pos="87000">
                <a:srgbClr val="F8B049"/>
              </a:gs>
              <a:gs pos="100000">
                <a:srgbClr val="FC9FCB"/>
              </a:gs>
            </a:gsLst>
            <a:lin ang="10800000" scaled="0"/>
          </a:gradFill>
          <a:ln cap="flat" cmpd="sng" w="19050">
            <a:solidFill>
              <a:schemeClr val="dk1"/>
            </a:solidFill>
            <a:prstDash val="solid"/>
            <a:miter lim="800000"/>
            <a:headEnd len="med" w="med" type="none"/>
            <a:tailEnd len="med" w="med" type="none"/>
          </a:ln>
        </p:spPr>
        <p:txBody>
          <a:bodyPr anchorCtr="0" anchor="t" bIns="45700" lIns="91425" rIns="91425" wrap="square" tIns="45700">
            <a:noAutofit/>
          </a:bodyPr>
          <a:lstStyle/>
          <a:p>
            <a:pPr indent="-304800" lvl="0" marL="0" marR="0" rtl="0" algn="l">
              <a:lnSpc>
                <a:spcPct val="100000"/>
              </a:lnSpc>
              <a:spcBef>
                <a:spcPts val="0"/>
              </a:spcBef>
              <a:spcAft>
                <a:spcPts val="0"/>
              </a:spcAft>
              <a:buClr>
                <a:schemeClr val="dk1"/>
              </a:buClr>
              <a:buSzPts val="4800"/>
              <a:buFont typeface="Lucida Sans"/>
              <a:buNone/>
            </a:pPr>
            <a:r>
              <a:rPr b="1" i="0" lang="en-US" sz="4800" u="none">
                <a:solidFill>
                  <a:schemeClr val="dk1"/>
                </a:solidFill>
                <a:latin typeface="Lucida Sans"/>
                <a:ea typeface="Lucida Sans"/>
                <a:cs typeface="Lucida Sans"/>
                <a:sym typeface="Lucida Sans"/>
              </a:rPr>
              <a:t>RESULTS</a:t>
            </a:r>
          </a:p>
        </p:txBody>
      </p:sp>
      <p:sp>
        <p:nvSpPr>
          <p:cNvPr id="60" name="Shape 60"/>
          <p:cNvSpPr txBox="1"/>
          <p:nvPr/>
        </p:nvSpPr>
        <p:spPr>
          <a:xfrm>
            <a:off x="30708600" y="6934200"/>
            <a:ext cx="12039599" cy="830262"/>
          </a:xfrm>
          <a:prstGeom prst="rect">
            <a:avLst/>
          </a:prstGeom>
          <a:gradFill>
            <a:gsLst>
              <a:gs pos="0">
                <a:srgbClr val="F8B049"/>
              </a:gs>
              <a:gs pos="18000">
                <a:srgbClr val="B43E85"/>
              </a:gs>
              <a:gs pos="31000">
                <a:srgbClr val="C50849"/>
              </a:gs>
              <a:gs pos="33001">
                <a:srgbClr val="F952A0"/>
              </a:gs>
              <a:gs pos="37000">
                <a:srgbClr val="FEE7F2"/>
              </a:gs>
              <a:gs pos="79000">
                <a:srgbClr val="F8B049"/>
              </a:gs>
              <a:gs pos="87000">
                <a:srgbClr val="F8B049"/>
              </a:gs>
              <a:gs pos="100000">
                <a:srgbClr val="FC9FCB"/>
              </a:gs>
            </a:gsLst>
            <a:lin ang="10800000" scaled="0"/>
          </a:gradFill>
          <a:ln cap="flat" cmpd="sng" w="19050">
            <a:solidFill>
              <a:schemeClr val="dk1"/>
            </a:solidFill>
            <a:prstDash val="solid"/>
            <a:miter lim="800000"/>
            <a:headEnd len="med" w="med" type="none"/>
            <a:tailEnd len="med" w="med" type="none"/>
          </a:ln>
        </p:spPr>
        <p:txBody>
          <a:bodyPr anchorCtr="0" anchor="t" bIns="45700" lIns="91425" rIns="91425" wrap="square" tIns="45700">
            <a:noAutofit/>
          </a:bodyPr>
          <a:lstStyle/>
          <a:p>
            <a:pPr indent="-304800" lvl="0" marL="0" marR="0" rtl="0" algn="l">
              <a:lnSpc>
                <a:spcPct val="100000"/>
              </a:lnSpc>
              <a:spcBef>
                <a:spcPts val="0"/>
              </a:spcBef>
              <a:spcAft>
                <a:spcPts val="0"/>
              </a:spcAft>
              <a:buClr>
                <a:schemeClr val="dk1"/>
              </a:buClr>
              <a:buSzPts val="4800"/>
              <a:buFont typeface="Lucida Sans"/>
              <a:buNone/>
            </a:pPr>
            <a:r>
              <a:rPr b="1" i="0" lang="en-US" sz="4800" u="none">
                <a:solidFill>
                  <a:schemeClr val="dk1"/>
                </a:solidFill>
                <a:latin typeface="Lucida Sans"/>
                <a:ea typeface="Lucida Sans"/>
                <a:cs typeface="Lucida Sans"/>
                <a:sym typeface="Lucida Sans"/>
              </a:rPr>
              <a:t>IMPLICATIONS</a:t>
            </a:r>
          </a:p>
        </p:txBody>
      </p:sp>
      <p:sp>
        <p:nvSpPr>
          <p:cNvPr id="61" name="Shape 61"/>
          <p:cNvSpPr txBox="1"/>
          <p:nvPr/>
        </p:nvSpPr>
        <p:spPr>
          <a:xfrm>
            <a:off x="30708600" y="17152950"/>
            <a:ext cx="12039600" cy="830400"/>
          </a:xfrm>
          <a:prstGeom prst="rect">
            <a:avLst/>
          </a:prstGeom>
          <a:gradFill>
            <a:gsLst>
              <a:gs pos="0">
                <a:srgbClr val="F8B049"/>
              </a:gs>
              <a:gs pos="18000">
                <a:srgbClr val="B43E85"/>
              </a:gs>
              <a:gs pos="31000">
                <a:srgbClr val="C50849"/>
              </a:gs>
              <a:gs pos="33001">
                <a:srgbClr val="F952A0"/>
              </a:gs>
              <a:gs pos="37000">
                <a:srgbClr val="FEE7F2"/>
              </a:gs>
              <a:gs pos="79000">
                <a:srgbClr val="F8B049"/>
              </a:gs>
              <a:gs pos="87000">
                <a:srgbClr val="F8B049"/>
              </a:gs>
              <a:gs pos="100000">
                <a:srgbClr val="FC9FCB"/>
              </a:gs>
            </a:gsLst>
            <a:lin ang="10800000" scaled="0"/>
          </a:gradFill>
          <a:ln cap="flat" cmpd="sng" w="19050">
            <a:solidFill>
              <a:schemeClr val="dk1"/>
            </a:solidFill>
            <a:prstDash val="solid"/>
            <a:miter lim="800000"/>
            <a:headEnd len="med" w="med" type="none"/>
            <a:tailEnd len="med" w="med" type="none"/>
          </a:ln>
        </p:spPr>
        <p:txBody>
          <a:bodyPr anchorCtr="0" anchor="t" bIns="45700" lIns="91425" rIns="91425" wrap="square" tIns="45700">
            <a:noAutofit/>
          </a:bodyPr>
          <a:lstStyle/>
          <a:p>
            <a:pPr indent="-304800" lvl="0" marL="0" marR="0" rtl="0" algn="l">
              <a:lnSpc>
                <a:spcPct val="100000"/>
              </a:lnSpc>
              <a:spcBef>
                <a:spcPts val="0"/>
              </a:spcBef>
              <a:spcAft>
                <a:spcPts val="0"/>
              </a:spcAft>
              <a:buClr>
                <a:schemeClr val="dk1"/>
              </a:buClr>
              <a:buSzPts val="4800"/>
              <a:buFont typeface="Lucida Sans"/>
              <a:buNone/>
            </a:pPr>
            <a:r>
              <a:rPr b="1" i="0" lang="en-US" sz="4800" u="none">
                <a:solidFill>
                  <a:schemeClr val="dk1"/>
                </a:solidFill>
                <a:latin typeface="Lucida Sans"/>
                <a:ea typeface="Lucida Sans"/>
                <a:cs typeface="Lucida Sans"/>
                <a:sym typeface="Lucida Sans"/>
              </a:rPr>
              <a:t>CONCLUSIONS</a:t>
            </a:r>
          </a:p>
        </p:txBody>
      </p:sp>
      <p:sp>
        <p:nvSpPr>
          <p:cNvPr id="62" name="Shape 62"/>
          <p:cNvSpPr txBox="1"/>
          <p:nvPr/>
        </p:nvSpPr>
        <p:spPr>
          <a:xfrm>
            <a:off x="30814963" y="31578538"/>
            <a:ext cx="12039600" cy="831900"/>
          </a:xfrm>
          <a:prstGeom prst="rect">
            <a:avLst/>
          </a:prstGeom>
          <a:gradFill>
            <a:gsLst>
              <a:gs pos="0">
                <a:srgbClr val="F8B049"/>
              </a:gs>
              <a:gs pos="18000">
                <a:srgbClr val="B43E85"/>
              </a:gs>
              <a:gs pos="31000">
                <a:srgbClr val="C50849"/>
              </a:gs>
              <a:gs pos="33001">
                <a:srgbClr val="F952A0"/>
              </a:gs>
              <a:gs pos="37000">
                <a:srgbClr val="FEE7F2"/>
              </a:gs>
              <a:gs pos="79000">
                <a:srgbClr val="F8B049"/>
              </a:gs>
              <a:gs pos="87000">
                <a:srgbClr val="F8B049"/>
              </a:gs>
              <a:gs pos="100000">
                <a:srgbClr val="FC9FCB"/>
              </a:gs>
            </a:gsLst>
            <a:lin ang="10800000" scaled="0"/>
          </a:gradFill>
          <a:ln cap="flat" cmpd="sng" w="19050">
            <a:solidFill>
              <a:schemeClr val="dk1"/>
            </a:solidFill>
            <a:prstDash val="solid"/>
            <a:miter lim="800000"/>
            <a:headEnd len="med" w="med" type="none"/>
            <a:tailEnd len="med" w="med" type="none"/>
          </a:ln>
        </p:spPr>
        <p:txBody>
          <a:bodyPr anchorCtr="0" anchor="t" bIns="45700" lIns="91425" rIns="91425" wrap="square" tIns="45700">
            <a:noAutofit/>
          </a:bodyPr>
          <a:lstStyle/>
          <a:p>
            <a:pPr indent="-304800" lvl="0" marL="0" marR="0" rtl="0" algn="l">
              <a:lnSpc>
                <a:spcPct val="100000"/>
              </a:lnSpc>
              <a:spcBef>
                <a:spcPts val="0"/>
              </a:spcBef>
              <a:spcAft>
                <a:spcPts val="0"/>
              </a:spcAft>
              <a:buClr>
                <a:schemeClr val="dk1"/>
              </a:buClr>
              <a:buSzPts val="4800"/>
              <a:buFont typeface="Lucida Sans"/>
              <a:buNone/>
            </a:pPr>
            <a:r>
              <a:rPr b="1" i="0" lang="en-US" sz="4800" u="none">
                <a:solidFill>
                  <a:schemeClr val="dk1"/>
                </a:solidFill>
                <a:latin typeface="Lucida Sans"/>
                <a:ea typeface="Lucida Sans"/>
                <a:cs typeface="Lucida Sans"/>
                <a:sym typeface="Lucida Sans"/>
              </a:rPr>
              <a:t>REFERENCES</a:t>
            </a:r>
          </a:p>
        </p:txBody>
      </p:sp>
      <p:sp>
        <p:nvSpPr>
          <p:cNvPr id="63" name="Shape 63"/>
          <p:cNvSpPr txBox="1"/>
          <p:nvPr/>
        </p:nvSpPr>
        <p:spPr>
          <a:xfrm>
            <a:off x="6781800" y="800100"/>
            <a:ext cx="30175200" cy="4889500"/>
          </a:xfrm>
          <a:prstGeom prst="rect">
            <a:avLst/>
          </a:prstGeom>
          <a:noFill/>
          <a:ln>
            <a:noFill/>
          </a:ln>
        </p:spPr>
        <p:txBody>
          <a:bodyPr anchorCtr="0" anchor="ctr" bIns="30575" lIns="61150" rIns="61150" wrap="square" tIns="30575">
            <a:noAutofit/>
          </a:bodyPr>
          <a:lstStyle/>
          <a:p>
            <a:pPr indent="-457200" lvl="0" marL="0" marR="0" rtl="0" algn="ctr">
              <a:lnSpc>
                <a:spcPct val="100000"/>
              </a:lnSpc>
              <a:spcBef>
                <a:spcPts val="0"/>
              </a:spcBef>
              <a:spcAft>
                <a:spcPts val="0"/>
              </a:spcAft>
              <a:buClr>
                <a:schemeClr val="lt1"/>
              </a:buClr>
              <a:buSzPts val="7200"/>
              <a:buFont typeface="Lucida Sans"/>
              <a:buNone/>
            </a:pPr>
            <a:r>
              <a:rPr b="1" i="0" lang="en-US" sz="7200" u="none">
                <a:solidFill>
                  <a:schemeClr val="lt1"/>
                </a:solidFill>
                <a:latin typeface="Lucida Sans"/>
                <a:ea typeface="Lucida Sans"/>
                <a:cs typeface="Lucida Sans"/>
                <a:sym typeface="Lucida Sans"/>
              </a:rPr>
              <a:t>The Association Between Mistreatment by Adults and Personality Behaviors</a:t>
            </a:r>
          </a:p>
          <a:p>
            <a:pPr indent="-355600" lvl="0" marL="0" marR="0" rtl="0" algn="ctr">
              <a:lnSpc>
                <a:spcPct val="100000"/>
              </a:lnSpc>
              <a:spcBef>
                <a:spcPts val="1120"/>
              </a:spcBef>
              <a:spcAft>
                <a:spcPts val="0"/>
              </a:spcAft>
              <a:buClr>
                <a:schemeClr val="lt1"/>
              </a:buClr>
              <a:buSzPts val="5600"/>
              <a:buFont typeface="Lucida Sans"/>
              <a:buNone/>
            </a:pPr>
            <a:r>
              <a:rPr b="1" i="0" lang="en-US" sz="5600" u="none">
                <a:solidFill>
                  <a:schemeClr val="lt1"/>
                </a:solidFill>
                <a:latin typeface="Lucida Sans"/>
                <a:ea typeface="Lucida Sans"/>
                <a:cs typeface="Lucida Sans"/>
                <a:sym typeface="Lucida Sans"/>
              </a:rPr>
              <a:t> Sigala, K. and Podhajny, V.</a:t>
            </a:r>
          </a:p>
          <a:p>
            <a:pPr indent="-381000" lvl="0" marL="0" marR="0" rtl="0" algn="ctr">
              <a:lnSpc>
                <a:spcPct val="100000"/>
              </a:lnSpc>
              <a:spcBef>
                <a:spcPts val="1200"/>
              </a:spcBef>
              <a:spcAft>
                <a:spcPts val="0"/>
              </a:spcAft>
              <a:buClr>
                <a:schemeClr val="lt1"/>
              </a:buClr>
              <a:buSzPts val="6000"/>
              <a:buFont typeface="Times New Roman"/>
              <a:buNone/>
            </a:pPr>
            <a:r>
              <a:rPr b="0" i="0" lang="en-US" sz="6000" u="none">
                <a:solidFill>
                  <a:schemeClr val="lt1"/>
                </a:solidFill>
                <a:latin typeface="Times New Roman"/>
                <a:ea typeface="Times New Roman"/>
                <a:cs typeface="Times New Roman"/>
                <a:sym typeface="Times New Roman"/>
              </a:rPr>
              <a:t>Donatello, RA, D.Ph. Department of Math and Statistics, California State University Chico</a:t>
            </a:r>
          </a:p>
        </p:txBody>
      </p:sp>
      <p:sp>
        <p:nvSpPr>
          <p:cNvPr id="64" name="Shape 64"/>
          <p:cNvSpPr txBox="1"/>
          <p:nvPr/>
        </p:nvSpPr>
        <p:spPr>
          <a:xfrm>
            <a:off x="30708600" y="8280400"/>
            <a:ext cx="12039599" cy="8356600"/>
          </a:xfrm>
          <a:prstGeom prst="rect">
            <a:avLst/>
          </a:prstGeom>
          <a:solidFill>
            <a:schemeClr val="lt1"/>
          </a:solidFill>
          <a:ln cap="flat" cmpd="thinThick" w="57150">
            <a:solidFill>
              <a:schemeClr val="dk1"/>
            </a:solidFill>
            <a:prstDash val="solid"/>
            <a:miter lim="800000"/>
            <a:headEnd len="med" w="med" type="none"/>
            <a:tailEnd len="med" w="med" type="none"/>
          </a:ln>
        </p:spPr>
        <p:txBody>
          <a:bodyPr anchorCtr="0" anchor="t" bIns="182875" lIns="182875" rIns="182875" wrap="square" tIns="91425">
            <a:noAutofit/>
          </a:bodyPr>
          <a:lstStyle/>
          <a:p>
            <a:pPr indent="-419100" lvl="0" marL="457200" rtl="0">
              <a:lnSpc>
                <a:spcPct val="115000"/>
              </a:lnSpc>
              <a:spcBef>
                <a:spcPts val="0"/>
              </a:spcBef>
              <a:spcAft>
                <a:spcPts val="160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Some implications we can conclude from our results are that out of the 6,504 respondents 20% of them admitted to have being mistreated by an adult before they turned 18, the other 80% either refused to answer or denied having been mistreated by an adult before the age of 18. </a:t>
            </a:r>
          </a:p>
          <a:p>
            <a:pPr lvl="0" rtl="0">
              <a:lnSpc>
                <a:spcPct val="115000"/>
              </a:lnSpc>
              <a:spcBef>
                <a:spcPts val="0"/>
              </a:spcBef>
              <a:spcAft>
                <a:spcPts val="1600"/>
              </a:spcAft>
              <a:buNone/>
            </a:pPr>
            <a:r>
              <a:t/>
            </a:r>
            <a:endParaRPr sz="3000">
              <a:solidFill>
                <a:schemeClr val="dk1"/>
              </a:solidFill>
              <a:latin typeface="Times New Roman"/>
              <a:ea typeface="Times New Roman"/>
              <a:cs typeface="Times New Roman"/>
              <a:sym typeface="Times New Roman"/>
            </a:endParaRPr>
          </a:p>
          <a:p>
            <a:pPr indent="-419100" lvl="0" marL="457200" rtl="0">
              <a:lnSpc>
                <a:spcPct val="115000"/>
              </a:lnSpc>
              <a:spcBef>
                <a:spcPts val="0"/>
              </a:spcBef>
              <a:spcAft>
                <a:spcPts val="160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This research is important because, “</a:t>
            </a:r>
            <a:r>
              <a:rPr lang="en-US" sz="3000">
                <a:solidFill>
                  <a:srgbClr val="333333"/>
                </a:solidFill>
                <a:latin typeface="Times New Roman"/>
                <a:ea typeface="Times New Roman"/>
                <a:cs typeface="Times New Roman"/>
                <a:sym typeface="Times New Roman"/>
              </a:rPr>
              <a:t>In the US alone, there are about 3 million child maltreatment reports every year. The clinical consequences discovered because of maltreatment are mood and anxiety disorder, bipolarism, anxiety, panic disorder, phobias, and posttraumatic stress, all which affect their personalities. </a:t>
            </a:r>
            <a:r>
              <a:rPr lang="en-US" sz="3000">
                <a:solidFill>
                  <a:srgbClr val="333333"/>
                </a:solidFill>
                <a:latin typeface="Times New Roman"/>
                <a:ea typeface="Times New Roman"/>
                <a:cs typeface="Times New Roman"/>
                <a:sym typeface="Times New Roman"/>
              </a:rPr>
              <a:t>Personal and social difficulties that follow abuse that  have been identified include insecure attachment, avoidance in social relationships, and deficits in social-interpersonal processing.” (</a:t>
            </a:r>
            <a:r>
              <a:rPr lang="en-US" sz="3000">
                <a:solidFill>
                  <a:srgbClr val="333333"/>
                </a:solidFill>
                <a:latin typeface="Times New Roman"/>
                <a:ea typeface="Times New Roman"/>
                <a:cs typeface="Times New Roman"/>
                <a:sym typeface="Times New Roman"/>
              </a:rPr>
              <a:t>Heim, C., 2010) </a:t>
            </a:r>
          </a:p>
        </p:txBody>
      </p:sp>
      <p:sp>
        <p:nvSpPr>
          <p:cNvPr id="65" name="Shape 65"/>
          <p:cNvSpPr txBox="1"/>
          <p:nvPr/>
        </p:nvSpPr>
        <p:spPr>
          <a:xfrm>
            <a:off x="14671675" y="6934200"/>
            <a:ext cx="12039600" cy="830400"/>
          </a:xfrm>
          <a:prstGeom prst="rect">
            <a:avLst/>
          </a:prstGeom>
          <a:gradFill>
            <a:gsLst>
              <a:gs pos="0">
                <a:srgbClr val="F8B049"/>
              </a:gs>
              <a:gs pos="18000">
                <a:srgbClr val="B43E85"/>
              </a:gs>
              <a:gs pos="31000">
                <a:srgbClr val="C50849"/>
              </a:gs>
              <a:gs pos="33001">
                <a:srgbClr val="F952A0"/>
              </a:gs>
              <a:gs pos="37000">
                <a:srgbClr val="FEE7F2"/>
              </a:gs>
              <a:gs pos="79000">
                <a:srgbClr val="F8B049"/>
              </a:gs>
              <a:gs pos="87000">
                <a:srgbClr val="F8B049"/>
              </a:gs>
              <a:gs pos="100000">
                <a:srgbClr val="FC9FCB"/>
              </a:gs>
            </a:gsLst>
            <a:lin ang="10800000" scaled="0"/>
          </a:gradFill>
          <a:ln cap="flat" cmpd="sng" w="19050">
            <a:solidFill>
              <a:schemeClr val="dk1"/>
            </a:solidFill>
            <a:prstDash val="solid"/>
            <a:miter lim="800000"/>
            <a:headEnd len="med" w="med" type="none"/>
            <a:tailEnd len="med" w="med" type="none"/>
          </a:ln>
        </p:spPr>
        <p:txBody>
          <a:bodyPr anchorCtr="0" anchor="t" bIns="45700" lIns="91425" rIns="91425" wrap="square" tIns="45700">
            <a:noAutofit/>
          </a:bodyPr>
          <a:lstStyle/>
          <a:p>
            <a:pPr indent="-304800" lvl="0" marL="0" marR="0" rtl="0" algn="l">
              <a:lnSpc>
                <a:spcPct val="100000"/>
              </a:lnSpc>
              <a:spcBef>
                <a:spcPts val="0"/>
              </a:spcBef>
              <a:spcAft>
                <a:spcPts val="0"/>
              </a:spcAft>
              <a:buClr>
                <a:schemeClr val="dk1"/>
              </a:buClr>
              <a:buSzPts val="4800"/>
              <a:buFont typeface="Lucida Sans"/>
              <a:buNone/>
            </a:pPr>
            <a:r>
              <a:rPr b="1" i="0" lang="en-US" sz="4800" u="none">
                <a:solidFill>
                  <a:schemeClr val="dk1"/>
                </a:solidFill>
                <a:latin typeface="Lucida Sans"/>
                <a:ea typeface="Lucida Sans"/>
                <a:cs typeface="Lucida Sans"/>
                <a:sym typeface="Lucida Sans"/>
              </a:rPr>
              <a:t>SAMPLE CHARACTERISTICS</a:t>
            </a:r>
          </a:p>
        </p:txBody>
      </p:sp>
      <p:sp>
        <p:nvSpPr>
          <p:cNvPr id="66" name="Shape 66"/>
          <p:cNvSpPr txBox="1"/>
          <p:nvPr/>
        </p:nvSpPr>
        <p:spPr>
          <a:xfrm>
            <a:off x="14633575" y="8404950"/>
            <a:ext cx="12115800" cy="2998200"/>
          </a:xfrm>
          <a:prstGeom prst="rect">
            <a:avLst/>
          </a:prstGeom>
          <a:solidFill>
            <a:schemeClr val="lt1"/>
          </a:solidFill>
          <a:ln cap="flat" cmpd="thinThick" w="57150">
            <a:solidFill>
              <a:schemeClr val="dk1"/>
            </a:solidFill>
            <a:prstDash val="solid"/>
            <a:miter lim="800000"/>
            <a:headEnd len="med" w="med" type="none"/>
            <a:tailEnd len="med" w="med" type="none"/>
          </a:ln>
        </p:spPr>
        <p:txBody>
          <a:bodyPr anchorCtr="0" anchor="t" bIns="182875" lIns="182875" rIns="182875" wrap="square" tIns="91425">
            <a:noAutofit/>
          </a:bodyPr>
          <a:lstStyle/>
          <a:p>
            <a:pPr indent="-381000" lvl="0" marL="457200" rtl="0">
              <a:lnSpc>
                <a:spcPct val="115000"/>
              </a:lnSpc>
              <a:spcBef>
                <a:spcPts val="0"/>
              </a:spcBef>
              <a:spcAft>
                <a:spcPts val="160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We used data given from 6 variables; 3 from mistreatment by adults codebook and 3 from personality behaviors codebook.</a:t>
            </a:r>
          </a:p>
          <a:p>
            <a:pPr indent="-381000" lvl="0" marL="457200" rtl="0">
              <a:lnSpc>
                <a:spcPct val="115000"/>
              </a:lnSpc>
              <a:spcBef>
                <a:spcPts val="0"/>
              </a:spcBef>
              <a:spcAft>
                <a:spcPts val="160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Of the variables we chose to study from Sections 24 &amp; 26, there were 6,504 participants</a:t>
            </a:r>
          </a:p>
          <a:p>
            <a:pPr indent="-381000" lvl="0" marL="457200" rtl="0">
              <a:lnSpc>
                <a:spcPct val="115000"/>
              </a:lnSpc>
              <a:spcBef>
                <a:spcPts val="0"/>
              </a:spcBef>
              <a:spcAft>
                <a:spcPts val="160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48% were male and 52% female, aged 24 to 32.</a:t>
            </a:r>
          </a:p>
          <a:p>
            <a:pPr lvl="0" rtl="0">
              <a:lnSpc>
                <a:spcPct val="115000"/>
              </a:lnSpc>
              <a:spcBef>
                <a:spcPts val="0"/>
              </a:spcBef>
              <a:spcAft>
                <a:spcPts val="1600"/>
              </a:spcAft>
              <a:buNone/>
            </a:pPr>
            <a:r>
              <a:t/>
            </a:r>
            <a:endParaRPr sz="3000">
              <a:solidFill>
                <a:schemeClr val="dk1"/>
              </a:solidFill>
              <a:latin typeface="Times New Roman"/>
              <a:ea typeface="Times New Roman"/>
              <a:cs typeface="Times New Roman"/>
              <a:sym typeface="Times New Roman"/>
            </a:endParaRPr>
          </a:p>
          <a:p>
            <a:pPr lvl="0" rtl="0">
              <a:lnSpc>
                <a:spcPct val="115000"/>
              </a:lnSpc>
              <a:spcBef>
                <a:spcPts val="0"/>
              </a:spcBef>
              <a:spcAft>
                <a:spcPts val="1600"/>
              </a:spcAft>
              <a:buNone/>
            </a:pPr>
            <a:r>
              <a:t/>
            </a:r>
            <a:endParaRPr sz="3000">
              <a:solidFill>
                <a:schemeClr val="dk1"/>
              </a:solidFill>
              <a:latin typeface="Times New Roman"/>
              <a:ea typeface="Times New Roman"/>
              <a:cs typeface="Times New Roman"/>
              <a:sym typeface="Times New Roman"/>
            </a:endParaRPr>
          </a:p>
        </p:txBody>
      </p:sp>
      <p:pic>
        <p:nvPicPr>
          <p:cNvPr id="67" name="Shape 67"/>
          <p:cNvPicPr preferRelativeResize="0"/>
          <p:nvPr/>
        </p:nvPicPr>
        <p:blipFill>
          <a:blip r:embed="rId3">
            <a:alphaModFix/>
          </a:blip>
          <a:stretch>
            <a:fillRect/>
          </a:stretch>
        </p:blipFill>
        <p:spPr>
          <a:xfrm>
            <a:off x="17686998" y="28371300"/>
            <a:ext cx="8364825" cy="5659825"/>
          </a:xfrm>
          <a:prstGeom prst="rect">
            <a:avLst/>
          </a:prstGeom>
          <a:noFill/>
          <a:ln>
            <a:noFill/>
          </a:ln>
        </p:spPr>
      </p:pic>
      <p:pic>
        <p:nvPicPr>
          <p:cNvPr id="68" name="Shape 68"/>
          <p:cNvPicPr preferRelativeResize="0"/>
          <p:nvPr/>
        </p:nvPicPr>
        <p:blipFill>
          <a:blip r:embed="rId4">
            <a:alphaModFix/>
          </a:blip>
          <a:stretch>
            <a:fillRect/>
          </a:stretch>
        </p:blipFill>
        <p:spPr>
          <a:xfrm>
            <a:off x="17461275" y="13789300"/>
            <a:ext cx="7860450" cy="4617225"/>
          </a:xfrm>
          <a:prstGeom prst="rect">
            <a:avLst/>
          </a:prstGeom>
          <a:noFill/>
          <a:ln>
            <a:noFill/>
          </a:ln>
        </p:spPr>
      </p:pic>
      <p:pic>
        <p:nvPicPr>
          <p:cNvPr id="69" name="Shape 69"/>
          <p:cNvPicPr preferRelativeResize="0"/>
          <p:nvPr/>
        </p:nvPicPr>
        <p:blipFill>
          <a:blip r:embed="rId5">
            <a:alphaModFix/>
          </a:blip>
          <a:stretch>
            <a:fillRect/>
          </a:stretch>
        </p:blipFill>
        <p:spPr>
          <a:xfrm>
            <a:off x="14685900" y="20096925"/>
            <a:ext cx="13411201" cy="5659825"/>
          </a:xfrm>
          <a:prstGeom prst="rect">
            <a:avLst/>
          </a:prstGeom>
          <a:noFill/>
          <a:ln>
            <a:noFill/>
          </a:ln>
        </p:spPr>
      </p:pic>
      <p:pic>
        <p:nvPicPr>
          <p:cNvPr id="70" name="Shape 70"/>
          <p:cNvPicPr preferRelativeResize="0"/>
          <p:nvPr/>
        </p:nvPicPr>
        <p:blipFill>
          <a:blip r:embed="rId6">
            <a:alphaModFix/>
          </a:blip>
          <a:stretch>
            <a:fillRect/>
          </a:stretch>
        </p:blipFill>
        <p:spPr>
          <a:xfrm>
            <a:off x="655625" y="800100"/>
            <a:ext cx="4394361" cy="4889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Custom 7">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7030A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