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Lst>
  <p:sldSz cy="384048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1B17CE6-AB02-4DE0-B90F-F6B513E9124A}">
  <a:tblStyle styleId="{71B17CE6-AB02-4DE0-B90F-F6B513E9124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1" name="Shape 11"/>
        <p:cNvGrpSpPr/>
        <p:nvPr/>
      </p:nvGrpSpPr>
      <p:grpSpPr>
        <a:xfrm>
          <a:off x="0" y="0"/>
          <a:ext cx="0" cy="0"/>
          <a:chOff x="0" y="0"/>
          <a:chExt cx="0" cy="0"/>
        </a:xfrm>
      </p:grpSpPr>
      <p:sp>
        <p:nvSpPr>
          <p:cNvPr id="12" name="Shape 12"/>
          <p:cNvSpPr txBox="1"/>
          <p:nvPr>
            <p:ph type="ctrTitle"/>
          </p:nvPr>
        </p:nvSpPr>
        <p:spPr>
          <a:xfrm>
            <a:off x="5486400" y="6285233"/>
            <a:ext cx="32918401" cy="13370560"/>
          </a:xfrm>
          <a:prstGeom prst="rect">
            <a:avLst/>
          </a:prstGeom>
          <a:noFill/>
          <a:ln>
            <a:noFill/>
          </a:ln>
        </p:spPr>
        <p:txBody>
          <a:bodyPr anchorCtr="0" anchor="b" bIns="91425" lIns="91425" rIns="91425" wrap="square" tIns="91425"/>
          <a:lstStyle>
            <a:lvl1pPr indent="0" lvl="0" marL="0" marR="0" rtl="0" algn="ctr">
              <a:lnSpc>
                <a:spcPct val="90000"/>
              </a:lnSpc>
              <a:spcBef>
                <a:spcPts val="0"/>
              </a:spcBef>
              <a:spcAft>
                <a:spcPts val="0"/>
              </a:spcAft>
              <a:buSzPts val="1400"/>
              <a:buNone/>
              <a:defRPr b="0" i="0" sz="21600" u="none" cap="none" strike="noStrike">
                <a:solidFill>
                  <a:schemeClr val="dk1"/>
                </a:solidFill>
                <a:latin typeface="Calibri"/>
                <a:ea typeface="Calibri"/>
                <a:cs typeface="Calibri"/>
                <a:sym typeface="Calibri"/>
              </a:defRPr>
            </a:lvl1pPr>
            <a:lvl2pPr indent="0" lvl="1"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2pPr>
            <a:lvl3pPr indent="0" lvl="2"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3pPr>
            <a:lvl4pPr indent="0" lvl="3"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4pPr>
            <a:lvl5pPr indent="0" lvl="4"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5pPr>
            <a:lvl6pPr indent="0" lvl="5" marL="45720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6pPr>
            <a:lvl7pPr indent="0" lvl="6" marL="91440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7pPr>
            <a:lvl8pPr indent="0" lvl="7" marL="137160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8pPr>
            <a:lvl9pPr indent="0" lvl="8" marL="182880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9pPr>
          </a:lstStyle>
          <a:p/>
        </p:txBody>
      </p:sp>
      <p:sp>
        <p:nvSpPr>
          <p:cNvPr id="13" name="Shape 13"/>
          <p:cNvSpPr txBox="1"/>
          <p:nvPr>
            <p:ph idx="1" type="subTitle"/>
          </p:nvPr>
        </p:nvSpPr>
        <p:spPr>
          <a:xfrm>
            <a:off x="5486400" y="20171413"/>
            <a:ext cx="32918401" cy="9272267"/>
          </a:xfrm>
          <a:prstGeom prst="rect">
            <a:avLst/>
          </a:prstGeom>
          <a:noFill/>
          <a:ln>
            <a:noFill/>
          </a:ln>
        </p:spPr>
        <p:txBody>
          <a:bodyPr anchorCtr="0" anchor="t" bIns="91425" lIns="91425" rIns="91425" wrap="square" tIns="91425"/>
          <a:lstStyle>
            <a:lvl1pPr indent="0" lvl="0" marL="0" marR="0" rtl="0" algn="ctr">
              <a:lnSpc>
                <a:spcPct val="90000"/>
              </a:lnSpc>
              <a:spcBef>
                <a:spcPts val="3600"/>
              </a:spcBef>
              <a:spcAft>
                <a:spcPts val="0"/>
              </a:spcAft>
              <a:buClr>
                <a:schemeClr val="dk1"/>
              </a:buClr>
              <a:buSzPts val="8640"/>
              <a:buFont typeface="Arial"/>
              <a:buNone/>
              <a:defRPr b="0" i="0" sz="8640" u="none" cap="none" strike="noStrike">
                <a:solidFill>
                  <a:schemeClr val="dk1"/>
                </a:solidFill>
                <a:latin typeface="Calibri"/>
                <a:ea typeface="Calibri"/>
                <a:cs typeface="Calibri"/>
                <a:sym typeface="Calibri"/>
              </a:defRPr>
            </a:lvl1pPr>
            <a:lvl2pPr indent="0" lvl="1" marL="1645920" marR="0" rtl="0" algn="ctr">
              <a:lnSpc>
                <a:spcPct val="90000"/>
              </a:lnSpc>
              <a:spcBef>
                <a:spcPts val="180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0" lvl="2" marL="3291840" marR="0" rtl="0" algn="ctr">
              <a:lnSpc>
                <a:spcPct val="90000"/>
              </a:lnSpc>
              <a:spcBef>
                <a:spcPts val="1800"/>
              </a:spcBef>
              <a:spcAft>
                <a:spcPts val="0"/>
              </a:spcAft>
              <a:buClr>
                <a:schemeClr val="dk1"/>
              </a:buClr>
              <a:buSzPts val="6480"/>
              <a:buFont typeface="Arial"/>
              <a:buNone/>
              <a:defRPr b="0" i="0" sz="6480" u="none" cap="none" strike="noStrike">
                <a:solidFill>
                  <a:schemeClr val="dk1"/>
                </a:solidFill>
                <a:latin typeface="Calibri"/>
                <a:ea typeface="Calibri"/>
                <a:cs typeface="Calibri"/>
                <a:sym typeface="Calibri"/>
              </a:defRPr>
            </a:lvl3pPr>
            <a:lvl4pPr indent="0" lvl="3" marL="4937760" marR="0" rtl="0" algn="ctr">
              <a:lnSpc>
                <a:spcPct val="90000"/>
              </a:lnSpc>
              <a:spcBef>
                <a:spcPts val="1800"/>
              </a:spcBef>
              <a:spcAft>
                <a:spcPts val="0"/>
              </a:spcAft>
              <a:buClr>
                <a:schemeClr val="dk1"/>
              </a:buClr>
              <a:buSzPts val="5760"/>
              <a:buFont typeface="Arial"/>
              <a:buNone/>
              <a:defRPr b="0" i="0" sz="5760" u="none" cap="none" strike="noStrike">
                <a:solidFill>
                  <a:schemeClr val="dk1"/>
                </a:solidFill>
                <a:latin typeface="Calibri"/>
                <a:ea typeface="Calibri"/>
                <a:cs typeface="Calibri"/>
                <a:sym typeface="Calibri"/>
              </a:defRPr>
            </a:lvl4pPr>
            <a:lvl5pPr indent="0" lvl="4" marL="6583680" marR="0" rtl="0" algn="ctr">
              <a:lnSpc>
                <a:spcPct val="90000"/>
              </a:lnSpc>
              <a:spcBef>
                <a:spcPts val="1800"/>
              </a:spcBef>
              <a:spcAft>
                <a:spcPts val="0"/>
              </a:spcAft>
              <a:buClr>
                <a:schemeClr val="dk1"/>
              </a:buClr>
              <a:buSzPts val="5760"/>
              <a:buFont typeface="Arial"/>
              <a:buNone/>
              <a:defRPr b="0" i="0" sz="5760" u="none" cap="none" strike="noStrike">
                <a:solidFill>
                  <a:schemeClr val="dk1"/>
                </a:solidFill>
                <a:latin typeface="Calibri"/>
                <a:ea typeface="Calibri"/>
                <a:cs typeface="Calibri"/>
                <a:sym typeface="Calibri"/>
              </a:defRPr>
            </a:lvl5pPr>
            <a:lvl6pPr indent="0" lvl="5" marL="8229600" marR="0" rtl="0" algn="ctr">
              <a:lnSpc>
                <a:spcPct val="90000"/>
              </a:lnSpc>
              <a:spcBef>
                <a:spcPts val="1800"/>
              </a:spcBef>
              <a:buClr>
                <a:schemeClr val="dk1"/>
              </a:buClr>
              <a:buSzPts val="5760"/>
              <a:buFont typeface="Arial"/>
              <a:buNone/>
              <a:defRPr b="0" i="0" sz="5760" u="none" cap="none" strike="noStrike">
                <a:solidFill>
                  <a:schemeClr val="dk1"/>
                </a:solidFill>
                <a:latin typeface="Calibri"/>
                <a:ea typeface="Calibri"/>
                <a:cs typeface="Calibri"/>
                <a:sym typeface="Calibri"/>
              </a:defRPr>
            </a:lvl6pPr>
            <a:lvl7pPr indent="0" lvl="6" marL="9875520" marR="0" rtl="0" algn="ctr">
              <a:lnSpc>
                <a:spcPct val="90000"/>
              </a:lnSpc>
              <a:spcBef>
                <a:spcPts val="1800"/>
              </a:spcBef>
              <a:buClr>
                <a:schemeClr val="dk1"/>
              </a:buClr>
              <a:buSzPts val="5760"/>
              <a:buFont typeface="Arial"/>
              <a:buNone/>
              <a:defRPr b="0" i="0" sz="5760" u="none" cap="none" strike="noStrike">
                <a:solidFill>
                  <a:schemeClr val="dk1"/>
                </a:solidFill>
                <a:latin typeface="Calibri"/>
                <a:ea typeface="Calibri"/>
                <a:cs typeface="Calibri"/>
                <a:sym typeface="Calibri"/>
              </a:defRPr>
            </a:lvl7pPr>
            <a:lvl8pPr indent="0" lvl="7" marL="11521440" marR="0" rtl="0" algn="ctr">
              <a:lnSpc>
                <a:spcPct val="90000"/>
              </a:lnSpc>
              <a:spcBef>
                <a:spcPts val="1800"/>
              </a:spcBef>
              <a:buClr>
                <a:schemeClr val="dk1"/>
              </a:buClr>
              <a:buSzPts val="5760"/>
              <a:buFont typeface="Arial"/>
              <a:buNone/>
              <a:defRPr b="0" i="0" sz="5760" u="none" cap="none" strike="noStrike">
                <a:solidFill>
                  <a:schemeClr val="dk1"/>
                </a:solidFill>
                <a:latin typeface="Calibri"/>
                <a:ea typeface="Calibri"/>
                <a:cs typeface="Calibri"/>
                <a:sym typeface="Calibri"/>
              </a:defRPr>
            </a:lvl8pPr>
            <a:lvl9pPr indent="0" lvl="8" marL="13167361" marR="0" rtl="0" algn="ctr">
              <a:lnSpc>
                <a:spcPct val="90000"/>
              </a:lnSpc>
              <a:spcBef>
                <a:spcPts val="1800"/>
              </a:spcBef>
              <a:buClr>
                <a:schemeClr val="dk1"/>
              </a:buClr>
              <a:buSzPts val="5760"/>
              <a:buFont typeface="Arial"/>
              <a:buNone/>
              <a:defRPr b="0" i="0" sz="576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3017837" y="35594925"/>
            <a:ext cx="9875837" cy="2044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14538325" y="35594925"/>
            <a:ext cx="14814550" cy="2044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30997525" y="35594925"/>
            <a:ext cx="9875837" cy="2044700"/>
          </a:xfrm>
          <a:prstGeom prst="rect">
            <a:avLst/>
          </a:prstGeom>
          <a:noFill/>
          <a:ln>
            <a:noFill/>
          </a:ln>
        </p:spPr>
        <p:txBody>
          <a:bodyPr anchorCtr="0" anchor="ctr" bIns="45700" lIns="91425" rIns="91425" wrap="square" tIns="45700">
            <a:noAutofit/>
          </a:bodyPr>
          <a:lstStyle/>
          <a:p>
            <a:pPr indent="-273050" lvl="0" marL="0" marR="0" rtl="0" algn="r">
              <a:lnSpc>
                <a:spcPct val="100000"/>
              </a:lnSpc>
              <a:spcBef>
                <a:spcPts val="0"/>
              </a:spcBef>
              <a:spcAft>
                <a:spcPts val="0"/>
              </a:spcAft>
              <a:buClr>
                <a:srgbClr val="898989"/>
              </a:buClr>
              <a:buSzPts val="4300"/>
              <a:buFont typeface="Calibri"/>
              <a:buNone/>
            </a:pPr>
            <a:fld id="{00000000-1234-1234-1234-123412341234}" type="slidenum">
              <a:rPr b="0" i="0" lang="en-US" sz="4300" u="none" cap="none" strike="noStrike">
                <a:solidFill>
                  <a:srgbClr val="898989"/>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68" name="Shape 68"/>
        <p:cNvGrpSpPr/>
        <p:nvPr/>
      </p:nvGrpSpPr>
      <p:grpSpPr>
        <a:xfrm>
          <a:off x="0" y="0"/>
          <a:ext cx="0" cy="0"/>
          <a:chOff x="0" y="0"/>
          <a:chExt cx="0" cy="0"/>
        </a:xfrm>
      </p:grpSpPr>
      <p:sp>
        <p:nvSpPr>
          <p:cNvPr id="69" name="Shape 69"/>
          <p:cNvSpPr txBox="1"/>
          <p:nvPr>
            <p:ph type="title"/>
          </p:nvPr>
        </p:nvSpPr>
        <p:spPr>
          <a:xfrm>
            <a:off x="2994660" y="9574536"/>
            <a:ext cx="37856160" cy="15975327"/>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SzPts val="1400"/>
              <a:buNone/>
              <a:defRPr b="0" i="0" sz="21600" u="none" cap="none" strike="noStrike">
                <a:solidFill>
                  <a:schemeClr val="dk1"/>
                </a:solidFill>
                <a:latin typeface="Calibri"/>
                <a:ea typeface="Calibri"/>
                <a:cs typeface="Calibri"/>
                <a:sym typeface="Calibri"/>
              </a:defRPr>
            </a:lvl1pPr>
            <a:lvl2pPr indent="0" lvl="1"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2pPr>
            <a:lvl3pPr indent="0" lvl="2"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3pPr>
            <a:lvl4pPr indent="0" lvl="3"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4pPr>
            <a:lvl5pPr indent="0" lvl="4"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5pPr>
            <a:lvl6pPr indent="0" lvl="5" marL="45720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6pPr>
            <a:lvl7pPr indent="0" lvl="6" marL="91440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7pPr>
            <a:lvl8pPr indent="0" lvl="7" marL="137160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8pPr>
            <a:lvl9pPr indent="0" lvl="8" marL="182880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9pPr>
          </a:lstStyle>
          <a:p/>
        </p:txBody>
      </p:sp>
      <p:sp>
        <p:nvSpPr>
          <p:cNvPr id="70" name="Shape 70"/>
          <p:cNvSpPr txBox="1"/>
          <p:nvPr>
            <p:ph idx="1" type="body"/>
          </p:nvPr>
        </p:nvSpPr>
        <p:spPr>
          <a:xfrm>
            <a:off x="2994660" y="25700995"/>
            <a:ext cx="37856160" cy="8401047"/>
          </a:xfrm>
          <a:prstGeom prst="rect">
            <a:avLst/>
          </a:prstGeom>
          <a:noFill/>
          <a:ln>
            <a:noFill/>
          </a:ln>
        </p:spPr>
        <p:txBody>
          <a:bodyPr anchorCtr="0" anchor="t" bIns="91425" lIns="91425" rIns="91425" wrap="square" tIns="91425"/>
          <a:lstStyle>
            <a:lvl1pPr indent="0" lvl="0" marL="0" marR="0" rtl="0" algn="l">
              <a:lnSpc>
                <a:spcPct val="90000"/>
              </a:lnSpc>
              <a:spcBef>
                <a:spcPts val="3600"/>
              </a:spcBef>
              <a:spcAft>
                <a:spcPts val="0"/>
              </a:spcAft>
              <a:buClr>
                <a:srgbClr val="888888"/>
              </a:buClr>
              <a:buSzPts val="8640"/>
              <a:buFont typeface="Arial"/>
              <a:buNone/>
              <a:defRPr b="0" i="0" sz="8640" u="none" cap="none" strike="noStrike">
                <a:solidFill>
                  <a:srgbClr val="888888"/>
                </a:solidFill>
                <a:latin typeface="Calibri"/>
                <a:ea typeface="Calibri"/>
                <a:cs typeface="Calibri"/>
                <a:sym typeface="Calibri"/>
              </a:defRPr>
            </a:lvl1pPr>
            <a:lvl2pPr indent="0" lvl="1" marL="1645920" marR="0" rtl="0" algn="l">
              <a:lnSpc>
                <a:spcPct val="90000"/>
              </a:lnSpc>
              <a:spcBef>
                <a:spcPts val="1800"/>
              </a:spcBef>
              <a:spcAft>
                <a:spcPts val="0"/>
              </a:spcAft>
              <a:buClr>
                <a:srgbClr val="888888"/>
              </a:buClr>
              <a:buSzPts val="7200"/>
              <a:buFont typeface="Arial"/>
              <a:buNone/>
              <a:defRPr b="0" i="0" sz="7200" u="none" cap="none" strike="noStrike">
                <a:solidFill>
                  <a:srgbClr val="888888"/>
                </a:solidFill>
                <a:latin typeface="Calibri"/>
                <a:ea typeface="Calibri"/>
                <a:cs typeface="Calibri"/>
                <a:sym typeface="Calibri"/>
              </a:defRPr>
            </a:lvl2pPr>
            <a:lvl3pPr indent="0" lvl="2" marL="3291840" marR="0" rtl="0" algn="l">
              <a:lnSpc>
                <a:spcPct val="90000"/>
              </a:lnSpc>
              <a:spcBef>
                <a:spcPts val="1800"/>
              </a:spcBef>
              <a:spcAft>
                <a:spcPts val="0"/>
              </a:spcAft>
              <a:buClr>
                <a:srgbClr val="888888"/>
              </a:buClr>
              <a:buSzPts val="6480"/>
              <a:buFont typeface="Arial"/>
              <a:buNone/>
              <a:defRPr b="0" i="0" sz="6480" u="none" cap="none" strike="noStrike">
                <a:solidFill>
                  <a:srgbClr val="888888"/>
                </a:solidFill>
                <a:latin typeface="Calibri"/>
                <a:ea typeface="Calibri"/>
                <a:cs typeface="Calibri"/>
                <a:sym typeface="Calibri"/>
              </a:defRPr>
            </a:lvl3pPr>
            <a:lvl4pPr indent="0" lvl="3" marL="4937760" marR="0" rtl="0" algn="l">
              <a:lnSpc>
                <a:spcPct val="90000"/>
              </a:lnSpc>
              <a:spcBef>
                <a:spcPts val="1800"/>
              </a:spcBef>
              <a:spcAft>
                <a:spcPts val="0"/>
              </a:spcAft>
              <a:buClr>
                <a:srgbClr val="888888"/>
              </a:buClr>
              <a:buSzPts val="5760"/>
              <a:buFont typeface="Arial"/>
              <a:buNone/>
              <a:defRPr b="0" i="0" sz="5760" u="none" cap="none" strike="noStrike">
                <a:solidFill>
                  <a:srgbClr val="888888"/>
                </a:solidFill>
                <a:latin typeface="Calibri"/>
                <a:ea typeface="Calibri"/>
                <a:cs typeface="Calibri"/>
                <a:sym typeface="Calibri"/>
              </a:defRPr>
            </a:lvl4pPr>
            <a:lvl5pPr indent="0" lvl="4" marL="6583680" marR="0" rtl="0" algn="l">
              <a:lnSpc>
                <a:spcPct val="90000"/>
              </a:lnSpc>
              <a:spcBef>
                <a:spcPts val="1800"/>
              </a:spcBef>
              <a:spcAft>
                <a:spcPts val="0"/>
              </a:spcAft>
              <a:buClr>
                <a:srgbClr val="888888"/>
              </a:buClr>
              <a:buSzPts val="5760"/>
              <a:buFont typeface="Arial"/>
              <a:buNone/>
              <a:defRPr b="0" i="0" sz="5760" u="none" cap="none" strike="noStrike">
                <a:solidFill>
                  <a:srgbClr val="888888"/>
                </a:solidFill>
                <a:latin typeface="Calibri"/>
                <a:ea typeface="Calibri"/>
                <a:cs typeface="Calibri"/>
                <a:sym typeface="Calibri"/>
              </a:defRPr>
            </a:lvl5pPr>
            <a:lvl6pPr indent="0" lvl="5" marL="8229600" marR="0" rtl="0" algn="l">
              <a:lnSpc>
                <a:spcPct val="90000"/>
              </a:lnSpc>
              <a:spcBef>
                <a:spcPts val="1800"/>
              </a:spcBef>
              <a:buClr>
                <a:srgbClr val="888888"/>
              </a:buClr>
              <a:buSzPts val="5760"/>
              <a:buFont typeface="Arial"/>
              <a:buNone/>
              <a:defRPr b="0" i="0" sz="5760" u="none" cap="none" strike="noStrike">
                <a:solidFill>
                  <a:srgbClr val="888888"/>
                </a:solidFill>
                <a:latin typeface="Calibri"/>
                <a:ea typeface="Calibri"/>
                <a:cs typeface="Calibri"/>
                <a:sym typeface="Calibri"/>
              </a:defRPr>
            </a:lvl6pPr>
            <a:lvl7pPr indent="0" lvl="6" marL="9875520" marR="0" rtl="0" algn="l">
              <a:lnSpc>
                <a:spcPct val="90000"/>
              </a:lnSpc>
              <a:spcBef>
                <a:spcPts val="1800"/>
              </a:spcBef>
              <a:buClr>
                <a:srgbClr val="888888"/>
              </a:buClr>
              <a:buSzPts val="5760"/>
              <a:buFont typeface="Arial"/>
              <a:buNone/>
              <a:defRPr b="0" i="0" sz="5760" u="none" cap="none" strike="noStrike">
                <a:solidFill>
                  <a:srgbClr val="888888"/>
                </a:solidFill>
                <a:latin typeface="Calibri"/>
                <a:ea typeface="Calibri"/>
                <a:cs typeface="Calibri"/>
                <a:sym typeface="Calibri"/>
              </a:defRPr>
            </a:lvl7pPr>
            <a:lvl8pPr indent="0" lvl="7" marL="11521440" marR="0" rtl="0" algn="l">
              <a:lnSpc>
                <a:spcPct val="90000"/>
              </a:lnSpc>
              <a:spcBef>
                <a:spcPts val="1800"/>
              </a:spcBef>
              <a:buClr>
                <a:srgbClr val="888888"/>
              </a:buClr>
              <a:buSzPts val="5760"/>
              <a:buFont typeface="Arial"/>
              <a:buNone/>
              <a:defRPr b="0" i="0" sz="5760" u="none" cap="none" strike="noStrike">
                <a:solidFill>
                  <a:srgbClr val="888888"/>
                </a:solidFill>
                <a:latin typeface="Calibri"/>
                <a:ea typeface="Calibri"/>
                <a:cs typeface="Calibri"/>
                <a:sym typeface="Calibri"/>
              </a:defRPr>
            </a:lvl8pPr>
            <a:lvl9pPr indent="0" lvl="8" marL="13167361" marR="0" rtl="0" algn="l">
              <a:lnSpc>
                <a:spcPct val="90000"/>
              </a:lnSpc>
              <a:spcBef>
                <a:spcPts val="1800"/>
              </a:spcBef>
              <a:buClr>
                <a:srgbClr val="888888"/>
              </a:buClr>
              <a:buSzPts val="5760"/>
              <a:buFont typeface="Arial"/>
              <a:buNone/>
              <a:defRPr b="0" i="0" sz="5760" u="none" cap="none" strike="noStrike">
                <a:solidFill>
                  <a:srgbClr val="888888"/>
                </a:solidFill>
                <a:latin typeface="Calibri"/>
                <a:ea typeface="Calibri"/>
                <a:cs typeface="Calibri"/>
                <a:sym typeface="Calibri"/>
              </a:defRPr>
            </a:lvl9pPr>
          </a:lstStyle>
          <a:p/>
        </p:txBody>
      </p:sp>
      <p:sp>
        <p:nvSpPr>
          <p:cNvPr id="71" name="Shape 71"/>
          <p:cNvSpPr txBox="1"/>
          <p:nvPr>
            <p:ph idx="10" type="dt"/>
          </p:nvPr>
        </p:nvSpPr>
        <p:spPr>
          <a:xfrm>
            <a:off x="3017837" y="35594925"/>
            <a:ext cx="9875837" cy="2044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14538325" y="35594925"/>
            <a:ext cx="14814550" cy="2044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30997525" y="35594925"/>
            <a:ext cx="9875837" cy="2044700"/>
          </a:xfrm>
          <a:prstGeom prst="rect">
            <a:avLst/>
          </a:prstGeom>
          <a:noFill/>
          <a:ln>
            <a:noFill/>
          </a:ln>
        </p:spPr>
        <p:txBody>
          <a:bodyPr anchorCtr="0" anchor="ctr" bIns="45700" lIns="91425" rIns="91425" wrap="square" tIns="45700">
            <a:noAutofit/>
          </a:bodyPr>
          <a:lstStyle/>
          <a:p>
            <a:pPr indent="-273050" lvl="0" marL="0" marR="0" rtl="0" algn="r">
              <a:lnSpc>
                <a:spcPct val="100000"/>
              </a:lnSpc>
              <a:spcBef>
                <a:spcPts val="0"/>
              </a:spcBef>
              <a:spcAft>
                <a:spcPts val="0"/>
              </a:spcAft>
              <a:buClr>
                <a:srgbClr val="898989"/>
              </a:buClr>
              <a:buSzPts val="4300"/>
              <a:buFont typeface="Calibri"/>
              <a:buNone/>
            </a:pPr>
            <a:fld id="{00000000-1234-1234-1234-123412341234}" type="slidenum">
              <a:rPr b="0" i="0" lang="en-US" sz="4300" u="none">
                <a:solidFill>
                  <a:srgbClr val="898989"/>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74" name="Shape 74"/>
        <p:cNvGrpSpPr/>
        <p:nvPr/>
      </p:nvGrpSpPr>
      <p:grpSpPr>
        <a:xfrm>
          <a:off x="0" y="0"/>
          <a:ext cx="0" cy="0"/>
          <a:chOff x="0" y="0"/>
          <a:chExt cx="0" cy="0"/>
        </a:xfrm>
      </p:grpSpPr>
      <p:sp>
        <p:nvSpPr>
          <p:cNvPr id="75" name="Shape 75"/>
          <p:cNvSpPr txBox="1"/>
          <p:nvPr>
            <p:ph type="title"/>
          </p:nvPr>
        </p:nvSpPr>
        <p:spPr>
          <a:xfrm>
            <a:off x="3017837" y="2044700"/>
            <a:ext cx="37855525" cy="742315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1pPr>
            <a:lvl2pPr indent="0" lvl="1"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2pPr>
            <a:lvl3pPr indent="0" lvl="2"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3pPr>
            <a:lvl4pPr indent="0" lvl="3"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4pPr>
            <a:lvl5pPr indent="0" lvl="4"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5pPr>
            <a:lvl6pPr indent="0" lvl="5" marL="45720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6pPr>
            <a:lvl7pPr indent="0" lvl="6" marL="91440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7pPr>
            <a:lvl8pPr indent="0" lvl="7" marL="137160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8pPr>
            <a:lvl9pPr indent="0" lvl="8" marL="182880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9pPr>
          </a:lstStyle>
          <a:p/>
        </p:txBody>
      </p:sp>
      <p:sp>
        <p:nvSpPr>
          <p:cNvPr id="76" name="Shape 76"/>
          <p:cNvSpPr txBox="1"/>
          <p:nvPr>
            <p:ph idx="1" type="body"/>
          </p:nvPr>
        </p:nvSpPr>
        <p:spPr>
          <a:xfrm>
            <a:off x="3017837" y="10223500"/>
            <a:ext cx="37855525" cy="24368125"/>
          </a:xfrm>
          <a:prstGeom prst="rect">
            <a:avLst/>
          </a:prstGeom>
          <a:noFill/>
          <a:ln>
            <a:noFill/>
          </a:ln>
        </p:spPr>
        <p:txBody>
          <a:bodyPr anchorCtr="0" anchor="t" bIns="91425" lIns="91425" rIns="91425" wrap="square" tIns="91425"/>
          <a:lstStyle>
            <a:lvl1pPr indent="-187325" lvl="0" marL="822325" marR="0" rtl="0" algn="l">
              <a:lnSpc>
                <a:spcPct val="90000"/>
              </a:lnSpc>
              <a:spcBef>
                <a:spcPts val="3600"/>
              </a:spcBef>
              <a:spcAft>
                <a:spcPts val="0"/>
              </a:spcAft>
              <a:buClr>
                <a:schemeClr val="dk1"/>
              </a:buClr>
              <a:buSzPts val="10000"/>
              <a:buFont typeface="Arial"/>
              <a:buChar char="•"/>
              <a:defRPr b="0" i="0" sz="10000" u="none" cap="none" strike="noStrike">
                <a:solidFill>
                  <a:schemeClr val="dk1"/>
                </a:solidFill>
                <a:latin typeface="Calibri"/>
                <a:ea typeface="Calibri"/>
                <a:cs typeface="Calibri"/>
                <a:sym typeface="Calibri"/>
              </a:defRPr>
            </a:lvl1pPr>
            <a:lvl2pPr indent="-276225" lvl="1" marL="2468563" marR="0" rtl="0" algn="l">
              <a:lnSpc>
                <a:spcPct val="90000"/>
              </a:lnSpc>
              <a:spcBef>
                <a:spcPts val="180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2pPr>
            <a:lvl3pPr indent="-365125" lvl="2" marL="4114800" marR="0" rtl="0" algn="l">
              <a:lnSpc>
                <a:spcPct val="90000"/>
              </a:lnSpc>
              <a:spcBef>
                <a:spcPts val="18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3pPr>
            <a:lvl4pPr indent="-415925" lvl="3" marL="5759450" marR="0" rtl="0" algn="l">
              <a:lnSpc>
                <a:spcPct val="90000"/>
              </a:lnSpc>
              <a:spcBef>
                <a:spcPts val="1800"/>
              </a:spcBef>
              <a:spcAft>
                <a:spcPts val="0"/>
              </a:spcAft>
              <a:buClr>
                <a:schemeClr val="dk1"/>
              </a:buClr>
              <a:buSzPts val="6400"/>
              <a:buFont typeface="Arial"/>
              <a:buChar char="•"/>
              <a:defRPr b="0" i="0" sz="6400" u="none" cap="none" strike="noStrike">
                <a:solidFill>
                  <a:schemeClr val="dk1"/>
                </a:solidFill>
                <a:latin typeface="Calibri"/>
                <a:ea typeface="Calibri"/>
                <a:cs typeface="Calibri"/>
                <a:sym typeface="Calibri"/>
              </a:defRPr>
            </a:lvl4pPr>
            <a:lvl5pPr indent="-415925" lvl="4" marL="7405688" marR="0" rtl="0" algn="l">
              <a:lnSpc>
                <a:spcPct val="90000"/>
              </a:lnSpc>
              <a:spcBef>
                <a:spcPts val="1800"/>
              </a:spcBef>
              <a:spcAft>
                <a:spcPts val="0"/>
              </a:spcAft>
              <a:buClr>
                <a:schemeClr val="dk1"/>
              </a:buClr>
              <a:buSzPts val="6400"/>
              <a:buFont typeface="Arial"/>
              <a:buChar char="•"/>
              <a:defRPr b="0" i="0" sz="6400" u="none" cap="none" strike="noStrike">
                <a:solidFill>
                  <a:schemeClr val="dk1"/>
                </a:solidFill>
                <a:latin typeface="Calibri"/>
                <a:ea typeface="Calibri"/>
                <a:cs typeface="Calibri"/>
                <a:sym typeface="Calibri"/>
              </a:defRPr>
            </a:lvl5pPr>
            <a:lvl6pPr indent="-411479" lvl="5" marL="9052560" marR="0" rtl="0" algn="l">
              <a:lnSpc>
                <a:spcPct val="90000"/>
              </a:lnSpc>
              <a:spcBef>
                <a:spcPts val="1800"/>
              </a:spcBef>
              <a:buClr>
                <a:schemeClr val="dk1"/>
              </a:buClr>
              <a:buSzPts val="6480"/>
              <a:buFont typeface="Arial"/>
              <a:buChar char="•"/>
              <a:defRPr b="0" i="0" sz="6480" u="none" cap="none" strike="noStrike">
                <a:solidFill>
                  <a:schemeClr val="dk1"/>
                </a:solidFill>
                <a:latin typeface="Calibri"/>
                <a:ea typeface="Calibri"/>
                <a:cs typeface="Calibri"/>
                <a:sym typeface="Calibri"/>
              </a:defRPr>
            </a:lvl6pPr>
            <a:lvl7pPr indent="-411480" lvl="6" marL="10698480" marR="0" rtl="0" algn="l">
              <a:lnSpc>
                <a:spcPct val="90000"/>
              </a:lnSpc>
              <a:spcBef>
                <a:spcPts val="1800"/>
              </a:spcBef>
              <a:buClr>
                <a:schemeClr val="dk1"/>
              </a:buClr>
              <a:buSzPts val="6480"/>
              <a:buFont typeface="Arial"/>
              <a:buChar char="•"/>
              <a:defRPr b="0" i="0" sz="6480" u="none" cap="none" strike="noStrike">
                <a:solidFill>
                  <a:schemeClr val="dk1"/>
                </a:solidFill>
                <a:latin typeface="Calibri"/>
                <a:ea typeface="Calibri"/>
                <a:cs typeface="Calibri"/>
                <a:sym typeface="Calibri"/>
              </a:defRPr>
            </a:lvl7pPr>
            <a:lvl8pPr indent="-411479" lvl="7" marL="12344400" marR="0" rtl="0" algn="l">
              <a:lnSpc>
                <a:spcPct val="90000"/>
              </a:lnSpc>
              <a:spcBef>
                <a:spcPts val="1800"/>
              </a:spcBef>
              <a:buClr>
                <a:schemeClr val="dk1"/>
              </a:buClr>
              <a:buSzPts val="6480"/>
              <a:buFont typeface="Arial"/>
              <a:buChar char="•"/>
              <a:defRPr b="0" i="0" sz="6480" u="none" cap="none" strike="noStrike">
                <a:solidFill>
                  <a:schemeClr val="dk1"/>
                </a:solidFill>
                <a:latin typeface="Calibri"/>
                <a:ea typeface="Calibri"/>
                <a:cs typeface="Calibri"/>
                <a:sym typeface="Calibri"/>
              </a:defRPr>
            </a:lvl8pPr>
            <a:lvl9pPr indent="-411478" lvl="8" marL="13990320" marR="0" rtl="0" algn="l">
              <a:lnSpc>
                <a:spcPct val="90000"/>
              </a:lnSpc>
              <a:spcBef>
                <a:spcPts val="1800"/>
              </a:spcBef>
              <a:buClr>
                <a:schemeClr val="dk1"/>
              </a:buClr>
              <a:buSzPts val="6480"/>
              <a:buFont typeface="Arial"/>
              <a:buChar char="•"/>
              <a:defRPr b="0" i="0" sz="648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3017837" y="35594925"/>
            <a:ext cx="9875837" cy="2044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14538325" y="35594925"/>
            <a:ext cx="14814550" cy="2044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30997525" y="35594925"/>
            <a:ext cx="9875837" cy="2044700"/>
          </a:xfrm>
          <a:prstGeom prst="rect">
            <a:avLst/>
          </a:prstGeom>
          <a:noFill/>
          <a:ln>
            <a:noFill/>
          </a:ln>
        </p:spPr>
        <p:txBody>
          <a:bodyPr anchorCtr="0" anchor="ctr" bIns="45700" lIns="91425" rIns="91425" wrap="square" tIns="45700">
            <a:noAutofit/>
          </a:bodyPr>
          <a:lstStyle/>
          <a:p>
            <a:pPr indent="-273050" lvl="0" marL="0" marR="0" rtl="0" algn="r">
              <a:lnSpc>
                <a:spcPct val="100000"/>
              </a:lnSpc>
              <a:spcBef>
                <a:spcPts val="0"/>
              </a:spcBef>
              <a:spcAft>
                <a:spcPts val="0"/>
              </a:spcAft>
              <a:buClr>
                <a:srgbClr val="898989"/>
              </a:buClr>
              <a:buSzPts val="4300"/>
              <a:buFont typeface="Calibri"/>
              <a:buNone/>
            </a:pPr>
            <a:fld id="{00000000-1234-1234-1234-123412341234}" type="slidenum">
              <a:rPr b="0" i="0" lang="en-US" sz="4300" u="none">
                <a:solidFill>
                  <a:srgbClr val="898989"/>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7" name="Shape 17"/>
        <p:cNvGrpSpPr/>
        <p:nvPr/>
      </p:nvGrpSpPr>
      <p:grpSpPr>
        <a:xfrm>
          <a:off x="0" y="0"/>
          <a:ext cx="0" cy="0"/>
          <a:chOff x="0" y="0"/>
          <a:chExt cx="0" cy="0"/>
        </a:xfrm>
      </p:grpSpPr>
      <p:sp>
        <p:nvSpPr>
          <p:cNvPr id="18" name="Shape 18"/>
          <p:cNvSpPr txBox="1"/>
          <p:nvPr>
            <p:ph type="title"/>
          </p:nvPr>
        </p:nvSpPr>
        <p:spPr>
          <a:xfrm rot="5400000">
            <a:off x="19868515" y="13585827"/>
            <a:ext cx="32546293" cy="946404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1pPr>
            <a:lvl2pPr indent="0" lvl="1"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2pPr>
            <a:lvl3pPr indent="0" lvl="2"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3pPr>
            <a:lvl4pPr indent="0" lvl="3"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4pPr>
            <a:lvl5pPr indent="0" lvl="4"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5pPr>
            <a:lvl6pPr indent="0" lvl="5" marL="45720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6pPr>
            <a:lvl7pPr indent="0" lvl="6" marL="91440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7pPr>
            <a:lvl8pPr indent="0" lvl="7" marL="137160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8pPr>
            <a:lvl9pPr indent="0" lvl="8" marL="182880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9pPr>
          </a:lstStyle>
          <a:p/>
        </p:txBody>
      </p:sp>
      <p:sp>
        <p:nvSpPr>
          <p:cNvPr id="19" name="Shape 19"/>
          <p:cNvSpPr txBox="1"/>
          <p:nvPr>
            <p:ph idx="1" type="body"/>
          </p:nvPr>
        </p:nvSpPr>
        <p:spPr>
          <a:xfrm rot="5400000">
            <a:off x="666113" y="4396106"/>
            <a:ext cx="32546293" cy="27843481"/>
          </a:xfrm>
          <a:prstGeom prst="rect">
            <a:avLst/>
          </a:prstGeom>
          <a:noFill/>
          <a:ln>
            <a:noFill/>
          </a:ln>
        </p:spPr>
        <p:txBody>
          <a:bodyPr anchorCtr="0" anchor="t" bIns="91425" lIns="91425" rIns="91425" wrap="square" tIns="91425"/>
          <a:lstStyle>
            <a:lvl1pPr indent="-187325" lvl="0" marL="822325" marR="0" rtl="0" algn="l">
              <a:lnSpc>
                <a:spcPct val="90000"/>
              </a:lnSpc>
              <a:spcBef>
                <a:spcPts val="3600"/>
              </a:spcBef>
              <a:spcAft>
                <a:spcPts val="0"/>
              </a:spcAft>
              <a:buClr>
                <a:schemeClr val="dk1"/>
              </a:buClr>
              <a:buSzPts val="10000"/>
              <a:buFont typeface="Arial"/>
              <a:buChar char="•"/>
              <a:defRPr b="0" i="0" sz="10000" u="none" cap="none" strike="noStrike">
                <a:solidFill>
                  <a:schemeClr val="dk1"/>
                </a:solidFill>
                <a:latin typeface="Calibri"/>
                <a:ea typeface="Calibri"/>
                <a:cs typeface="Calibri"/>
                <a:sym typeface="Calibri"/>
              </a:defRPr>
            </a:lvl1pPr>
            <a:lvl2pPr indent="-276225" lvl="1" marL="2468563" marR="0" rtl="0" algn="l">
              <a:lnSpc>
                <a:spcPct val="90000"/>
              </a:lnSpc>
              <a:spcBef>
                <a:spcPts val="180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2pPr>
            <a:lvl3pPr indent="-365125" lvl="2" marL="4114800" marR="0" rtl="0" algn="l">
              <a:lnSpc>
                <a:spcPct val="90000"/>
              </a:lnSpc>
              <a:spcBef>
                <a:spcPts val="18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3pPr>
            <a:lvl4pPr indent="-415925" lvl="3" marL="5759450" marR="0" rtl="0" algn="l">
              <a:lnSpc>
                <a:spcPct val="90000"/>
              </a:lnSpc>
              <a:spcBef>
                <a:spcPts val="1800"/>
              </a:spcBef>
              <a:spcAft>
                <a:spcPts val="0"/>
              </a:spcAft>
              <a:buClr>
                <a:schemeClr val="dk1"/>
              </a:buClr>
              <a:buSzPts val="6400"/>
              <a:buFont typeface="Arial"/>
              <a:buChar char="•"/>
              <a:defRPr b="0" i="0" sz="6400" u="none" cap="none" strike="noStrike">
                <a:solidFill>
                  <a:schemeClr val="dk1"/>
                </a:solidFill>
                <a:latin typeface="Calibri"/>
                <a:ea typeface="Calibri"/>
                <a:cs typeface="Calibri"/>
                <a:sym typeface="Calibri"/>
              </a:defRPr>
            </a:lvl4pPr>
            <a:lvl5pPr indent="-415925" lvl="4" marL="7405688" marR="0" rtl="0" algn="l">
              <a:lnSpc>
                <a:spcPct val="90000"/>
              </a:lnSpc>
              <a:spcBef>
                <a:spcPts val="1800"/>
              </a:spcBef>
              <a:spcAft>
                <a:spcPts val="0"/>
              </a:spcAft>
              <a:buClr>
                <a:schemeClr val="dk1"/>
              </a:buClr>
              <a:buSzPts val="6400"/>
              <a:buFont typeface="Arial"/>
              <a:buChar char="•"/>
              <a:defRPr b="0" i="0" sz="6400" u="none" cap="none" strike="noStrike">
                <a:solidFill>
                  <a:schemeClr val="dk1"/>
                </a:solidFill>
                <a:latin typeface="Calibri"/>
                <a:ea typeface="Calibri"/>
                <a:cs typeface="Calibri"/>
                <a:sym typeface="Calibri"/>
              </a:defRPr>
            </a:lvl5pPr>
            <a:lvl6pPr indent="-411479" lvl="5" marL="9052560" marR="0" rtl="0" algn="l">
              <a:lnSpc>
                <a:spcPct val="90000"/>
              </a:lnSpc>
              <a:spcBef>
                <a:spcPts val="1800"/>
              </a:spcBef>
              <a:buClr>
                <a:schemeClr val="dk1"/>
              </a:buClr>
              <a:buSzPts val="6480"/>
              <a:buFont typeface="Arial"/>
              <a:buChar char="•"/>
              <a:defRPr b="0" i="0" sz="6480" u="none" cap="none" strike="noStrike">
                <a:solidFill>
                  <a:schemeClr val="dk1"/>
                </a:solidFill>
                <a:latin typeface="Calibri"/>
                <a:ea typeface="Calibri"/>
                <a:cs typeface="Calibri"/>
                <a:sym typeface="Calibri"/>
              </a:defRPr>
            </a:lvl6pPr>
            <a:lvl7pPr indent="-411480" lvl="6" marL="10698480" marR="0" rtl="0" algn="l">
              <a:lnSpc>
                <a:spcPct val="90000"/>
              </a:lnSpc>
              <a:spcBef>
                <a:spcPts val="1800"/>
              </a:spcBef>
              <a:buClr>
                <a:schemeClr val="dk1"/>
              </a:buClr>
              <a:buSzPts val="6480"/>
              <a:buFont typeface="Arial"/>
              <a:buChar char="•"/>
              <a:defRPr b="0" i="0" sz="6480" u="none" cap="none" strike="noStrike">
                <a:solidFill>
                  <a:schemeClr val="dk1"/>
                </a:solidFill>
                <a:latin typeface="Calibri"/>
                <a:ea typeface="Calibri"/>
                <a:cs typeface="Calibri"/>
                <a:sym typeface="Calibri"/>
              </a:defRPr>
            </a:lvl7pPr>
            <a:lvl8pPr indent="-411479" lvl="7" marL="12344400" marR="0" rtl="0" algn="l">
              <a:lnSpc>
                <a:spcPct val="90000"/>
              </a:lnSpc>
              <a:spcBef>
                <a:spcPts val="1800"/>
              </a:spcBef>
              <a:buClr>
                <a:schemeClr val="dk1"/>
              </a:buClr>
              <a:buSzPts val="6480"/>
              <a:buFont typeface="Arial"/>
              <a:buChar char="•"/>
              <a:defRPr b="0" i="0" sz="6480" u="none" cap="none" strike="noStrike">
                <a:solidFill>
                  <a:schemeClr val="dk1"/>
                </a:solidFill>
                <a:latin typeface="Calibri"/>
                <a:ea typeface="Calibri"/>
                <a:cs typeface="Calibri"/>
                <a:sym typeface="Calibri"/>
              </a:defRPr>
            </a:lvl8pPr>
            <a:lvl9pPr indent="-411478" lvl="8" marL="13990320" marR="0" rtl="0" algn="l">
              <a:lnSpc>
                <a:spcPct val="90000"/>
              </a:lnSpc>
              <a:spcBef>
                <a:spcPts val="1800"/>
              </a:spcBef>
              <a:buClr>
                <a:schemeClr val="dk1"/>
              </a:buClr>
              <a:buSzPts val="6480"/>
              <a:buFont typeface="Arial"/>
              <a:buChar char="•"/>
              <a:defRPr b="0" i="0" sz="648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3017837" y="35594925"/>
            <a:ext cx="9875837" cy="2044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14538325" y="35594925"/>
            <a:ext cx="14814550" cy="2044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30997525" y="35594925"/>
            <a:ext cx="9875837" cy="2044700"/>
          </a:xfrm>
          <a:prstGeom prst="rect">
            <a:avLst/>
          </a:prstGeom>
          <a:noFill/>
          <a:ln>
            <a:noFill/>
          </a:ln>
        </p:spPr>
        <p:txBody>
          <a:bodyPr anchorCtr="0" anchor="ctr" bIns="45700" lIns="91425" rIns="91425" wrap="square" tIns="45700">
            <a:noAutofit/>
          </a:bodyPr>
          <a:lstStyle/>
          <a:p>
            <a:pPr indent="-273050" lvl="0" marL="0" marR="0" rtl="0" algn="r">
              <a:lnSpc>
                <a:spcPct val="100000"/>
              </a:lnSpc>
              <a:spcBef>
                <a:spcPts val="0"/>
              </a:spcBef>
              <a:spcAft>
                <a:spcPts val="0"/>
              </a:spcAft>
              <a:buClr>
                <a:srgbClr val="898989"/>
              </a:buClr>
              <a:buSzPts val="4300"/>
              <a:buFont typeface="Calibri"/>
              <a:buNone/>
            </a:pPr>
            <a:fld id="{00000000-1234-1234-1234-123412341234}" type="slidenum">
              <a:rPr b="0" i="0" lang="en-US" sz="4300" u="none">
                <a:solidFill>
                  <a:srgbClr val="898989"/>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23" name="Shape 23"/>
        <p:cNvGrpSpPr/>
        <p:nvPr/>
      </p:nvGrpSpPr>
      <p:grpSpPr>
        <a:xfrm>
          <a:off x="0" y="0"/>
          <a:ext cx="0" cy="0"/>
          <a:chOff x="0" y="0"/>
          <a:chExt cx="0" cy="0"/>
        </a:xfrm>
      </p:grpSpPr>
      <p:sp>
        <p:nvSpPr>
          <p:cNvPr id="24" name="Shape 24"/>
          <p:cNvSpPr txBox="1"/>
          <p:nvPr>
            <p:ph type="title"/>
          </p:nvPr>
        </p:nvSpPr>
        <p:spPr>
          <a:xfrm>
            <a:off x="3017837" y="2044700"/>
            <a:ext cx="37855525" cy="742315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1pPr>
            <a:lvl2pPr indent="0" lvl="1"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2pPr>
            <a:lvl3pPr indent="0" lvl="2"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3pPr>
            <a:lvl4pPr indent="0" lvl="3"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4pPr>
            <a:lvl5pPr indent="0" lvl="4"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5pPr>
            <a:lvl6pPr indent="0" lvl="5" marL="45720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6pPr>
            <a:lvl7pPr indent="0" lvl="6" marL="91440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7pPr>
            <a:lvl8pPr indent="0" lvl="7" marL="137160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8pPr>
            <a:lvl9pPr indent="0" lvl="8" marL="182880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9pPr>
          </a:lstStyle>
          <a:p/>
        </p:txBody>
      </p:sp>
      <p:sp>
        <p:nvSpPr>
          <p:cNvPr id="25" name="Shape 25"/>
          <p:cNvSpPr txBox="1"/>
          <p:nvPr>
            <p:ph idx="1" type="body"/>
          </p:nvPr>
        </p:nvSpPr>
        <p:spPr>
          <a:xfrm rot="5400000">
            <a:off x="9761538" y="3479800"/>
            <a:ext cx="24368125" cy="37855525"/>
          </a:xfrm>
          <a:prstGeom prst="rect">
            <a:avLst/>
          </a:prstGeom>
          <a:noFill/>
          <a:ln>
            <a:noFill/>
          </a:ln>
        </p:spPr>
        <p:txBody>
          <a:bodyPr anchorCtr="0" anchor="t" bIns="91425" lIns="91425" rIns="91425" wrap="square" tIns="91425"/>
          <a:lstStyle>
            <a:lvl1pPr indent="-187325" lvl="0" marL="822325" marR="0" rtl="0" algn="l">
              <a:lnSpc>
                <a:spcPct val="90000"/>
              </a:lnSpc>
              <a:spcBef>
                <a:spcPts val="3600"/>
              </a:spcBef>
              <a:spcAft>
                <a:spcPts val="0"/>
              </a:spcAft>
              <a:buClr>
                <a:schemeClr val="dk1"/>
              </a:buClr>
              <a:buSzPts val="10000"/>
              <a:buFont typeface="Arial"/>
              <a:buChar char="•"/>
              <a:defRPr b="0" i="0" sz="10000" u="none" cap="none" strike="noStrike">
                <a:solidFill>
                  <a:schemeClr val="dk1"/>
                </a:solidFill>
                <a:latin typeface="Calibri"/>
                <a:ea typeface="Calibri"/>
                <a:cs typeface="Calibri"/>
                <a:sym typeface="Calibri"/>
              </a:defRPr>
            </a:lvl1pPr>
            <a:lvl2pPr indent="-276225" lvl="1" marL="2468563" marR="0" rtl="0" algn="l">
              <a:lnSpc>
                <a:spcPct val="90000"/>
              </a:lnSpc>
              <a:spcBef>
                <a:spcPts val="180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2pPr>
            <a:lvl3pPr indent="-365125" lvl="2" marL="4114800" marR="0" rtl="0" algn="l">
              <a:lnSpc>
                <a:spcPct val="90000"/>
              </a:lnSpc>
              <a:spcBef>
                <a:spcPts val="18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3pPr>
            <a:lvl4pPr indent="-415925" lvl="3" marL="5759450" marR="0" rtl="0" algn="l">
              <a:lnSpc>
                <a:spcPct val="90000"/>
              </a:lnSpc>
              <a:spcBef>
                <a:spcPts val="1800"/>
              </a:spcBef>
              <a:spcAft>
                <a:spcPts val="0"/>
              </a:spcAft>
              <a:buClr>
                <a:schemeClr val="dk1"/>
              </a:buClr>
              <a:buSzPts val="6400"/>
              <a:buFont typeface="Arial"/>
              <a:buChar char="•"/>
              <a:defRPr b="0" i="0" sz="6400" u="none" cap="none" strike="noStrike">
                <a:solidFill>
                  <a:schemeClr val="dk1"/>
                </a:solidFill>
                <a:latin typeface="Calibri"/>
                <a:ea typeface="Calibri"/>
                <a:cs typeface="Calibri"/>
                <a:sym typeface="Calibri"/>
              </a:defRPr>
            </a:lvl4pPr>
            <a:lvl5pPr indent="-415925" lvl="4" marL="7405688" marR="0" rtl="0" algn="l">
              <a:lnSpc>
                <a:spcPct val="90000"/>
              </a:lnSpc>
              <a:spcBef>
                <a:spcPts val="1800"/>
              </a:spcBef>
              <a:spcAft>
                <a:spcPts val="0"/>
              </a:spcAft>
              <a:buClr>
                <a:schemeClr val="dk1"/>
              </a:buClr>
              <a:buSzPts val="6400"/>
              <a:buFont typeface="Arial"/>
              <a:buChar char="•"/>
              <a:defRPr b="0" i="0" sz="6400" u="none" cap="none" strike="noStrike">
                <a:solidFill>
                  <a:schemeClr val="dk1"/>
                </a:solidFill>
                <a:latin typeface="Calibri"/>
                <a:ea typeface="Calibri"/>
                <a:cs typeface="Calibri"/>
                <a:sym typeface="Calibri"/>
              </a:defRPr>
            </a:lvl5pPr>
            <a:lvl6pPr indent="-411479" lvl="5" marL="9052560" marR="0" rtl="0" algn="l">
              <a:lnSpc>
                <a:spcPct val="90000"/>
              </a:lnSpc>
              <a:spcBef>
                <a:spcPts val="1800"/>
              </a:spcBef>
              <a:buClr>
                <a:schemeClr val="dk1"/>
              </a:buClr>
              <a:buSzPts val="6480"/>
              <a:buFont typeface="Arial"/>
              <a:buChar char="•"/>
              <a:defRPr b="0" i="0" sz="6480" u="none" cap="none" strike="noStrike">
                <a:solidFill>
                  <a:schemeClr val="dk1"/>
                </a:solidFill>
                <a:latin typeface="Calibri"/>
                <a:ea typeface="Calibri"/>
                <a:cs typeface="Calibri"/>
                <a:sym typeface="Calibri"/>
              </a:defRPr>
            </a:lvl6pPr>
            <a:lvl7pPr indent="-411480" lvl="6" marL="10698480" marR="0" rtl="0" algn="l">
              <a:lnSpc>
                <a:spcPct val="90000"/>
              </a:lnSpc>
              <a:spcBef>
                <a:spcPts val="1800"/>
              </a:spcBef>
              <a:buClr>
                <a:schemeClr val="dk1"/>
              </a:buClr>
              <a:buSzPts val="6480"/>
              <a:buFont typeface="Arial"/>
              <a:buChar char="•"/>
              <a:defRPr b="0" i="0" sz="6480" u="none" cap="none" strike="noStrike">
                <a:solidFill>
                  <a:schemeClr val="dk1"/>
                </a:solidFill>
                <a:latin typeface="Calibri"/>
                <a:ea typeface="Calibri"/>
                <a:cs typeface="Calibri"/>
                <a:sym typeface="Calibri"/>
              </a:defRPr>
            </a:lvl7pPr>
            <a:lvl8pPr indent="-411479" lvl="7" marL="12344400" marR="0" rtl="0" algn="l">
              <a:lnSpc>
                <a:spcPct val="90000"/>
              </a:lnSpc>
              <a:spcBef>
                <a:spcPts val="1800"/>
              </a:spcBef>
              <a:buClr>
                <a:schemeClr val="dk1"/>
              </a:buClr>
              <a:buSzPts val="6480"/>
              <a:buFont typeface="Arial"/>
              <a:buChar char="•"/>
              <a:defRPr b="0" i="0" sz="6480" u="none" cap="none" strike="noStrike">
                <a:solidFill>
                  <a:schemeClr val="dk1"/>
                </a:solidFill>
                <a:latin typeface="Calibri"/>
                <a:ea typeface="Calibri"/>
                <a:cs typeface="Calibri"/>
                <a:sym typeface="Calibri"/>
              </a:defRPr>
            </a:lvl8pPr>
            <a:lvl9pPr indent="-411478" lvl="8" marL="13990320" marR="0" rtl="0" algn="l">
              <a:lnSpc>
                <a:spcPct val="90000"/>
              </a:lnSpc>
              <a:spcBef>
                <a:spcPts val="1800"/>
              </a:spcBef>
              <a:buClr>
                <a:schemeClr val="dk1"/>
              </a:buClr>
              <a:buSzPts val="6480"/>
              <a:buFont typeface="Arial"/>
              <a:buChar char="•"/>
              <a:defRPr b="0" i="0" sz="6480" u="none" cap="none" strike="noStrike">
                <a:solidFill>
                  <a:schemeClr val="dk1"/>
                </a:solidFill>
                <a:latin typeface="Calibri"/>
                <a:ea typeface="Calibri"/>
                <a:cs typeface="Calibri"/>
                <a:sym typeface="Calibri"/>
              </a:defRPr>
            </a:lvl9pPr>
          </a:lstStyle>
          <a:p/>
        </p:txBody>
      </p:sp>
      <p:sp>
        <p:nvSpPr>
          <p:cNvPr id="26" name="Shape 26"/>
          <p:cNvSpPr txBox="1"/>
          <p:nvPr>
            <p:ph idx="10" type="dt"/>
          </p:nvPr>
        </p:nvSpPr>
        <p:spPr>
          <a:xfrm>
            <a:off x="3017837" y="35594925"/>
            <a:ext cx="9875837" cy="2044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14538325" y="35594925"/>
            <a:ext cx="14814550" cy="2044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30997525" y="35594925"/>
            <a:ext cx="9875837" cy="2044700"/>
          </a:xfrm>
          <a:prstGeom prst="rect">
            <a:avLst/>
          </a:prstGeom>
          <a:noFill/>
          <a:ln>
            <a:noFill/>
          </a:ln>
        </p:spPr>
        <p:txBody>
          <a:bodyPr anchorCtr="0" anchor="ctr" bIns="45700" lIns="91425" rIns="91425" wrap="square" tIns="45700">
            <a:noAutofit/>
          </a:bodyPr>
          <a:lstStyle/>
          <a:p>
            <a:pPr indent="-273050" lvl="0" marL="0" marR="0" rtl="0" algn="r">
              <a:lnSpc>
                <a:spcPct val="100000"/>
              </a:lnSpc>
              <a:spcBef>
                <a:spcPts val="0"/>
              </a:spcBef>
              <a:spcAft>
                <a:spcPts val="0"/>
              </a:spcAft>
              <a:buClr>
                <a:srgbClr val="898989"/>
              </a:buClr>
              <a:buSzPts val="4300"/>
              <a:buFont typeface="Calibri"/>
              <a:buNone/>
            </a:pPr>
            <a:fld id="{00000000-1234-1234-1234-123412341234}" type="slidenum">
              <a:rPr b="0" i="0" lang="en-US" sz="4300" u="none">
                <a:solidFill>
                  <a:srgbClr val="898989"/>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29" name="Shape 29"/>
        <p:cNvGrpSpPr/>
        <p:nvPr/>
      </p:nvGrpSpPr>
      <p:grpSpPr>
        <a:xfrm>
          <a:off x="0" y="0"/>
          <a:ext cx="0" cy="0"/>
          <a:chOff x="0" y="0"/>
          <a:chExt cx="0" cy="0"/>
        </a:xfrm>
      </p:grpSpPr>
      <p:sp>
        <p:nvSpPr>
          <p:cNvPr id="30" name="Shape 30"/>
          <p:cNvSpPr txBox="1"/>
          <p:nvPr>
            <p:ph type="title"/>
          </p:nvPr>
        </p:nvSpPr>
        <p:spPr>
          <a:xfrm>
            <a:off x="3023239" y="2560320"/>
            <a:ext cx="14156053" cy="896112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SzPts val="1400"/>
              <a:buNone/>
              <a:defRPr b="0" i="0" sz="11520" u="none" cap="none" strike="noStrike">
                <a:solidFill>
                  <a:schemeClr val="dk1"/>
                </a:solidFill>
                <a:latin typeface="Calibri"/>
                <a:ea typeface="Calibri"/>
                <a:cs typeface="Calibri"/>
                <a:sym typeface="Calibri"/>
              </a:defRPr>
            </a:lvl1pPr>
            <a:lvl2pPr indent="0" lvl="1"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2pPr>
            <a:lvl3pPr indent="0" lvl="2"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3pPr>
            <a:lvl4pPr indent="0" lvl="3"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4pPr>
            <a:lvl5pPr indent="0" lvl="4"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5pPr>
            <a:lvl6pPr indent="0" lvl="5" marL="45720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6pPr>
            <a:lvl7pPr indent="0" lvl="6" marL="91440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7pPr>
            <a:lvl8pPr indent="0" lvl="7" marL="137160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8pPr>
            <a:lvl9pPr indent="0" lvl="8" marL="182880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9pPr>
          </a:lstStyle>
          <a:p/>
        </p:txBody>
      </p:sp>
      <p:sp>
        <p:nvSpPr>
          <p:cNvPr id="31" name="Shape 31"/>
          <p:cNvSpPr/>
          <p:nvPr>
            <p:ph idx="2" type="pic"/>
          </p:nvPr>
        </p:nvSpPr>
        <p:spPr>
          <a:xfrm>
            <a:off x="18659477" y="5529583"/>
            <a:ext cx="22219920" cy="27292299"/>
          </a:xfrm>
          <a:prstGeom prst="rect">
            <a:avLst/>
          </a:prstGeom>
          <a:noFill/>
          <a:ln>
            <a:noFill/>
          </a:ln>
        </p:spPr>
        <p:txBody>
          <a:bodyPr anchorCtr="0" anchor="t" bIns="91425" lIns="91425" rIns="91425" wrap="square" tIns="91425"/>
          <a:lstStyle>
            <a:lvl1pPr indent="0" lvl="0" marL="0" marR="0" rtl="0" algn="l">
              <a:lnSpc>
                <a:spcPct val="90000"/>
              </a:lnSpc>
              <a:spcBef>
                <a:spcPts val="3600"/>
              </a:spcBef>
              <a:spcAft>
                <a:spcPts val="0"/>
              </a:spcAft>
              <a:buClr>
                <a:schemeClr val="dk1"/>
              </a:buClr>
              <a:buSzPts val="11520"/>
              <a:buFont typeface="Arial"/>
              <a:buNone/>
              <a:defRPr b="0" i="0" sz="11520" u="none" cap="none" strike="noStrike">
                <a:solidFill>
                  <a:schemeClr val="dk1"/>
                </a:solidFill>
                <a:latin typeface="Calibri"/>
                <a:ea typeface="Calibri"/>
                <a:cs typeface="Calibri"/>
                <a:sym typeface="Calibri"/>
              </a:defRPr>
            </a:lvl1pPr>
            <a:lvl2pPr indent="0" lvl="1" marL="1645920" marR="0" rtl="0" algn="l">
              <a:lnSpc>
                <a:spcPct val="90000"/>
              </a:lnSpc>
              <a:spcBef>
                <a:spcPts val="1800"/>
              </a:spcBef>
              <a:spcAft>
                <a:spcPts val="0"/>
              </a:spcAft>
              <a:buClr>
                <a:schemeClr val="dk1"/>
              </a:buClr>
              <a:buSzPts val="10080"/>
              <a:buFont typeface="Arial"/>
              <a:buNone/>
              <a:defRPr b="0" i="0" sz="10080" u="none" cap="none" strike="noStrike">
                <a:solidFill>
                  <a:schemeClr val="dk1"/>
                </a:solidFill>
                <a:latin typeface="Calibri"/>
                <a:ea typeface="Calibri"/>
                <a:cs typeface="Calibri"/>
                <a:sym typeface="Calibri"/>
              </a:defRPr>
            </a:lvl2pPr>
            <a:lvl3pPr indent="0" lvl="2" marL="3291840" marR="0" rtl="0" algn="l">
              <a:lnSpc>
                <a:spcPct val="90000"/>
              </a:lnSpc>
              <a:spcBef>
                <a:spcPts val="1800"/>
              </a:spcBef>
              <a:spcAft>
                <a:spcPts val="0"/>
              </a:spcAft>
              <a:buClr>
                <a:schemeClr val="dk1"/>
              </a:buClr>
              <a:buSzPts val="8640"/>
              <a:buFont typeface="Arial"/>
              <a:buNone/>
              <a:defRPr b="0" i="0" sz="8640" u="none" cap="none" strike="noStrike">
                <a:solidFill>
                  <a:schemeClr val="dk1"/>
                </a:solidFill>
                <a:latin typeface="Calibri"/>
                <a:ea typeface="Calibri"/>
                <a:cs typeface="Calibri"/>
                <a:sym typeface="Calibri"/>
              </a:defRPr>
            </a:lvl3pPr>
            <a:lvl4pPr indent="0" lvl="3" marL="4937760" marR="0" rtl="0" algn="l">
              <a:lnSpc>
                <a:spcPct val="90000"/>
              </a:lnSpc>
              <a:spcBef>
                <a:spcPts val="180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0" lvl="4" marL="6583680" marR="0" rtl="0" algn="l">
              <a:lnSpc>
                <a:spcPct val="90000"/>
              </a:lnSpc>
              <a:spcBef>
                <a:spcPts val="180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0" lvl="5" marL="8229600" marR="0" rtl="0" algn="l">
              <a:lnSpc>
                <a:spcPct val="90000"/>
              </a:lnSpc>
              <a:spcBef>
                <a:spcPts val="1800"/>
              </a:spcBef>
              <a:buClr>
                <a:schemeClr val="dk1"/>
              </a:buClr>
              <a:buSzPts val="7200"/>
              <a:buFont typeface="Arial"/>
              <a:buNone/>
              <a:defRPr b="0" i="0" sz="7200" u="none" cap="none" strike="noStrike">
                <a:solidFill>
                  <a:schemeClr val="dk1"/>
                </a:solidFill>
                <a:latin typeface="Calibri"/>
                <a:ea typeface="Calibri"/>
                <a:cs typeface="Calibri"/>
                <a:sym typeface="Calibri"/>
              </a:defRPr>
            </a:lvl6pPr>
            <a:lvl7pPr indent="0" lvl="6" marL="9875520" marR="0" rtl="0" algn="l">
              <a:lnSpc>
                <a:spcPct val="90000"/>
              </a:lnSpc>
              <a:spcBef>
                <a:spcPts val="1800"/>
              </a:spcBef>
              <a:buClr>
                <a:schemeClr val="dk1"/>
              </a:buClr>
              <a:buSzPts val="7200"/>
              <a:buFont typeface="Arial"/>
              <a:buNone/>
              <a:defRPr b="0" i="0" sz="7200" u="none" cap="none" strike="noStrike">
                <a:solidFill>
                  <a:schemeClr val="dk1"/>
                </a:solidFill>
                <a:latin typeface="Calibri"/>
                <a:ea typeface="Calibri"/>
                <a:cs typeface="Calibri"/>
                <a:sym typeface="Calibri"/>
              </a:defRPr>
            </a:lvl7pPr>
            <a:lvl8pPr indent="0" lvl="7" marL="11521440" marR="0" rtl="0" algn="l">
              <a:lnSpc>
                <a:spcPct val="90000"/>
              </a:lnSpc>
              <a:spcBef>
                <a:spcPts val="1800"/>
              </a:spcBef>
              <a:buClr>
                <a:schemeClr val="dk1"/>
              </a:buClr>
              <a:buSzPts val="7200"/>
              <a:buFont typeface="Arial"/>
              <a:buNone/>
              <a:defRPr b="0" i="0" sz="7200" u="none" cap="none" strike="noStrike">
                <a:solidFill>
                  <a:schemeClr val="dk1"/>
                </a:solidFill>
                <a:latin typeface="Calibri"/>
                <a:ea typeface="Calibri"/>
                <a:cs typeface="Calibri"/>
                <a:sym typeface="Calibri"/>
              </a:defRPr>
            </a:lvl8pPr>
            <a:lvl9pPr indent="0" lvl="8" marL="13167361" marR="0" rtl="0" algn="l">
              <a:lnSpc>
                <a:spcPct val="90000"/>
              </a:lnSpc>
              <a:spcBef>
                <a:spcPts val="1800"/>
              </a:spcBef>
              <a:buClr>
                <a:schemeClr val="dk1"/>
              </a:buClr>
              <a:buSzPts val="7200"/>
              <a:buFont typeface="Arial"/>
              <a:buNone/>
              <a:defRPr b="0" i="0" sz="7200" u="none" cap="none" strike="noStrike">
                <a:solidFill>
                  <a:schemeClr val="dk1"/>
                </a:solidFill>
                <a:latin typeface="Calibri"/>
                <a:ea typeface="Calibri"/>
                <a:cs typeface="Calibri"/>
                <a:sym typeface="Calibri"/>
              </a:defRPr>
            </a:lvl9pPr>
          </a:lstStyle>
          <a:p/>
        </p:txBody>
      </p:sp>
      <p:sp>
        <p:nvSpPr>
          <p:cNvPr id="32" name="Shape 32"/>
          <p:cNvSpPr txBox="1"/>
          <p:nvPr>
            <p:ph idx="1" type="body"/>
          </p:nvPr>
        </p:nvSpPr>
        <p:spPr>
          <a:xfrm>
            <a:off x="3023239" y="11521440"/>
            <a:ext cx="14156053" cy="21344893"/>
          </a:xfrm>
          <a:prstGeom prst="rect">
            <a:avLst/>
          </a:prstGeom>
          <a:noFill/>
          <a:ln>
            <a:noFill/>
          </a:ln>
        </p:spPr>
        <p:txBody>
          <a:bodyPr anchorCtr="0" anchor="t" bIns="91425" lIns="91425" rIns="91425" wrap="square" tIns="91425"/>
          <a:lstStyle>
            <a:lvl1pPr indent="0" lvl="0" marL="0" marR="0" rtl="0" algn="l">
              <a:lnSpc>
                <a:spcPct val="90000"/>
              </a:lnSpc>
              <a:spcBef>
                <a:spcPts val="3600"/>
              </a:spcBef>
              <a:spcAft>
                <a:spcPts val="0"/>
              </a:spcAft>
              <a:buClr>
                <a:schemeClr val="dk1"/>
              </a:buClr>
              <a:buSzPts val="5760"/>
              <a:buFont typeface="Arial"/>
              <a:buNone/>
              <a:defRPr b="0" i="0" sz="5760" u="none" cap="none" strike="noStrike">
                <a:solidFill>
                  <a:schemeClr val="dk1"/>
                </a:solidFill>
                <a:latin typeface="Calibri"/>
                <a:ea typeface="Calibri"/>
                <a:cs typeface="Calibri"/>
                <a:sym typeface="Calibri"/>
              </a:defRPr>
            </a:lvl1pPr>
            <a:lvl2pPr indent="0" lvl="1" marL="1645920" marR="0" rtl="0" algn="l">
              <a:lnSpc>
                <a:spcPct val="90000"/>
              </a:lnSpc>
              <a:spcBef>
                <a:spcPts val="1800"/>
              </a:spcBef>
              <a:spcAft>
                <a:spcPts val="0"/>
              </a:spcAft>
              <a:buClr>
                <a:schemeClr val="dk1"/>
              </a:buClr>
              <a:buSzPts val="5040"/>
              <a:buFont typeface="Arial"/>
              <a:buNone/>
              <a:defRPr b="0" i="0" sz="5040" u="none" cap="none" strike="noStrike">
                <a:solidFill>
                  <a:schemeClr val="dk1"/>
                </a:solidFill>
                <a:latin typeface="Calibri"/>
                <a:ea typeface="Calibri"/>
                <a:cs typeface="Calibri"/>
                <a:sym typeface="Calibri"/>
              </a:defRPr>
            </a:lvl2pPr>
            <a:lvl3pPr indent="0" lvl="2" marL="3291840" marR="0" rtl="0" algn="l">
              <a:lnSpc>
                <a:spcPct val="90000"/>
              </a:lnSpc>
              <a:spcBef>
                <a:spcPts val="1800"/>
              </a:spcBef>
              <a:spcAft>
                <a:spcPts val="0"/>
              </a:spcAft>
              <a:buClr>
                <a:schemeClr val="dk1"/>
              </a:buClr>
              <a:buSzPts val="4320"/>
              <a:buFont typeface="Arial"/>
              <a:buNone/>
              <a:defRPr b="0" i="0" sz="4320" u="none" cap="none" strike="noStrike">
                <a:solidFill>
                  <a:schemeClr val="dk1"/>
                </a:solidFill>
                <a:latin typeface="Calibri"/>
                <a:ea typeface="Calibri"/>
                <a:cs typeface="Calibri"/>
                <a:sym typeface="Calibri"/>
              </a:defRPr>
            </a:lvl3pPr>
            <a:lvl4pPr indent="0" lvl="3" marL="4937760" marR="0" rtl="0" algn="l">
              <a:lnSpc>
                <a:spcPct val="90000"/>
              </a:lnSpc>
              <a:spcBef>
                <a:spcPts val="1800"/>
              </a:spcBef>
              <a:spcAft>
                <a:spcPts val="0"/>
              </a:spcAft>
              <a:buClr>
                <a:schemeClr val="dk1"/>
              </a:buClr>
              <a:buSzPts val="3600"/>
              <a:buFont typeface="Arial"/>
              <a:buNone/>
              <a:defRPr b="0" i="0" sz="3600" u="none" cap="none" strike="noStrike">
                <a:solidFill>
                  <a:schemeClr val="dk1"/>
                </a:solidFill>
                <a:latin typeface="Calibri"/>
                <a:ea typeface="Calibri"/>
                <a:cs typeface="Calibri"/>
                <a:sym typeface="Calibri"/>
              </a:defRPr>
            </a:lvl4pPr>
            <a:lvl5pPr indent="0" lvl="4" marL="6583680" marR="0" rtl="0" algn="l">
              <a:lnSpc>
                <a:spcPct val="90000"/>
              </a:lnSpc>
              <a:spcBef>
                <a:spcPts val="1800"/>
              </a:spcBef>
              <a:spcAft>
                <a:spcPts val="0"/>
              </a:spcAft>
              <a:buClr>
                <a:schemeClr val="dk1"/>
              </a:buClr>
              <a:buSzPts val="3600"/>
              <a:buFont typeface="Arial"/>
              <a:buNone/>
              <a:defRPr b="0" i="0" sz="3600" u="none" cap="none" strike="noStrike">
                <a:solidFill>
                  <a:schemeClr val="dk1"/>
                </a:solidFill>
                <a:latin typeface="Calibri"/>
                <a:ea typeface="Calibri"/>
                <a:cs typeface="Calibri"/>
                <a:sym typeface="Calibri"/>
              </a:defRPr>
            </a:lvl5pPr>
            <a:lvl6pPr indent="0" lvl="5" marL="8229600" marR="0" rtl="0" algn="l">
              <a:lnSpc>
                <a:spcPct val="90000"/>
              </a:lnSpc>
              <a:spcBef>
                <a:spcPts val="1800"/>
              </a:spcBef>
              <a:buClr>
                <a:schemeClr val="dk1"/>
              </a:buClr>
              <a:buSzPts val="3600"/>
              <a:buFont typeface="Arial"/>
              <a:buNone/>
              <a:defRPr b="0" i="0" sz="3600" u="none" cap="none" strike="noStrike">
                <a:solidFill>
                  <a:schemeClr val="dk1"/>
                </a:solidFill>
                <a:latin typeface="Calibri"/>
                <a:ea typeface="Calibri"/>
                <a:cs typeface="Calibri"/>
                <a:sym typeface="Calibri"/>
              </a:defRPr>
            </a:lvl6pPr>
            <a:lvl7pPr indent="0" lvl="6" marL="9875520" marR="0" rtl="0" algn="l">
              <a:lnSpc>
                <a:spcPct val="90000"/>
              </a:lnSpc>
              <a:spcBef>
                <a:spcPts val="1800"/>
              </a:spcBef>
              <a:buClr>
                <a:schemeClr val="dk1"/>
              </a:buClr>
              <a:buSzPts val="3600"/>
              <a:buFont typeface="Arial"/>
              <a:buNone/>
              <a:defRPr b="0" i="0" sz="3600" u="none" cap="none" strike="noStrike">
                <a:solidFill>
                  <a:schemeClr val="dk1"/>
                </a:solidFill>
                <a:latin typeface="Calibri"/>
                <a:ea typeface="Calibri"/>
                <a:cs typeface="Calibri"/>
                <a:sym typeface="Calibri"/>
              </a:defRPr>
            </a:lvl7pPr>
            <a:lvl8pPr indent="0" lvl="7" marL="11521440" marR="0" rtl="0" algn="l">
              <a:lnSpc>
                <a:spcPct val="90000"/>
              </a:lnSpc>
              <a:spcBef>
                <a:spcPts val="1800"/>
              </a:spcBef>
              <a:buClr>
                <a:schemeClr val="dk1"/>
              </a:buClr>
              <a:buSzPts val="3600"/>
              <a:buFont typeface="Arial"/>
              <a:buNone/>
              <a:defRPr b="0" i="0" sz="3600" u="none" cap="none" strike="noStrike">
                <a:solidFill>
                  <a:schemeClr val="dk1"/>
                </a:solidFill>
                <a:latin typeface="Calibri"/>
                <a:ea typeface="Calibri"/>
                <a:cs typeface="Calibri"/>
                <a:sym typeface="Calibri"/>
              </a:defRPr>
            </a:lvl8pPr>
            <a:lvl9pPr indent="0" lvl="8" marL="13167361" marR="0" rtl="0" algn="l">
              <a:lnSpc>
                <a:spcPct val="90000"/>
              </a:lnSpc>
              <a:spcBef>
                <a:spcPts val="1800"/>
              </a:spcBef>
              <a:buClr>
                <a:schemeClr val="dk1"/>
              </a:buClr>
              <a:buSzPts val="3600"/>
              <a:buFont typeface="Arial"/>
              <a:buNone/>
              <a:defRPr b="0" i="0" sz="36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3017837" y="35594925"/>
            <a:ext cx="9875837" cy="2044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14538325" y="35594925"/>
            <a:ext cx="14814550" cy="2044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30997525" y="35594925"/>
            <a:ext cx="9875837" cy="2044700"/>
          </a:xfrm>
          <a:prstGeom prst="rect">
            <a:avLst/>
          </a:prstGeom>
          <a:noFill/>
          <a:ln>
            <a:noFill/>
          </a:ln>
        </p:spPr>
        <p:txBody>
          <a:bodyPr anchorCtr="0" anchor="ctr" bIns="45700" lIns="91425" rIns="91425" wrap="square" tIns="45700">
            <a:noAutofit/>
          </a:bodyPr>
          <a:lstStyle/>
          <a:p>
            <a:pPr indent="-273050" lvl="0" marL="0" marR="0" rtl="0" algn="r">
              <a:lnSpc>
                <a:spcPct val="100000"/>
              </a:lnSpc>
              <a:spcBef>
                <a:spcPts val="0"/>
              </a:spcBef>
              <a:spcAft>
                <a:spcPts val="0"/>
              </a:spcAft>
              <a:buClr>
                <a:srgbClr val="898989"/>
              </a:buClr>
              <a:buSzPts val="4300"/>
              <a:buFont typeface="Calibri"/>
              <a:buNone/>
            </a:pPr>
            <a:fld id="{00000000-1234-1234-1234-123412341234}" type="slidenum">
              <a:rPr b="0" i="0" lang="en-US" sz="4300" u="none">
                <a:solidFill>
                  <a:srgbClr val="898989"/>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36" name="Shape 36"/>
        <p:cNvGrpSpPr/>
        <p:nvPr/>
      </p:nvGrpSpPr>
      <p:grpSpPr>
        <a:xfrm>
          <a:off x="0" y="0"/>
          <a:ext cx="0" cy="0"/>
          <a:chOff x="0" y="0"/>
          <a:chExt cx="0" cy="0"/>
        </a:xfrm>
      </p:grpSpPr>
      <p:sp>
        <p:nvSpPr>
          <p:cNvPr id="37" name="Shape 37"/>
          <p:cNvSpPr txBox="1"/>
          <p:nvPr>
            <p:ph type="title"/>
          </p:nvPr>
        </p:nvSpPr>
        <p:spPr>
          <a:xfrm>
            <a:off x="3023239" y="2560320"/>
            <a:ext cx="14156053" cy="896112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SzPts val="1400"/>
              <a:buNone/>
              <a:defRPr b="0" i="0" sz="11520" u="none" cap="none" strike="noStrike">
                <a:solidFill>
                  <a:schemeClr val="dk1"/>
                </a:solidFill>
                <a:latin typeface="Calibri"/>
                <a:ea typeface="Calibri"/>
                <a:cs typeface="Calibri"/>
                <a:sym typeface="Calibri"/>
              </a:defRPr>
            </a:lvl1pPr>
            <a:lvl2pPr indent="0" lvl="1"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2pPr>
            <a:lvl3pPr indent="0" lvl="2"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3pPr>
            <a:lvl4pPr indent="0" lvl="3"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4pPr>
            <a:lvl5pPr indent="0" lvl="4"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5pPr>
            <a:lvl6pPr indent="0" lvl="5" marL="45720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6pPr>
            <a:lvl7pPr indent="0" lvl="6" marL="91440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7pPr>
            <a:lvl8pPr indent="0" lvl="7" marL="137160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8pPr>
            <a:lvl9pPr indent="0" lvl="8" marL="182880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9pPr>
          </a:lstStyle>
          <a:p/>
        </p:txBody>
      </p:sp>
      <p:sp>
        <p:nvSpPr>
          <p:cNvPr id="38" name="Shape 38"/>
          <p:cNvSpPr txBox="1"/>
          <p:nvPr>
            <p:ph idx="1" type="body"/>
          </p:nvPr>
        </p:nvSpPr>
        <p:spPr>
          <a:xfrm>
            <a:off x="18659477" y="5529583"/>
            <a:ext cx="22219920" cy="27292299"/>
          </a:xfrm>
          <a:prstGeom prst="rect">
            <a:avLst/>
          </a:prstGeom>
          <a:noFill/>
          <a:ln>
            <a:noFill/>
          </a:ln>
        </p:spPr>
        <p:txBody>
          <a:bodyPr anchorCtr="0" anchor="t" bIns="91425" lIns="91425" rIns="91425" wrap="square" tIns="91425"/>
          <a:lstStyle>
            <a:lvl1pPr indent="-90805" lvl="0" marL="822325" marR="0" rtl="0" algn="l">
              <a:lnSpc>
                <a:spcPct val="90000"/>
              </a:lnSpc>
              <a:spcBef>
                <a:spcPts val="36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1pPr>
            <a:lvl2pPr indent="-182244" lvl="1" marL="2468563" marR="0" rtl="0" algn="l">
              <a:lnSpc>
                <a:spcPct val="90000"/>
              </a:lnSpc>
              <a:spcBef>
                <a:spcPts val="1800"/>
              </a:spcBef>
              <a:spcAft>
                <a:spcPts val="0"/>
              </a:spcAft>
              <a:buClr>
                <a:schemeClr val="dk1"/>
              </a:buClr>
              <a:buSzPts val="10080"/>
              <a:buFont typeface="Arial"/>
              <a:buChar char="•"/>
              <a:defRPr b="0" i="0" sz="10080" u="none" cap="none" strike="noStrike">
                <a:solidFill>
                  <a:schemeClr val="dk1"/>
                </a:solidFill>
                <a:latin typeface="Calibri"/>
                <a:ea typeface="Calibri"/>
                <a:cs typeface="Calibri"/>
                <a:sym typeface="Calibri"/>
              </a:defRPr>
            </a:lvl2pPr>
            <a:lvl3pPr indent="-273684" lvl="2" marL="4114800" marR="0" rtl="0" algn="l">
              <a:lnSpc>
                <a:spcPct val="90000"/>
              </a:lnSpc>
              <a:spcBef>
                <a:spcPts val="18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3pPr>
            <a:lvl4pPr indent="-365125" lvl="3" marL="5759450" marR="0" rtl="0" algn="l">
              <a:lnSpc>
                <a:spcPct val="90000"/>
              </a:lnSpc>
              <a:spcBef>
                <a:spcPts val="18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4pPr>
            <a:lvl5pPr indent="-365125" lvl="4" marL="7405688" marR="0" rtl="0" algn="l">
              <a:lnSpc>
                <a:spcPct val="90000"/>
              </a:lnSpc>
              <a:spcBef>
                <a:spcPts val="18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5pPr>
            <a:lvl6pPr indent="-365759" lvl="5" marL="9052560" marR="0" rtl="0" algn="l">
              <a:lnSpc>
                <a:spcPct val="90000"/>
              </a:lnSpc>
              <a:spcBef>
                <a:spcPts val="1800"/>
              </a:spcBef>
              <a:buClr>
                <a:schemeClr val="dk1"/>
              </a:buClr>
              <a:buSzPts val="7200"/>
              <a:buFont typeface="Arial"/>
              <a:buChar char="•"/>
              <a:defRPr b="0" i="0" sz="7200" u="none" cap="none" strike="noStrike">
                <a:solidFill>
                  <a:schemeClr val="dk1"/>
                </a:solidFill>
                <a:latin typeface="Calibri"/>
                <a:ea typeface="Calibri"/>
                <a:cs typeface="Calibri"/>
                <a:sym typeface="Calibri"/>
              </a:defRPr>
            </a:lvl6pPr>
            <a:lvl7pPr indent="-365760" lvl="6" marL="10698480" marR="0" rtl="0" algn="l">
              <a:lnSpc>
                <a:spcPct val="90000"/>
              </a:lnSpc>
              <a:spcBef>
                <a:spcPts val="1800"/>
              </a:spcBef>
              <a:buClr>
                <a:schemeClr val="dk1"/>
              </a:buClr>
              <a:buSzPts val="7200"/>
              <a:buFont typeface="Arial"/>
              <a:buChar char="•"/>
              <a:defRPr b="0" i="0" sz="7200" u="none" cap="none" strike="noStrike">
                <a:solidFill>
                  <a:schemeClr val="dk1"/>
                </a:solidFill>
                <a:latin typeface="Calibri"/>
                <a:ea typeface="Calibri"/>
                <a:cs typeface="Calibri"/>
                <a:sym typeface="Calibri"/>
              </a:defRPr>
            </a:lvl7pPr>
            <a:lvl8pPr indent="-365759" lvl="7" marL="12344400" marR="0" rtl="0" algn="l">
              <a:lnSpc>
                <a:spcPct val="90000"/>
              </a:lnSpc>
              <a:spcBef>
                <a:spcPts val="1800"/>
              </a:spcBef>
              <a:buClr>
                <a:schemeClr val="dk1"/>
              </a:buClr>
              <a:buSzPts val="7200"/>
              <a:buFont typeface="Arial"/>
              <a:buChar char="•"/>
              <a:defRPr b="0" i="0" sz="7200" u="none" cap="none" strike="noStrike">
                <a:solidFill>
                  <a:schemeClr val="dk1"/>
                </a:solidFill>
                <a:latin typeface="Calibri"/>
                <a:ea typeface="Calibri"/>
                <a:cs typeface="Calibri"/>
                <a:sym typeface="Calibri"/>
              </a:defRPr>
            </a:lvl8pPr>
            <a:lvl9pPr indent="-365759" lvl="8" marL="13990320" marR="0" rtl="0" algn="l">
              <a:lnSpc>
                <a:spcPct val="90000"/>
              </a:lnSpc>
              <a:spcBef>
                <a:spcPts val="1800"/>
              </a:spcBef>
              <a:buClr>
                <a:schemeClr val="dk1"/>
              </a:buClr>
              <a:buSzPts val="7200"/>
              <a:buFont typeface="Arial"/>
              <a:buChar char="•"/>
              <a:defRPr b="0" i="0" sz="72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3023239" y="11521440"/>
            <a:ext cx="14156053" cy="21344893"/>
          </a:xfrm>
          <a:prstGeom prst="rect">
            <a:avLst/>
          </a:prstGeom>
          <a:noFill/>
          <a:ln>
            <a:noFill/>
          </a:ln>
        </p:spPr>
        <p:txBody>
          <a:bodyPr anchorCtr="0" anchor="t" bIns="91425" lIns="91425" rIns="91425" wrap="square" tIns="91425"/>
          <a:lstStyle>
            <a:lvl1pPr indent="0" lvl="0" marL="0" marR="0" rtl="0" algn="l">
              <a:lnSpc>
                <a:spcPct val="90000"/>
              </a:lnSpc>
              <a:spcBef>
                <a:spcPts val="3600"/>
              </a:spcBef>
              <a:spcAft>
                <a:spcPts val="0"/>
              </a:spcAft>
              <a:buClr>
                <a:schemeClr val="dk1"/>
              </a:buClr>
              <a:buSzPts val="5760"/>
              <a:buFont typeface="Arial"/>
              <a:buNone/>
              <a:defRPr b="0" i="0" sz="5760" u="none" cap="none" strike="noStrike">
                <a:solidFill>
                  <a:schemeClr val="dk1"/>
                </a:solidFill>
                <a:latin typeface="Calibri"/>
                <a:ea typeface="Calibri"/>
                <a:cs typeface="Calibri"/>
                <a:sym typeface="Calibri"/>
              </a:defRPr>
            </a:lvl1pPr>
            <a:lvl2pPr indent="0" lvl="1" marL="1645920" marR="0" rtl="0" algn="l">
              <a:lnSpc>
                <a:spcPct val="90000"/>
              </a:lnSpc>
              <a:spcBef>
                <a:spcPts val="1800"/>
              </a:spcBef>
              <a:spcAft>
                <a:spcPts val="0"/>
              </a:spcAft>
              <a:buClr>
                <a:schemeClr val="dk1"/>
              </a:buClr>
              <a:buSzPts val="5040"/>
              <a:buFont typeface="Arial"/>
              <a:buNone/>
              <a:defRPr b="0" i="0" sz="5040" u="none" cap="none" strike="noStrike">
                <a:solidFill>
                  <a:schemeClr val="dk1"/>
                </a:solidFill>
                <a:latin typeface="Calibri"/>
                <a:ea typeface="Calibri"/>
                <a:cs typeface="Calibri"/>
                <a:sym typeface="Calibri"/>
              </a:defRPr>
            </a:lvl2pPr>
            <a:lvl3pPr indent="0" lvl="2" marL="3291840" marR="0" rtl="0" algn="l">
              <a:lnSpc>
                <a:spcPct val="90000"/>
              </a:lnSpc>
              <a:spcBef>
                <a:spcPts val="1800"/>
              </a:spcBef>
              <a:spcAft>
                <a:spcPts val="0"/>
              </a:spcAft>
              <a:buClr>
                <a:schemeClr val="dk1"/>
              </a:buClr>
              <a:buSzPts val="4320"/>
              <a:buFont typeface="Arial"/>
              <a:buNone/>
              <a:defRPr b="0" i="0" sz="4320" u="none" cap="none" strike="noStrike">
                <a:solidFill>
                  <a:schemeClr val="dk1"/>
                </a:solidFill>
                <a:latin typeface="Calibri"/>
                <a:ea typeface="Calibri"/>
                <a:cs typeface="Calibri"/>
                <a:sym typeface="Calibri"/>
              </a:defRPr>
            </a:lvl3pPr>
            <a:lvl4pPr indent="0" lvl="3" marL="4937760" marR="0" rtl="0" algn="l">
              <a:lnSpc>
                <a:spcPct val="90000"/>
              </a:lnSpc>
              <a:spcBef>
                <a:spcPts val="1800"/>
              </a:spcBef>
              <a:spcAft>
                <a:spcPts val="0"/>
              </a:spcAft>
              <a:buClr>
                <a:schemeClr val="dk1"/>
              </a:buClr>
              <a:buSzPts val="3600"/>
              <a:buFont typeface="Arial"/>
              <a:buNone/>
              <a:defRPr b="0" i="0" sz="3600" u="none" cap="none" strike="noStrike">
                <a:solidFill>
                  <a:schemeClr val="dk1"/>
                </a:solidFill>
                <a:latin typeface="Calibri"/>
                <a:ea typeface="Calibri"/>
                <a:cs typeface="Calibri"/>
                <a:sym typeface="Calibri"/>
              </a:defRPr>
            </a:lvl4pPr>
            <a:lvl5pPr indent="0" lvl="4" marL="6583680" marR="0" rtl="0" algn="l">
              <a:lnSpc>
                <a:spcPct val="90000"/>
              </a:lnSpc>
              <a:spcBef>
                <a:spcPts val="1800"/>
              </a:spcBef>
              <a:spcAft>
                <a:spcPts val="0"/>
              </a:spcAft>
              <a:buClr>
                <a:schemeClr val="dk1"/>
              </a:buClr>
              <a:buSzPts val="3600"/>
              <a:buFont typeface="Arial"/>
              <a:buNone/>
              <a:defRPr b="0" i="0" sz="3600" u="none" cap="none" strike="noStrike">
                <a:solidFill>
                  <a:schemeClr val="dk1"/>
                </a:solidFill>
                <a:latin typeface="Calibri"/>
                <a:ea typeface="Calibri"/>
                <a:cs typeface="Calibri"/>
                <a:sym typeface="Calibri"/>
              </a:defRPr>
            </a:lvl5pPr>
            <a:lvl6pPr indent="0" lvl="5" marL="8229600" marR="0" rtl="0" algn="l">
              <a:lnSpc>
                <a:spcPct val="90000"/>
              </a:lnSpc>
              <a:spcBef>
                <a:spcPts val="1800"/>
              </a:spcBef>
              <a:buClr>
                <a:schemeClr val="dk1"/>
              </a:buClr>
              <a:buSzPts val="3600"/>
              <a:buFont typeface="Arial"/>
              <a:buNone/>
              <a:defRPr b="0" i="0" sz="3600" u="none" cap="none" strike="noStrike">
                <a:solidFill>
                  <a:schemeClr val="dk1"/>
                </a:solidFill>
                <a:latin typeface="Calibri"/>
                <a:ea typeface="Calibri"/>
                <a:cs typeface="Calibri"/>
                <a:sym typeface="Calibri"/>
              </a:defRPr>
            </a:lvl6pPr>
            <a:lvl7pPr indent="0" lvl="6" marL="9875520" marR="0" rtl="0" algn="l">
              <a:lnSpc>
                <a:spcPct val="90000"/>
              </a:lnSpc>
              <a:spcBef>
                <a:spcPts val="1800"/>
              </a:spcBef>
              <a:buClr>
                <a:schemeClr val="dk1"/>
              </a:buClr>
              <a:buSzPts val="3600"/>
              <a:buFont typeface="Arial"/>
              <a:buNone/>
              <a:defRPr b="0" i="0" sz="3600" u="none" cap="none" strike="noStrike">
                <a:solidFill>
                  <a:schemeClr val="dk1"/>
                </a:solidFill>
                <a:latin typeface="Calibri"/>
                <a:ea typeface="Calibri"/>
                <a:cs typeface="Calibri"/>
                <a:sym typeface="Calibri"/>
              </a:defRPr>
            </a:lvl7pPr>
            <a:lvl8pPr indent="0" lvl="7" marL="11521440" marR="0" rtl="0" algn="l">
              <a:lnSpc>
                <a:spcPct val="90000"/>
              </a:lnSpc>
              <a:spcBef>
                <a:spcPts val="1800"/>
              </a:spcBef>
              <a:buClr>
                <a:schemeClr val="dk1"/>
              </a:buClr>
              <a:buSzPts val="3600"/>
              <a:buFont typeface="Arial"/>
              <a:buNone/>
              <a:defRPr b="0" i="0" sz="3600" u="none" cap="none" strike="noStrike">
                <a:solidFill>
                  <a:schemeClr val="dk1"/>
                </a:solidFill>
                <a:latin typeface="Calibri"/>
                <a:ea typeface="Calibri"/>
                <a:cs typeface="Calibri"/>
                <a:sym typeface="Calibri"/>
              </a:defRPr>
            </a:lvl8pPr>
            <a:lvl9pPr indent="0" lvl="8" marL="13167361" marR="0" rtl="0" algn="l">
              <a:lnSpc>
                <a:spcPct val="90000"/>
              </a:lnSpc>
              <a:spcBef>
                <a:spcPts val="1800"/>
              </a:spcBef>
              <a:buClr>
                <a:schemeClr val="dk1"/>
              </a:buClr>
              <a:buSzPts val="3600"/>
              <a:buFont typeface="Arial"/>
              <a:buNone/>
              <a:defRPr b="0" i="0" sz="3600" u="none" cap="none" strike="noStrike">
                <a:solidFill>
                  <a:schemeClr val="dk1"/>
                </a:solidFill>
                <a:latin typeface="Calibri"/>
                <a:ea typeface="Calibri"/>
                <a:cs typeface="Calibri"/>
                <a:sym typeface="Calibri"/>
              </a:defRPr>
            </a:lvl9pPr>
          </a:lstStyle>
          <a:p/>
        </p:txBody>
      </p:sp>
      <p:sp>
        <p:nvSpPr>
          <p:cNvPr id="40" name="Shape 40"/>
          <p:cNvSpPr txBox="1"/>
          <p:nvPr>
            <p:ph idx="10" type="dt"/>
          </p:nvPr>
        </p:nvSpPr>
        <p:spPr>
          <a:xfrm>
            <a:off x="3017837" y="35594925"/>
            <a:ext cx="9875837" cy="2044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Shape 41"/>
          <p:cNvSpPr txBox="1"/>
          <p:nvPr>
            <p:ph idx="11" type="ftr"/>
          </p:nvPr>
        </p:nvSpPr>
        <p:spPr>
          <a:xfrm>
            <a:off x="14538325" y="35594925"/>
            <a:ext cx="14814550" cy="2044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2" type="sldNum"/>
          </p:nvPr>
        </p:nvSpPr>
        <p:spPr>
          <a:xfrm>
            <a:off x="30997525" y="35594925"/>
            <a:ext cx="9875837" cy="2044700"/>
          </a:xfrm>
          <a:prstGeom prst="rect">
            <a:avLst/>
          </a:prstGeom>
          <a:noFill/>
          <a:ln>
            <a:noFill/>
          </a:ln>
        </p:spPr>
        <p:txBody>
          <a:bodyPr anchorCtr="0" anchor="ctr" bIns="45700" lIns="91425" rIns="91425" wrap="square" tIns="45700">
            <a:noAutofit/>
          </a:bodyPr>
          <a:lstStyle/>
          <a:p>
            <a:pPr indent="-273050" lvl="0" marL="0" marR="0" rtl="0" algn="r">
              <a:lnSpc>
                <a:spcPct val="100000"/>
              </a:lnSpc>
              <a:spcBef>
                <a:spcPts val="0"/>
              </a:spcBef>
              <a:spcAft>
                <a:spcPts val="0"/>
              </a:spcAft>
              <a:buClr>
                <a:srgbClr val="898989"/>
              </a:buClr>
              <a:buSzPts val="4300"/>
              <a:buFont typeface="Calibri"/>
              <a:buNone/>
            </a:pPr>
            <a:fld id="{00000000-1234-1234-1234-123412341234}" type="slidenum">
              <a:rPr b="0" i="0" lang="en-US" sz="4300" u="none">
                <a:solidFill>
                  <a:srgbClr val="898989"/>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3" name="Shape 43"/>
        <p:cNvGrpSpPr/>
        <p:nvPr/>
      </p:nvGrpSpPr>
      <p:grpSpPr>
        <a:xfrm>
          <a:off x="0" y="0"/>
          <a:ext cx="0" cy="0"/>
          <a:chOff x="0" y="0"/>
          <a:chExt cx="0" cy="0"/>
        </a:xfrm>
      </p:grpSpPr>
      <p:sp>
        <p:nvSpPr>
          <p:cNvPr id="44" name="Shape 44"/>
          <p:cNvSpPr txBox="1"/>
          <p:nvPr>
            <p:ph idx="10" type="dt"/>
          </p:nvPr>
        </p:nvSpPr>
        <p:spPr>
          <a:xfrm>
            <a:off x="3017837" y="35594925"/>
            <a:ext cx="9875837" cy="2044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5" name="Shape 45"/>
          <p:cNvSpPr txBox="1"/>
          <p:nvPr>
            <p:ph idx="11" type="ftr"/>
          </p:nvPr>
        </p:nvSpPr>
        <p:spPr>
          <a:xfrm>
            <a:off x="14538325" y="35594925"/>
            <a:ext cx="14814550" cy="2044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6" name="Shape 46"/>
          <p:cNvSpPr txBox="1"/>
          <p:nvPr>
            <p:ph idx="12" type="sldNum"/>
          </p:nvPr>
        </p:nvSpPr>
        <p:spPr>
          <a:xfrm>
            <a:off x="30997525" y="35594925"/>
            <a:ext cx="9875837" cy="2044700"/>
          </a:xfrm>
          <a:prstGeom prst="rect">
            <a:avLst/>
          </a:prstGeom>
          <a:noFill/>
          <a:ln>
            <a:noFill/>
          </a:ln>
        </p:spPr>
        <p:txBody>
          <a:bodyPr anchorCtr="0" anchor="ctr" bIns="45700" lIns="91425" rIns="91425" wrap="square" tIns="45700">
            <a:noAutofit/>
          </a:bodyPr>
          <a:lstStyle/>
          <a:p>
            <a:pPr indent="-273050" lvl="0" marL="0" marR="0" rtl="0" algn="r">
              <a:lnSpc>
                <a:spcPct val="100000"/>
              </a:lnSpc>
              <a:spcBef>
                <a:spcPts val="0"/>
              </a:spcBef>
              <a:spcAft>
                <a:spcPts val="0"/>
              </a:spcAft>
              <a:buClr>
                <a:srgbClr val="898989"/>
              </a:buClr>
              <a:buSzPts val="4300"/>
              <a:buFont typeface="Calibri"/>
              <a:buNone/>
            </a:pPr>
            <a:fld id="{00000000-1234-1234-1234-123412341234}" type="slidenum">
              <a:rPr b="0" i="0" lang="en-US" sz="4300" u="none">
                <a:solidFill>
                  <a:srgbClr val="898989"/>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7" name="Shape 47"/>
        <p:cNvGrpSpPr/>
        <p:nvPr/>
      </p:nvGrpSpPr>
      <p:grpSpPr>
        <a:xfrm>
          <a:off x="0" y="0"/>
          <a:ext cx="0" cy="0"/>
          <a:chOff x="0" y="0"/>
          <a:chExt cx="0" cy="0"/>
        </a:xfrm>
      </p:grpSpPr>
      <p:sp>
        <p:nvSpPr>
          <p:cNvPr id="48" name="Shape 48"/>
          <p:cNvSpPr txBox="1"/>
          <p:nvPr>
            <p:ph type="title"/>
          </p:nvPr>
        </p:nvSpPr>
        <p:spPr>
          <a:xfrm>
            <a:off x="3017837" y="2044700"/>
            <a:ext cx="37855525" cy="742315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1pPr>
            <a:lvl2pPr indent="0" lvl="1"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2pPr>
            <a:lvl3pPr indent="0" lvl="2"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3pPr>
            <a:lvl4pPr indent="0" lvl="3"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4pPr>
            <a:lvl5pPr indent="0" lvl="4"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5pPr>
            <a:lvl6pPr indent="0" lvl="5" marL="45720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6pPr>
            <a:lvl7pPr indent="0" lvl="6" marL="91440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7pPr>
            <a:lvl8pPr indent="0" lvl="7" marL="137160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8pPr>
            <a:lvl9pPr indent="0" lvl="8" marL="182880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9pPr>
          </a:lstStyle>
          <a:p/>
        </p:txBody>
      </p:sp>
      <p:sp>
        <p:nvSpPr>
          <p:cNvPr id="49" name="Shape 49"/>
          <p:cNvSpPr txBox="1"/>
          <p:nvPr>
            <p:ph idx="10" type="dt"/>
          </p:nvPr>
        </p:nvSpPr>
        <p:spPr>
          <a:xfrm>
            <a:off x="3017837" y="35594925"/>
            <a:ext cx="9875837" cy="2044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0" name="Shape 50"/>
          <p:cNvSpPr txBox="1"/>
          <p:nvPr>
            <p:ph idx="11" type="ftr"/>
          </p:nvPr>
        </p:nvSpPr>
        <p:spPr>
          <a:xfrm>
            <a:off x="14538325" y="35594925"/>
            <a:ext cx="14814550" cy="2044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Shape 51"/>
          <p:cNvSpPr txBox="1"/>
          <p:nvPr>
            <p:ph idx="12" type="sldNum"/>
          </p:nvPr>
        </p:nvSpPr>
        <p:spPr>
          <a:xfrm>
            <a:off x="30997525" y="35594925"/>
            <a:ext cx="9875837" cy="2044700"/>
          </a:xfrm>
          <a:prstGeom prst="rect">
            <a:avLst/>
          </a:prstGeom>
          <a:noFill/>
          <a:ln>
            <a:noFill/>
          </a:ln>
        </p:spPr>
        <p:txBody>
          <a:bodyPr anchorCtr="0" anchor="ctr" bIns="45700" lIns="91425" rIns="91425" wrap="square" tIns="45700">
            <a:noAutofit/>
          </a:bodyPr>
          <a:lstStyle/>
          <a:p>
            <a:pPr indent="-273050" lvl="0" marL="0" marR="0" rtl="0" algn="r">
              <a:lnSpc>
                <a:spcPct val="100000"/>
              </a:lnSpc>
              <a:spcBef>
                <a:spcPts val="0"/>
              </a:spcBef>
              <a:spcAft>
                <a:spcPts val="0"/>
              </a:spcAft>
              <a:buClr>
                <a:srgbClr val="898989"/>
              </a:buClr>
              <a:buSzPts val="4300"/>
              <a:buFont typeface="Calibri"/>
              <a:buNone/>
            </a:pPr>
            <a:fld id="{00000000-1234-1234-1234-123412341234}" type="slidenum">
              <a:rPr b="0" i="0" lang="en-US" sz="4300" u="none">
                <a:solidFill>
                  <a:srgbClr val="898989"/>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52" name="Shape 52"/>
        <p:cNvGrpSpPr/>
        <p:nvPr/>
      </p:nvGrpSpPr>
      <p:grpSpPr>
        <a:xfrm>
          <a:off x="0" y="0"/>
          <a:ext cx="0" cy="0"/>
          <a:chOff x="0" y="0"/>
          <a:chExt cx="0" cy="0"/>
        </a:xfrm>
      </p:grpSpPr>
      <p:sp>
        <p:nvSpPr>
          <p:cNvPr id="53" name="Shape 53"/>
          <p:cNvSpPr txBox="1"/>
          <p:nvPr>
            <p:ph type="title"/>
          </p:nvPr>
        </p:nvSpPr>
        <p:spPr>
          <a:xfrm>
            <a:off x="3023237" y="2044703"/>
            <a:ext cx="37856160" cy="7423153"/>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1pPr>
            <a:lvl2pPr indent="0" lvl="1"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2pPr>
            <a:lvl3pPr indent="0" lvl="2"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3pPr>
            <a:lvl4pPr indent="0" lvl="3"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4pPr>
            <a:lvl5pPr indent="0" lvl="4"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5pPr>
            <a:lvl6pPr indent="0" lvl="5" marL="45720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6pPr>
            <a:lvl7pPr indent="0" lvl="6" marL="91440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7pPr>
            <a:lvl8pPr indent="0" lvl="7" marL="137160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8pPr>
            <a:lvl9pPr indent="0" lvl="8" marL="182880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9pPr>
          </a:lstStyle>
          <a:p/>
        </p:txBody>
      </p:sp>
      <p:sp>
        <p:nvSpPr>
          <p:cNvPr id="54" name="Shape 54"/>
          <p:cNvSpPr txBox="1"/>
          <p:nvPr>
            <p:ph idx="1" type="body"/>
          </p:nvPr>
        </p:nvSpPr>
        <p:spPr>
          <a:xfrm>
            <a:off x="3023239" y="9414513"/>
            <a:ext cx="18568033" cy="4613907"/>
          </a:xfrm>
          <a:prstGeom prst="rect">
            <a:avLst/>
          </a:prstGeom>
          <a:noFill/>
          <a:ln>
            <a:noFill/>
          </a:ln>
        </p:spPr>
        <p:txBody>
          <a:bodyPr anchorCtr="0" anchor="b" bIns="91425" lIns="91425" rIns="91425" wrap="square" tIns="91425"/>
          <a:lstStyle>
            <a:lvl1pPr indent="0" lvl="0" marL="0" marR="0" rtl="0" algn="l">
              <a:lnSpc>
                <a:spcPct val="90000"/>
              </a:lnSpc>
              <a:spcBef>
                <a:spcPts val="3600"/>
              </a:spcBef>
              <a:spcAft>
                <a:spcPts val="0"/>
              </a:spcAft>
              <a:buClr>
                <a:schemeClr val="dk1"/>
              </a:buClr>
              <a:buSzPts val="8640"/>
              <a:buFont typeface="Arial"/>
              <a:buNone/>
              <a:defRPr b="1" i="0" sz="8640" u="none" cap="none" strike="noStrike">
                <a:solidFill>
                  <a:schemeClr val="dk1"/>
                </a:solidFill>
                <a:latin typeface="Calibri"/>
                <a:ea typeface="Calibri"/>
                <a:cs typeface="Calibri"/>
                <a:sym typeface="Calibri"/>
              </a:defRPr>
            </a:lvl1pPr>
            <a:lvl2pPr indent="0" lvl="1" marL="1645920" marR="0" rtl="0" algn="l">
              <a:lnSpc>
                <a:spcPct val="90000"/>
              </a:lnSpc>
              <a:spcBef>
                <a:spcPts val="1800"/>
              </a:spcBef>
              <a:spcAft>
                <a:spcPts val="0"/>
              </a:spcAft>
              <a:buClr>
                <a:schemeClr val="dk1"/>
              </a:buClr>
              <a:buSzPts val="7200"/>
              <a:buFont typeface="Arial"/>
              <a:buNone/>
              <a:defRPr b="1" i="0" sz="7200" u="none" cap="none" strike="noStrike">
                <a:solidFill>
                  <a:schemeClr val="dk1"/>
                </a:solidFill>
                <a:latin typeface="Calibri"/>
                <a:ea typeface="Calibri"/>
                <a:cs typeface="Calibri"/>
                <a:sym typeface="Calibri"/>
              </a:defRPr>
            </a:lvl2pPr>
            <a:lvl3pPr indent="0" lvl="2" marL="3291840" marR="0" rtl="0" algn="l">
              <a:lnSpc>
                <a:spcPct val="90000"/>
              </a:lnSpc>
              <a:spcBef>
                <a:spcPts val="1800"/>
              </a:spcBef>
              <a:spcAft>
                <a:spcPts val="0"/>
              </a:spcAft>
              <a:buClr>
                <a:schemeClr val="dk1"/>
              </a:buClr>
              <a:buSzPts val="6480"/>
              <a:buFont typeface="Arial"/>
              <a:buNone/>
              <a:defRPr b="1" i="0" sz="6480" u="none" cap="none" strike="noStrike">
                <a:solidFill>
                  <a:schemeClr val="dk1"/>
                </a:solidFill>
                <a:latin typeface="Calibri"/>
                <a:ea typeface="Calibri"/>
                <a:cs typeface="Calibri"/>
                <a:sym typeface="Calibri"/>
              </a:defRPr>
            </a:lvl3pPr>
            <a:lvl4pPr indent="0" lvl="3" marL="4937760" marR="0" rtl="0" algn="l">
              <a:lnSpc>
                <a:spcPct val="90000"/>
              </a:lnSpc>
              <a:spcBef>
                <a:spcPts val="1800"/>
              </a:spcBef>
              <a:spcAft>
                <a:spcPts val="0"/>
              </a:spcAft>
              <a:buClr>
                <a:schemeClr val="dk1"/>
              </a:buClr>
              <a:buSzPts val="5760"/>
              <a:buFont typeface="Arial"/>
              <a:buNone/>
              <a:defRPr b="1" i="0" sz="5760" u="none" cap="none" strike="noStrike">
                <a:solidFill>
                  <a:schemeClr val="dk1"/>
                </a:solidFill>
                <a:latin typeface="Calibri"/>
                <a:ea typeface="Calibri"/>
                <a:cs typeface="Calibri"/>
                <a:sym typeface="Calibri"/>
              </a:defRPr>
            </a:lvl4pPr>
            <a:lvl5pPr indent="0" lvl="4" marL="6583680" marR="0" rtl="0" algn="l">
              <a:lnSpc>
                <a:spcPct val="90000"/>
              </a:lnSpc>
              <a:spcBef>
                <a:spcPts val="1800"/>
              </a:spcBef>
              <a:spcAft>
                <a:spcPts val="0"/>
              </a:spcAft>
              <a:buClr>
                <a:schemeClr val="dk1"/>
              </a:buClr>
              <a:buSzPts val="5760"/>
              <a:buFont typeface="Arial"/>
              <a:buNone/>
              <a:defRPr b="1" i="0" sz="5760" u="none" cap="none" strike="noStrike">
                <a:solidFill>
                  <a:schemeClr val="dk1"/>
                </a:solidFill>
                <a:latin typeface="Calibri"/>
                <a:ea typeface="Calibri"/>
                <a:cs typeface="Calibri"/>
                <a:sym typeface="Calibri"/>
              </a:defRPr>
            </a:lvl5pPr>
            <a:lvl6pPr indent="0" lvl="5" marL="8229600" marR="0" rtl="0" algn="l">
              <a:lnSpc>
                <a:spcPct val="90000"/>
              </a:lnSpc>
              <a:spcBef>
                <a:spcPts val="1800"/>
              </a:spcBef>
              <a:buClr>
                <a:schemeClr val="dk1"/>
              </a:buClr>
              <a:buSzPts val="5760"/>
              <a:buFont typeface="Arial"/>
              <a:buNone/>
              <a:defRPr b="1" i="0" sz="5760" u="none" cap="none" strike="noStrike">
                <a:solidFill>
                  <a:schemeClr val="dk1"/>
                </a:solidFill>
                <a:latin typeface="Calibri"/>
                <a:ea typeface="Calibri"/>
                <a:cs typeface="Calibri"/>
                <a:sym typeface="Calibri"/>
              </a:defRPr>
            </a:lvl6pPr>
            <a:lvl7pPr indent="0" lvl="6" marL="9875520" marR="0" rtl="0" algn="l">
              <a:lnSpc>
                <a:spcPct val="90000"/>
              </a:lnSpc>
              <a:spcBef>
                <a:spcPts val="1800"/>
              </a:spcBef>
              <a:buClr>
                <a:schemeClr val="dk1"/>
              </a:buClr>
              <a:buSzPts val="5760"/>
              <a:buFont typeface="Arial"/>
              <a:buNone/>
              <a:defRPr b="1" i="0" sz="5760" u="none" cap="none" strike="noStrike">
                <a:solidFill>
                  <a:schemeClr val="dk1"/>
                </a:solidFill>
                <a:latin typeface="Calibri"/>
                <a:ea typeface="Calibri"/>
                <a:cs typeface="Calibri"/>
                <a:sym typeface="Calibri"/>
              </a:defRPr>
            </a:lvl7pPr>
            <a:lvl8pPr indent="0" lvl="7" marL="11521440" marR="0" rtl="0" algn="l">
              <a:lnSpc>
                <a:spcPct val="90000"/>
              </a:lnSpc>
              <a:spcBef>
                <a:spcPts val="1800"/>
              </a:spcBef>
              <a:buClr>
                <a:schemeClr val="dk1"/>
              </a:buClr>
              <a:buSzPts val="5760"/>
              <a:buFont typeface="Arial"/>
              <a:buNone/>
              <a:defRPr b="1" i="0" sz="5760" u="none" cap="none" strike="noStrike">
                <a:solidFill>
                  <a:schemeClr val="dk1"/>
                </a:solidFill>
                <a:latin typeface="Calibri"/>
                <a:ea typeface="Calibri"/>
                <a:cs typeface="Calibri"/>
                <a:sym typeface="Calibri"/>
              </a:defRPr>
            </a:lvl8pPr>
            <a:lvl9pPr indent="0" lvl="8" marL="13167361" marR="0" rtl="0" algn="l">
              <a:lnSpc>
                <a:spcPct val="90000"/>
              </a:lnSpc>
              <a:spcBef>
                <a:spcPts val="1800"/>
              </a:spcBef>
              <a:buClr>
                <a:schemeClr val="dk1"/>
              </a:buClr>
              <a:buSzPts val="5760"/>
              <a:buFont typeface="Arial"/>
              <a:buNone/>
              <a:defRPr b="1" i="0" sz="5760" u="none" cap="none" strike="noStrike">
                <a:solidFill>
                  <a:schemeClr val="dk1"/>
                </a:solidFill>
                <a:latin typeface="Calibri"/>
                <a:ea typeface="Calibri"/>
                <a:cs typeface="Calibri"/>
                <a:sym typeface="Calibri"/>
              </a:defRPr>
            </a:lvl9pPr>
          </a:lstStyle>
          <a:p/>
        </p:txBody>
      </p:sp>
      <p:sp>
        <p:nvSpPr>
          <p:cNvPr id="55" name="Shape 55"/>
          <p:cNvSpPr txBox="1"/>
          <p:nvPr>
            <p:ph idx="2" type="body"/>
          </p:nvPr>
        </p:nvSpPr>
        <p:spPr>
          <a:xfrm>
            <a:off x="3023239" y="14028420"/>
            <a:ext cx="18568033" cy="20633693"/>
          </a:xfrm>
          <a:prstGeom prst="rect">
            <a:avLst/>
          </a:prstGeom>
          <a:noFill/>
          <a:ln>
            <a:noFill/>
          </a:ln>
        </p:spPr>
        <p:txBody>
          <a:bodyPr anchorCtr="0" anchor="t" bIns="91425" lIns="91425" rIns="91425" wrap="square" tIns="91425"/>
          <a:lstStyle>
            <a:lvl1pPr indent="-187325" lvl="0" marL="822325" marR="0" rtl="0" algn="l">
              <a:lnSpc>
                <a:spcPct val="90000"/>
              </a:lnSpc>
              <a:spcBef>
                <a:spcPts val="3600"/>
              </a:spcBef>
              <a:spcAft>
                <a:spcPts val="0"/>
              </a:spcAft>
              <a:buClr>
                <a:schemeClr val="dk1"/>
              </a:buClr>
              <a:buSzPts val="10000"/>
              <a:buFont typeface="Arial"/>
              <a:buChar char="•"/>
              <a:defRPr b="0" i="0" sz="10000" u="none" cap="none" strike="noStrike">
                <a:solidFill>
                  <a:schemeClr val="dk1"/>
                </a:solidFill>
                <a:latin typeface="Calibri"/>
                <a:ea typeface="Calibri"/>
                <a:cs typeface="Calibri"/>
                <a:sym typeface="Calibri"/>
              </a:defRPr>
            </a:lvl1pPr>
            <a:lvl2pPr indent="-276225" lvl="1" marL="2468563" marR="0" rtl="0" algn="l">
              <a:lnSpc>
                <a:spcPct val="90000"/>
              </a:lnSpc>
              <a:spcBef>
                <a:spcPts val="180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2pPr>
            <a:lvl3pPr indent="-365125" lvl="2" marL="4114800" marR="0" rtl="0" algn="l">
              <a:lnSpc>
                <a:spcPct val="90000"/>
              </a:lnSpc>
              <a:spcBef>
                <a:spcPts val="18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3pPr>
            <a:lvl4pPr indent="-415925" lvl="3" marL="5759450" marR="0" rtl="0" algn="l">
              <a:lnSpc>
                <a:spcPct val="90000"/>
              </a:lnSpc>
              <a:spcBef>
                <a:spcPts val="1800"/>
              </a:spcBef>
              <a:spcAft>
                <a:spcPts val="0"/>
              </a:spcAft>
              <a:buClr>
                <a:schemeClr val="dk1"/>
              </a:buClr>
              <a:buSzPts val="6400"/>
              <a:buFont typeface="Arial"/>
              <a:buChar char="•"/>
              <a:defRPr b="0" i="0" sz="6400" u="none" cap="none" strike="noStrike">
                <a:solidFill>
                  <a:schemeClr val="dk1"/>
                </a:solidFill>
                <a:latin typeface="Calibri"/>
                <a:ea typeface="Calibri"/>
                <a:cs typeface="Calibri"/>
                <a:sym typeface="Calibri"/>
              </a:defRPr>
            </a:lvl4pPr>
            <a:lvl5pPr indent="-415925" lvl="4" marL="7405688" marR="0" rtl="0" algn="l">
              <a:lnSpc>
                <a:spcPct val="90000"/>
              </a:lnSpc>
              <a:spcBef>
                <a:spcPts val="1800"/>
              </a:spcBef>
              <a:spcAft>
                <a:spcPts val="0"/>
              </a:spcAft>
              <a:buClr>
                <a:schemeClr val="dk1"/>
              </a:buClr>
              <a:buSzPts val="6400"/>
              <a:buFont typeface="Arial"/>
              <a:buChar char="•"/>
              <a:defRPr b="0" i="0" sz="6400" u="none" cap="none" strike="noStrike">
                <a:solidFill>
                  <a:schemeClr val="dk1"/>
                </a:solidFill>
                <a:latin typeface="Calibri"/>
                <a:ea typeface="Calibri"/>
                <a:cs typeface="Calibri"/>
                <a:sym typeface="Calibri"/>
              </a:defRPr>
            </a:lvl5pPr>
            <a:lvl6pPr indent="-411479" lvl="5" marL="9052560" marR="0" rtl="0" algn="l">
              <a:lnSpc>
                <a:spcPct val="90000"/>
              </a:lnSpc>
              <a:spcBef>
                <a:spcPts val="1800"/>
              </a:spcBef>
              <a:buClr>
                <a:schemeClr val="dk1"/>
              </a:buClr>
              <a:buSzPts val="6480"/>
              <a:buFont typeface="Arial"/>
              <a:buChar char="•"/>
              <a:defRPr b="0" i="0" sz="6480" u="none" cap="none" strike="noStrike">
                <a:solidFill>
                  <a:schemeClr val="dk1"/>
                </a:solidFill>
                <a:latin typeface="Calibri"/>
                <a:ea typeface="Calibri"/>
                <a:cs typeface="Calibri"/>
                <a:sym typeface="Calibri"/>
              </a:defRPr>
            </a:lvl6pPr>
            <a:lvl7pPr indent="-411480" lvl="6" marL="10698480" marR="0" rtl="0" algn="l">
              <a:lnSpc>
                <a:spcPct val="90000"/>
              </a:lnSpc>
              <a:spcBef>
                <a:spcPts val="1800"/>
              </a:spcBef>
              <a:buClr>
                <a:schemeClr val="dk1"/>
              </a:buClr>
              <a:buSzPts val="6480"/>
              <a:buFont typeface="Arial"/>
              <a:buChar char="•"/>
              <a:defRPr b="0" i="0" sz="6480" u="none" cap="none" strike="noStrike">
                <a:solidFill>
                  <a:schemeClr val="dk1"/>
                </a:solidFill>
                <a:latin typeface="Calibri"/>
                <a:ea typeface="Calibri"/>
                <a:cs typeface="Calibri"/>
                <a:sym typeface="Calibri"/>
              </a:defRPr>
            </a:lvl7pPr>
            <a:lvl8pPr indent="-411479" lvl="7" marL="12344400" marR="0" rtl="0" algn="l">
              <a:lnSpc>
                <a:spcPct val="90000"/>
              </a:lnSpc>
              <a:spcBef>
                <a:spcPts val="1800"/>
              </a:spcBef>
              <a:buClr>
                <a:schemeClr val="dk1"/>
              </a:buClr>
              <a:buSzPts val="6480"/>
              <a:buFont typeface="Arial"/>
              <a:buChar char="•"/>
              <a:defRPr b="0" i="0" sz="6480" u="none" cap="none" strike="noStrike">
                <a:solidFill>
                  <a:schemeClr val="dk1"/>
                </a:solidFill>
                <a:latin typeface="Calibri"/>
                <a:ea typeface="Calibri"/>
                <a:cs typeface="Calibri"/>
                <a:sym typeface="Calibri"/>
              </a:defRPr>
            </a:lvl8pPr>
            <a:lvl9pPr indent="-411478" lvl="8" marL="13990320" marR="0" rtl="0" algn="l">
              <a:lnSpc>
                <a:spcPct val="90000"/>
              </a:lnSpc>
              <a:spcBef>
                <a:spcPts val="1800"/>
              </a:spcBef>
              <a:buClr>
                <a:schemeClr val="dk1"/>
              </a:buClr>
              <a:buSzPts val="6480"/>
              <a:buFont typeface="Arial"/>
              <a:buChar char="•"/>
              <a:defRPr b="0" i="0" sz="6480" u="none" cap="none" strike="noStrike">
                <a:solidFill>
                  <a:schemeClr val="dk1"/>
                </a:solidFill>
                <a:latin typeface="Calibri"/>
                <a:ea typeface="Calibri"/>
                <a:cs typeface="Calibri"/>
                <a:sym typeface="Calibri"/>
              </a:defRPr>
            </a:lvl9pPr>
          </a:lstStyle>
          <a:p/>
        </p:txBody>
      </p:sp>
      <p:sp>
        <p:nvSpPr>
          <p:cNvPr id="56" name="Shape 56"/>
          <p:cNvSpPr txBox="1"/>
          <p:nvPr>
            <p:ph idx="3" type="body"/>
          </p:nvPr>
        </p:nvSpPr>
        <p:spPr>
          <a:xfrm>
            <a:off x="22219920" y="9414513"/>
            <a:ext cx="18659477" cy="4613907"/>
          </a:xfrm>
          <a:prstGeom prst="rect">
            <a:avLst/>
          </a:prstGeom>
          <a:noFill/>
          <a:ln>
            <a:noFill/>
          </a:ln>
        </p:spPr>
        <p:txBody>
          <a:bodyPr anchorCtr="0" anchor="b" bIns="91425" lIns="91425" rIns="91425" wrap="square" tIns="91425"/>
          <a:lstStyle>
            <a:lvl1pPr indent="0" lvl="0" marL="0" marR="0" rtl="0" algn="l">
              <a:lnSpc>
                <a:spcPct val="90000"/>
              </a:lnSpc>
              <a:spcBef>
                <a:spcPts val="3600"/>
              </a:spcBef>
              <a:spcAft>
                <a:spcPts val="0"/>
              </a:spcAft>
              <a:buClr>
                <a:schemeClr val="dk1"/>
              </a:buClr>
              <a:buSzPts val="8640"/>
              <a:buFont typeface="Arial"/>
              <a:buNone/>
              <a:defRPr b="1" i="0" sz="8640" u="none" cap="none" strike="noStrike">
                <a:solidFill>
                  <a:schemeClr val="dk1"/>
                </a:solidFill>
                <a:latin typeface="Calibri"/>
                <a:ea typeface="Calibri"/>
                <a:cs typeface="Calibri"/>
                <a:sym typeface="Calibri"/>
              </a:defRPr>
            </a:lvl1pPr>
            <a:lvl2pPr indent="0" lvl="1" marL="1645920" marR="0" rtl="0" algn="l">
              <a:lnSpc>
                <a:spcPct val="90000"/>
              </a:lnSpc>
              <a:spcBef>
                <a:spcPts val="1800"/>
              </a:spcBef>
              <a:spcAft>
                <a:spcPts val="0"/>
              </a:spcAft>
              <a:buClr>
                <a:schemeClr val="dk1"/>
              </a:buClr>
              <a:buSzPts val="7200"/>
              <a:buFont typeface="Arial"/>
              <a:buNone/>
              <a:defRPr b="1" i="0" sz="7200" u="none" cap="none" strike="noStrike">
                <a:solidFill>
                  <a:schemeClr val="dk1"/>
                </a:solidFill>
                <a:latin typeface="Calibri"/>
                <a:ea typeface="Calibri"/>
                <a:cs typeface="Calibri"/>
                <a:sym typeface="Calibri"/>
              </a:defRPr>
            </a:lvl2pPr>
            <a:lvl3pPr indent="0" lvl="2" marL="3291840" marR="0" rtl="0" algn="l">
              <a:lnSpc>
                <a:spcPct val="90000"/>
              </a:lnSpc>
              <a:spcBef>
                <a:spcPts val="1800"/>
              </a:spcBef>
              <a:spcAft>
                <a:spcPts val="0"/>
              </a:spcAft>
              <a:buClr>
                <a:schemeClr val="dk1"/>
              </a:buClr>
              <a:buSzPts val="6480"/>
              <a:buFont typeface="Arial"/>
              <a:buNone/>
              <a:defRPr b="1" i="0" sz="6480" u="none" cap="none" strike="noStrike">
                <a:solidFill>
                  <a:schemeClr val="dk1"/>
                </a:solidFill>
                <a:latin typeface="Calibri"/>
                <a:ea typeface="Calibri"/>
                <a:cs typeface="Calibri"/>
                <a:sym typeface="Calibri"/>
              </a:defRPr>
            </a:lvl3pPr>
            <a:lvl4pPr indent="0" lvl="3" marL="4937760" marR="0" rtl="0" algn="l">
              <a:lnSpc>
                <a:spcPct val="90000"/>
              </a:lnSpc>
              <a:spcBef>
                <a:spcPts val="1800"/>
              </a:spcBef>
              <a:spcAft>
                <a:spcPts val="0"/>
              </a:spcAft>
              <a:buClr>
                <a:schemeClr val="dk1"/>
              </a:buClr>
              <a:buSzPts val="5760"/>
              <a:buFont typeface="Arial"/>
              <a:buNone/>
              <a:defRPr b="1" i="0" sz="5760" u="none" cap="none" strike="noStrike">
                <a:solidFill>
                  <a:schemeClr val="dk1"/>
                </a:solidFill>
                <a:latin typeface="Calibri"/>
                <a:ea typeface="Calibri"/>
                <a:cs typeface="Calibri"/>
                <a:sym typeface="Calibri"/>
              </a:defRPr>
            </a:lvl4pPr>
            <a:lvl5pPr indent="0" lvl="4" marL="6583680" marR="0" rtl="0" algn="l">
              <a:lnSpc>
                <a:spcPct val="90000"/>
              </a:lnSpc>
              <a:spcBef>
                <a:spcPts val="1800"/>
              </a:spcBef>
              <a:spcAft>
                <a:spcPts val="0"/>
              </a:spcAft>
              <a:buClr>
                <a:schemeClr val="dk1"/>
              </a:buClr>
              <a:buSzPts val="5760"/>
              <a:buFont typeface="Arial"/>
              <a:buNone/>
              <a:defRPr b="1" i="0" sz="5760" u="none" cap="none" strike="noStrike">
                <a:solidFill>
                  <a:schemeClr val="dk1"/>
                </a:solidFill>
                <a:latin typeface="Calibri"/>
                <a:ea typeface="Calibri"/>
                <a:cs typeface="Calibri"/>
                <a:sym typeface="Calibri"/>
              </a:defRPr>
            </a:lvl5pPr>
            <a:lvl6pPr indent="0" lvl="5" marL="8229600" marR="0" rtl="0" algn="l">
              <a:lnSpc>
                <a:spcPct val="90000"/>
              </a:lnSpc>
              <a:spcBef>
                <a:spcPts val="1800"/>
              </a:spcBef>
              <a:buClr>
                <a:schemeClr val="dk1"/>
              </a:buClr>
              <a:buSzPts val="5760"/>
              <a:buFont typeface="Arial"/>
              <a:buNone/>
              <a:defRPr b="1" i="0" sz="5760" u="none" cap="none" strike="noStrike">
                <a:solidFill>
                  <a:schemeClr val="dk1"/>
                </a:solidFill>
                <a:latin typeface="Calibri"/>
                <a:ea typeface="Calibri"/>
                <a:cs typeface="Calibri"/>
                <a:sym typeface="Calibri"/>
              </a:defRPr>
            </a:lvl6pPr>
            <a:lvl7pPr indent="0" lvl="6" marL="9875520" marR="0" rtl="0" algn="l">
              <a:lnSpc>
                <a:spcPct val="90000"/>
              </a:lnSpc>
              <a:spcBef>
                <a:spcPts val="1800"/>
              </a:spcBef>
              <a:buClr>
                <a:schemeClr val="dk1"/>
              </a:buClr>
              <a:buSzPts val="5760"/>
              <a:buFont typeface="Arial"/>
              <a:buNone/>
              <a:defRPr b="1" i="0" sz="5760" u="none" cap="none" strike="noStrike">
                <a:solidFill>
                  <a:schemeClr val="dk1"/>
                </a:solidFill>
                <a:latin typeface="Calibri"/>
                <a:ea typeface="Calibri"/>
                <a:cs typeface="Calibri"/>
                <a:sym typeface="Calibri"/>
              </a:defRPr>
            </a:lvl7pPr>
            <a:lvl8pPr indent="0" lvl="7" marL="11521440" marR="0" rtl="0" algn="l">
              <a:lnSpc>
                <a:spcPct val="90000"/>
              </a:lnSpc>
              <a:spcBef>
                <a:spcPts val="1800"/>
              </a:spcBef>
              <a:buClr>
                <a:schemeClr val="dk1"/>
              </a:buClr>
              <a:buSzPts val="5760"/>
              <a:buFont typeface="Arial"/>
              <a:buNone/>
              <a:defRPr b="1" i="0" sz="5760" u="none" cap="none" strike="noStrike">
                <a:solidFill>
                  <a:schemeClr val="dk1"/>
                </a:solidFill>
                <a:latin typeface="Calibri"/>
                <a:ea typeface="Calibri"/>
                <a:cs typeface="Calibri"/>
                <a:sym typeface="Calibri"/>
              </a:defRPr>
            </a:lvl8pPr>
            <a:lvl9pPr indent="0" lvl="8" marL="13167361" marR="0" rtl="0" algn="l">
              <a:lnSpc>
                <a:spcPct val="90000"/>
              </a:lnSpc>
              <a:spcBef>
                <a:spcPts val="1800"/>
              </a:spcBef>
              <a:buClr>
                <a:schemeClr val="dk1"/>
              </a:buClr>
              <a:buSzPts val="5760"/>
              <a:buFont typeface="Arial"/>
              <a:buNone/>
              <a:defRPr b="1" i="0" sz="5760" u="none" cap="none" strike="noStrike">
                <a:solidFill>
                  <a:schemeClr val="dk1"/>
                </a:solidFill>
                <a:latin typeface="Calibri"/>
                <a:ea typeface="Calibri"/>
                <a:cs typeface="Calibri"/>
                <a:sym typeface="Calibri"/>
              </a:defRPr>
            </a:lvl9pPr>
          </a:lstStyle>
          <a:p/>
        </p:txBody>
      </p:sp>
      <p:sp>
        <p:nvSpPr>
          <p:cNvPr id="57" name="Shape 57"/>
          <p:cNvSpPr txBox="1"/>
          <p:nvPr>
            <p:ph idx="4" type="body"/>
          </p:nvPr>
        </p:nvSpPr>
        <p:spPr>
          <a:xfrm>
            <a:off x="22219920" y="14028420"/>
            <a:ext cx="18659477" cy="20633693"/>
          </a:xfrm>
          <a:prstGeom prst="rect">
            <a:avLst/>
          </a:prstGeom>
          <a:noFill/>
          <a:ln>
            <a:noFill/>
          </a:ln>
        </p:spPr>
        <p:txBody>
          <a:bodyPr anchorCtr="0" anchor="t" bIns="91425" lIns="91425" rIns="91425" wrap="square" tIns="91425"/>
          <a:lstStyle>
            <a:lvl1pPr indent="-187325" lvl="0" marL="822325" marR="0" rtl="0" algn="l">
              <a:lnSpc>
                <a:spcPct val="90000"/>
              </a:lnSpc>
              <a:spcBef>
                <a:spcPts val="3600"/>
              </a:spcBef>
              <a:spcAft>
                <a:spcPts val="0"/>
              </a:spcAft>
              <a:buClr>
                <a:schemeClr val="dk1"/>
              </a:buClr>
              <a:buSzPts val="10000"/>
              <a:buFont typeface="Arial"/>
              <a:buChar char="•"/>
              <a:defRPr b="0" i="0" sz="10000" u="none" cap="none" strike="noStrike">
                <a:solidFill>
                  <a:schemeClr val="dk1"/>
                </a:solidFill>
                <a:latin typeface="Calibri"/>
                <a:ea typeface="Calibri"/>
                <a:cs typeface="Calibri"/>
                <a:sym typeface="Calibri"/>
              </a:defRPr>
            </a:lvl1pPr>
            <a:lvl2pPr indent="-276225" lvl="1" marL="2468563" marR="0" rtl="0" algn="l">
              <a:lnSpc>
                <a:spcPct val="90000"/>
              </a:lnSpc>
              <a:spcBef>
                <a:spcPts val="180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2pPr>
            <a:lvl3pPr indent="-365125" lvl="2" marL="4114800" marR="0" rtl="0" algn="l">
              <a:lnSpc>
                <a:spcPct val="90000"/>
              </a:lnSpc>
              <a:spcBef>
                <a:spcPts val="18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3pPr>
            <a:lvl4pPr indent="-415925" lvl="3" marL="5759450" marR="0" rtl="0" algn="l">
              <a:lnSpc>
                <a:spcPct val="90000"/>
              </a:lnSpc>
              <a:spcBef>
                <a:spcPts val="1800"/>
              </a:spcBef>
              <a:spcAft>
                <a:spcPts val="0"/>
              </a:spcAft>
              <a:buClr>
                <a:schemeClr val="dk1"/>
              </a:buClr>
              <a:buSzPts val="6400"/>
              <a:buFont typeface="Arial"/>
              <a:buChar char="•"/>
              <a:defRPr b="0" i="0" sz="6400" u="none" cap="none" strike="noStrike">
                <a:solidFill>
                  <a:schemeClr val="dk1"/>
                </a:solidFill>
                <a:latin typeface="Calibri"/>
                <a:ea typeface="Calibri"/>
                <a:cs typeface="Calibri"/>
                <a:sym typeface="Calibri"/>
              </a:defRPr>
            </a:lvl4pPr>
            <a:lvl5pPr indent="-415925" lvl="4" marL="7405688" marR="0" rtl="0" algn="l">
              <a:lnSpc>
                <a:spcPct val="90000"/>
              </a:lnSpc>
              <a:spcBef>
                <a:spcPts val="1800"/>
              </a:spcBef>
              <a:spcAft>
                <a:spcPts val="0"/>
              </a:spcAft>
              <a:buClr>
                <a:schemeClr val="dk1"/>
              </a:buClr>
              <a:buSzPts val="6400"/>
              <a:buFont typeface="Arial"/>
              <a:buChar char="•"/>
              <a:defRPr b="0" i="0" sz="6400" u="none" cap="none" strike="noStrike">
                <a:solidFill>
                  <a:schemeClr val="dk1"/>
                </a:solidFill>
                <a:latin typeface="Calibri"/>
                <a:ea typeface="Calibri"/>
                <a:cs typeface="Calibri"/>
                <a:sym typeface="Calibri"/>
              </a:defRPr>
            </a:lvl5pPr>
            <a:lvl6pPr indent="-411479" lvl="5" marL="9052560" marR="0" rtl="0" algn="l">
              <a:lnSpc>
                <a:spcPct val="90000"/>
              </a:lnSpc>
              <a:spcBef>
                <a:spcPts val="1800"/>
              </a:spcBef>
              <a:buClr>
                <a:schemeClr val="dk1"/>
              </a:buClr>
              <a:buSzPts val="6480"/>
              <a:buFont typeface="Arial"/>
              <a:buChar char="•"/>
              <a:defRPr b="0" i="0" sz="6480" u="none" cap="none" strike="noStrike">
                <a:solidFill>
                  <a:schemeClr val="dk1"/>
                </a:solidFill>
                <a:latin typeface="Calibri"/>
                <a:ea typeface="Calibri"/>
                <a:cs typeface="Calibri"/>
                <a:sym typeface="Calibri"/>
              </a:defRPr>
            </a:lvl6pPr>
            <a:lvl7pPr indent="-411480" lvl="6" marL="10698480" marR="0" rtl="0" algn="l">
              <a:lnSpc>
                <a:spcPct val="90000"/>
              </a:lnSpc>
              <a:spcBef>
                <a:spcPts val="1800"/>
              </a:spcBef>
              <a:buClr>
                <a:schemeClr val="dk1"/>
              </a:buClr>
              <a:buSzPts val="6480"/>
              <a:buFont typeface="Arial"/>
              <a:buChar char="•"/>
              <a:defRPr b="0" i="0" sz="6480" u="none" cap="none" strike="noStrike">
                <a:solidFill>
                  <a:schemeClr val="dk1"/>
                </a:solidFill>
                <a:latin typeface="Calibri"/>
                <a:ea typeface="Calibri"/>
                <a:cs typeface="Calibri"/>
                <a:sym typeface="Calibri"/>
              </a:defRPr>
            </a:lvl7pPr>
            <a:lvl8pPr indent="-411479" lvl="7" marL="12344400" marR="0" rtl="0" algn="l">
              <a:lnSpc>
                <a:spcPct val="90000"/>
              </a:lnSpc>
              <a:spcBef>
                <a:spcPts val="1800"/>
              </a:spcBef>
              <a:buClr>
                <a:schemeClr val="dk1"/>
              </a:buClr>
              <a:buSzPts val="6480"/>
              <a:buFont typeface="Arial"/>
              <a:buChar char="•"/>
              <a:defRPr b="0" i="0" sz="6480" u="none" cap="none" strike="noStrike">
                <a:solidFill>
                  <a:schemeClr val="dk1"/>
                </a:solidFill>
                <a:latin typeface="Calibri"/>
                <a:ea typeface="Calibri"/>
                <a:cs typeface="Calibri"/>
                <a:sym typeface="Calibri"/>
              </a:defRPr>
            </a:lvl8pPr>
            <a:lvl9pPr indent="-411478" lvl="8" marL="13990320" marR="0" rtl="0" algn="l">
              <a:lnSpc>
                <a:spcPct val="90000"/>
              </a:lnSpc>
              <a:spcBef>
                <a:spcPts val="1800"/>
              </a:spcBef>
              <a:buClr>
                <a:schemeClr val="dk1"/>
              </a:buClr>
              <a:buSzPts val="6480"/>
              <a:buFont typeface="Arial"/>
              <a:buChar char="•"/>
              <a:defRPr b="0" i="0" sz="648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3017837" y="35594925"/>
            <a:ext cx="9875837" cy="2044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14538325" y="35594925"/>
            <a:ext cx="14814550" cy="2044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30997525" y="35594925"/>
            <a:ext cx="9875837" cy="2044700"/>
          </a:xfrm>
          <a:prstGeom prst="rect">
            <a:avLst/>
          </a:prstGeom>
          <a:noFill/>
          <a:ln>
            <a:noFill/>
          </a:ln>
        </p:spPr>
        <p:txBody>
          <a:bodyPr anchorCtr="0" anchor="ctr" bIns="45700" lIns="91425" rIns="91425" wrap="square" tIns="45700">
            <a:noAutofit/>
          </a:bodyPr>
          <a:lstStyle/>
          <a:p>
            <a:pPr indent="-273050" lvl="0" marL="0" marR="0" rtl="0" algn="r">
              <a:lnSpc>
                <a:spcPct val="100000"/>
              </a:lnSpc>
              <a:spcBef>
                <a:spcPts val="0"/>
              </a:spcBef>
              <a:spcAft>
                <a:spcPts val="0"/>
              </a:spcAft>
              <a:buClr>
                <a:srgbClr val="898989"/>
              </a:buClr>
              <a:buSzPts val="4300"/>
              <a:buFont typeface="Calibri"/>
              <a:buNone/>
            </a:pPr>
            <a:fld id="{00000000-1234-1234-1234-123412341234}" type="slidenum">
              <a:rPr b="0" i="0" lang="en-US" sz="4300" u="none">
                <a:solidFill>
                  <a:srgbClr val="898989"/>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61" name="Shape 61"/>
        <p:cNvGrpSpPr/>
        <p:nvPr/>
      </p:nvGrpSpPr>
      <p:grpSpPr>
        <a:xfrm>
          <a:off x="0" y="0"/>
          <a:ext cx="0" cy="0"/>
          <a:chOff x="0" y="0"/>
          <a:chExt cx="0" cy="0"/>
        </a:xfrm>
      </p:grpSpPr>
      <p:sp>
        <p:nvSpPr>
          <p:cNvPr id="62" name="Shape 62"/>
          <p:cNvSpPr txBox="1"/>
          <p:nvPr>
            <p:ph type="title"/>
          </p:nvPr>
        </p:nvSpPr>
        <p:spPr>
          <a:xfrm>
            <a:off x="3017837" y="2044700"/>
            <a:ext cx="37855525" cy="742315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1pPr>
            <a:lvl2pPr indent="0" lvl="1"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2pPr>
            <a:lvl3pPr indent="0" lvl="2"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3pPr>
            <a:lvl4pPr indent="0" lvl="3"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4pPr>
            <a:lvl5pPr indent="0" lvl="4"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5pPr>
            <a:lvl6pPr indent="0" lvl="5" marL="45720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6pPr>
            <a:lvl7pPr indent="0" lvl="6" marL="91440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7pPr>
            <a:lvl8pPr indent="0" lvl="7" marL="137160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8pPr>
            <a:lvl9pPr indent="0" lvl="8" marL="182880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9pPr>
          </a:lstStyle>
          <a:p/>
        </p:txBody>
      </p:sp>
      <p:sp>
        <p:nvSpPr>
          <p:cNvPr id="63" name="Shape 63"/>
          <p:cNvSpPr txBox="1"/>
          <p:nvPr>
            <p:ph idx="1" type="body"/>
          </p:nvPr>
        </p:nvSpPr>
        <p:spPr>
          <a:xfrm>
            <a:off x="3017520" y="10223500"/>
            <a:ext cx="18653759" cy="24367493"/>
          </a:xfrm>
          <a:prstGeom prst="rect">
            <a:avLst/>
          </a:prstGeom>
          <a:noFill/>
          <a:ln>
            <a:noFill/>
          </a:ln>
        </p:spPr>
        <p:txBody>
          <a:bodyPr anchorCtr="0" anchor="t" bIns="91425" lIns="91425" rIns="91425" wrap="square" tIns="91425"/>
          <a:lstStyle>
            <a:lvl1pPr indent="-187325" lvl="0" marL="822325" marR="0" rtl="0" algn="l">
              <a:lnSpc>
                <a:spcPct val="90000"/>
              </a:lnSpc>
              <a:spcBef>
                <a:spcPts val="3600"/>
              </a:spcBef>
              <a:spcAft>
                <a:spcPts val="0"/>
              </a:spcAft>
              <a:buClr>
                <a:schemeClr val="dk1"/>
              </a:buClr>
              <a:buSzPts val="10000"/>
              <a:buFont typeface="Arial"/>
              <a:buChar char="•"/>
              <a:defRPr b="0" i="0" sz="10000" u="none" cap="none" strike="noStrike">
                <a:solidFill>
                  <a:schemeClr val="dk1"/>
                </a:solidFill>
                <a:latin typeface="Calibri"/>
                <a:ea typeface="Calibri"/>
                <a:cs typeface="Calibri"/>
                <a:sym typeface="Calibri"/>
              </a:defRPr>
            </a:lvl1pPr>
            <a:lvl2pPr indent="-276225" lvl="1" marL="2468563" marR="0" rtl="0" algn="l">
              <a:lnSpc>
                <a:spcPct val="90000"/>
              </a:lnSpc>
              <a:spcBef>
                <a:spcPts val="180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2pPr>
            <a:lvl3pPr indent="-365125" lvl="2" marL="4114800" marR="0" rtl="0" algn="l">
              <a:lnSpc>
                <a:spcPct val="90000"/>
              </a:lnSpc>
              <a:spcBef>
                <a:spcPts val="18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3pPr>
            <a:lvl4pPr indent="-415925" lvl="3" marL="5759450" marR="0" rtl="0" algn="l">
              <a:lnSpc>
                <a:spcPct val="90000"/>
              </a:lnSpc>
              <a:spcBef>
                <a:spcPts val="1800"/>
              </a:spcBef>
              <a:spcAft>
                <a:spcPts val="0"/>
              </a:spcAft>
              <a:buClr>
                <a:schemeClr val="dk1"/>
              </a:buClr>
              <a:buSzPts val="6400"/>
              <a:buFont typeface="Arial"/>
              <a:buChar char="•"/>
              <a:defRPr b="0" i="0" sz="6400" u="none" cap="none" strike="noStrike">
                <a:solidFill>
                  <a:schemeClr val="dk1"/>
                </a:solidFill>
                <a:latin typeface="Calibri"/>
                <a:ea typeface="Calibri"/>
                <a:cs typeface="Calibri"/>
                <a:sym typeface="Calibri"/>
              </a:defRPr>
            </a:lvl4pPr>
            <a:lvl5pPr indent="-415925" lvl="4" marL="7405688" marR="0" rtl="0" algn="l">
              <a:lnSpc>
                <a:spcPct val="90000"/>
              </a:lnSpc>
              <a:spcBef>
                <a:spcPts val="1800"/>
              </a:spcBef>
              <a:spcAft>
                <a:spcPts val="0"/>
              </a:spcAft>
              <a:buClr>
                <a:schemeClr val="dk1"/>
              </a:buClr>
              <a:buSzPts val="6400"/>
              <a:buFont typeface="Arial"/>
              <a:buChar char="•"/>
              <a:defRPr b="0" i="0" sz="6400" u="none" cap="none" strike="noStrike">
                <a:solidFill>
                  <a:schemeClr val="dk1"/>
                </a:solidFill>
                <a:latin typeface="Calibri"/>
                <a:ea typeface="Calibri"/>
                <a:cs typeface="Calibri"/>
                <a:sym typeface="Calibri"/>
              </a:defRPr>
            </a:lvl5pPr>
            <a:lvl6pPr indent="-411479" lvl="5" marL="9052560" marR="0" rtl="0" algn="l">
              <a:lnSpc>
                <a:spcPct val="90000"/>
              </a:lnSpc>
              <a:spcBef>
                <a:spcPts val="1800"/>
              </a:spcBef>
              <a:buClr>
                <a:schemeClr val="dk1"/>
              </a:buClr>
              <a:buSzPts val="6480"/>
              <a:buFont typeface="Arial"/>
              <a:buChar char="•"/>
              <a:defRPr b="0" i="0" sz="6480" u="none" cap="none" strike="noStrike">
                <a:solidFill>
                  <a:schemeClr val="dk1"/>
                </a:solidFill>
                <a:latin typeface="Calibri"/>
                <a:ea typeface="Calibri"/>
                <a:cs typeface="Calibri"/>
                <a:sym typeface="Calibri"/>
              </a:defRPr>
            </a:lvl6pPr>
            <a:lvl7pPr indent="-411480" lvl="6" marL="10698480" marR="0" rtl="0" algn="l">
              <a:lnSpc>
                <a:spcPct val="90000"/>
              </a:lnSpc>
              <a:spcBef>
                <a:spcPts val="1800"/>
              </a:spcBef>
              <a:buClr>
                <a:schemeClr val="dk1"/>
              </a:buClr>
              <a:buSzPts val="6480"/>
              <a:buFont typeface="Arial"/>
              <a:buChar char="•"/>
              <a:defRPr b="0" i="0" sz="6480" u="none" cap="none" strike="noStrike">
                <a:solidFill>
                  <a:schemeClr val="dk1"/>
                </a:solidFill>
                <a:latin typeface="Calibri"/>
                <a:ea typeface="Calibri"/>
                <a:cs typeface="Calibri"/>
                <a:sym typeface="Calibri"/>
              </a:defRPr>
            </a:lvl7pPr>
            <a:lvl8pPr indent="-411479" lvl="7" marL="12344400" marR="0" rtl="0" algn="l">
              <a:lnSpc>
                <a:spcPct val="90000"/>
              </a:lnSpc>
              <a:spcBef>
                <a:spcPts val="1800"/>
              </a:spcBef>
              <a:buClr>
                <a:schemeClr val="dk1"/>
              </a:buClr>
              <a:buSzPts val="6480"/>
              <a:buFont typeface="Arial"/>
              <a:buChar char="•"/>
              <a:defRPr b="0" i="0" sz="6480" u="none" cap="none" strike="noStrike">
                <a:solidFill>
                  <a:schemeClr val="dk1"/>
                </a:solidFill>
                <a:latin typeface="Calibri"/>
                <a:ea typeface="Calibri"/>
                <a:cs typeface="Calibri"/>
                <a:sym typeface="Calibri"/>
              </a:defRPr>
            </a:lvl8pPr>
            <a:lvl9pPr indent="-411478" lvl="8" marL="13990320" marR="0" rtl="0" algn="l">
              <a:lnSpc>
                <a:spcPct val="90000"/>
              </a:lnSpc>
              <a:spcBef>
                <a:spcPts val="1800"/>
              </a:spcBef>
              <a:buClr>
                <a:schemeClr val="dk1"/>
              </a:buClr>
              <a:buSzPts val="6480"/>
              <a:buFont typeface="Arial"/>
              <a:buChar char="•"/>
              <a:defRPr b="0" i="0" sz="6480" u="none" cap="none" strike="noStrike">
                <a:solidFill>
                  <a:schemeClr val="dk1"/>
                </a:solidFill>
                <a:latin typeface="Calibri"/>
                <a:ea typeface="Calibri"/>
                <a:cs typeface="Calibri"/>
                <a:sym typeface="Calibri"/>
              </a:defRPr>
            </a:lvl9pPr>
          </a:lstStyle>
          <a:p/>
        </p:txBody>
      </p:sp>
      <p:sp>
        <p:nvSpPr>
          <p:cNvPr id="64" name="Shape 64"/>
          <p:cNvSpPr txBox="1"/>
          <p:nvPr>
            <p:ph idx="2" type="body"/>
          </p:nvPr>
        </p:nvSpPr>
        <p:spPr>
          <a:xfrm>
            <a:off x="22219920" y="10223500"/>
            <a:ext cx="18653759" cy="24367493"/>
          </a:xfrm>
          <a:prstGeom prst="rect">
            <a:avLst/>
          </a:prstGeom>
          <a:noFill/>
          <a:ln>
            <a:noFill/>
          </a:ln>
        </p:spPr>
        <p:txBody>
          <a:bodyPr anchorCtr="0" anchor="t" bIns="91425" lIns="91425" rIns="91425" wrap="square" tIns="91425"/>
          <a:lstStyle>
            <a:lvl1pPr indent="-187325" lvl="0" marL="822325" marR="0" rtl="0" algn="l">
              <a:lnSpc>
                <a:spcPct val="90000"/>
              </a:lnSpc>
              <a:spcBef>
                <a:spcPts val="3600"/>
              </a:spcBef>
              <a:spcAft>
                <a:spcPts val="0"/>
              </a:spcAft>
              <a:buClr>
                <a:schemeClr val="dk1"/>
              </a:buClr>
              <a:buSzPts val="10000"/>
              <a:buFont typeface="Arial"/>
              <a:buChar char="•"/>
              <a:defRPr b="0" i="0" sz="10000" u="none" cap="none" strike="noStrike">
                <a:solidFill>
                  <a:schemeClr val="dk1"/>
                </a:solidFill>
                <a:latin typeface="Calibri"/>
                <a:ea typeface="Calibri"/>
                <a:cs typeface="Calibri"/>
                <a:sym typeface="Calibri"/>
              </a:defRPr>
            </a:lvl1pPr>
            <a:lvl2pPr indent="-276225" lvl="1" marL="2468563" marR="0" rtl="0" algn="l">
              <a:lnSpc>
                <a:spcPct val="90000"/>
              </a:lnSpc>
              <a:spcBef>
                <a:spcPts val="180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2pPr>
            <a:lvl3pPr indent="-365125" lvl="2" marL="4114800" marR="0" rtl="0" algn="l">
              <a:lnSpc>
                <a:spcPct val="90000"/>
              </a:lnSpc>
              <a:spcBef>
                <a:spcPts val="18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3pPr>
            <a:lvl4pPr indent="-415925" lvl="3" marL="5759450" marR="0" rtl="0" algn="l">
              <a:lnSpc>
                <a:spcPct val="90000"/>
              </a:lnSpc>
              <a:spcBef>
                <a:spcPts val="1800"/>
              </a:spcBef>
              <a:spcAft>
                <a:spcPts val="0"/>
              </a:spcAft>
              <a:buClr>
                <a:schemeClr val="dk1"/>
              </a:buClr>
              <a:buSzPts val="6400"/>
              <a:buFont typeface="Arial"/>
              <a:buChar char="•"/>
              <a:defRPr b="0" i="0" sz="6400" u="none" cap="none" strike="noStrike">
                <a:solidFill>
                  <a:schemeClr val="dk1"/>
                </a:solidFill>
                <a:latin typeface="Calibri"/>
                <a:ea typeface="Calibri"/>
                <a:cs typeface="Calibri"/>
                <a:sym typeface="Calibri"/>
              </a:defRPr>
            </a:lvl4pPr>
            <a:lvl5pPr indent="-415925" lvl="4" marL="7405688" marR="0" rtl="0" algn="l">
              <a:lnSpc>
                <a:spcPct val="90000"/>
              </a:lnSpc>
              <a:spcBef>
                <a:spcPts val="1800"/>
              </a:spcBef>
              <a:spcAft>
                <a:spcPts val="0"/>
              </a:spcAft>
              <a:buClr>
                <a:schemeClr val="dk1"/>
              </a:buClr>
              <a:buSzPts val="6400"/>
              <a:buFont typeface="Arial"/>
              <a:buChar char="•"/>
              <a:defRPr b="0" i="0" sz="6400" u="none" cap="none" strike="noStrike">
                <a:solidFill>
                  <a:schemeClr val="dk1"/>
                </a:solidFill>
                <a:latin typeface="Calibri"/>
                <a:ea typeface="Calibri"/>
                <a:cs typeface="Calibri"/>
                <a:sym typeface="Calibri"/>
              </a:defRPr>
            </a:lvl5pPr>
            <a:lvl6pPr indent="-411479" lvl="5" marL="9052560" marR="0" rtl="0" algn="l">
              <a:lnSpc>
                <a:spcPct val="90000"/>
              </a:lnSpc>
              <a:spcBef>
                <a:spcPts val="1800"/>
              </a:spcBef>
              <a:buClr>
                <a:schemeClr val="dk1"/>
              </a:buClr>
              <a:buSzPts val="6480"/>
              <a:buFont typeface="Arial"/>
              <a:buChar char="•"/>
              <a:defRPr b="0" i="0" sz="6480" u="none" cap="none" strike="noStrike">
                <a:solidFill>
                  <a:schemeClr val="dk1"/>
                </a:solidFill>
                <a:latin typeface="Calibri"/>
                <a:ea typeface="Calibri"/>
                <a:cs typeface="Calibri"/>
                <a:sym typeface="Calibri"/>
              </a:defRPr>
            </a:lvl6pPr>
            <a:lvl7pPr indent="-411480" lvl="6" marL="10698480" marR="0" rtl="0" algn="l">
              <a:lnSpc>
                <a:spcPct val="90000"/>
              </a:lnSpc>
              <a:spcBef>
                <a:spcPts val="1800"/>
              </a:spcBef>
              <a:buClr>
                <a:schemeClr val="dk1"/>
              </a:buClr>
              <a:buSzPts val="6480"/>
              <a:buFont typeface="Arial"/>
              <a:buChar char="•"/>
              <a:defRPr b="0" i="0" sz="6480" u="none" cap="none" strike="noStrike">
                <a:solidFill>
                  <a:schemeClr val="dk1"/>
                </a:solidFill>
                <a:latin typeface="Calibri"/>
                <a:ea typeface="Calibri"/>
                <a:cs typeface="Calibri"/>
                <a:sym typeface="Calibri"/>
              </a:defRPr>
            </a:lvl7pPr>
            <a:lvl8pPr indent="-411479" lvl="7" marL="12344400" marR="0" rtl="0" algn="l">
              <a:lnSpc>
                <a:spcPct val="90000"/>
              </a:lnSpc>
              <a:spcBef>
                <a:spcPts val="1800"/>
              </a:spcBef>
              <a:buClr>
                <a:schemeClr val="dk1"/>
              </a:buClr>
              <a:buSzPts val="6480"/>
              <a:buFont typeface="Arial"/>
              <a:buChar char="•"/>
              <a:defRPr b="0" i="0" sz="6480" u="none" cap="none" strike="noStrike">
                <a:solidFill>
                  <a:schemeClr val="dk1"/>
                </a:solidFill>
                <a:latin typeface="Calibri"/>
                <a:ea typeface="Calibri"/>
                <a:cs typeface="Calibri"/>
                <a:sym typeface="Calibri"/>
              </a:defRPr>
            </a:lvl8pPr>
            <a:lvl9pPr indent="-411478" lvl="8" marL="13990320" marR="0" rtl="0" algn="l">
              <a:lnSpc>
                <a:spcPct val="90000"/>
              </a:lnSpc>
              <a:spcBef>
                <a:spcPts val="1800"/>
              </a:spcBef>
              <a:buClr>
                <a:schemeClr val="dk1"/>
              </a:buClr>
              <a:buSzPts val="6480"/>
              <a:buFont typeface="Arial"/>
              <a:buChar char="•"/>
              <a:defRPr b="0" i="0" sz="648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3017837" y="35594925"/>
            <a:ext cx="9875837" cy="2044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14538325" y="35594925"/>
            <a:ext cx="14814550" cy="2044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30997525" y="35594925"/>
            <a:ext cx="9875837" cy="2044700"/>
          </a:xfrm>
          <a:prstGeom prst="rect">
            <a:avLst/>
          </a:prstGeom>
          <a:noFill/>
          <a:ln>
            <a:noFill/>
          </a:ln>
        </p:spPr>
        <p:txBody>
          <a:bodyPr anchorCtr="0" anchor="ctr" bIns="45700" lIns="91425" rIns="91425" wrap="square" tIns="45700">
            <a:noAutofit/>
          </a:bodyPr>
          <a:lstStyle/>
          <a:p>
            <a:pPr indent="-273050" lvl="0" marL="0" marR="0" rtl="0" algn="r">
              <a:lnSpc>
                <a:spcPct val="100000"/>
              </a:lnSpc>
              <a:spcBef>
                <a:spcPts val="0"/>
              </a:spcBef>
              <a:spcAft>
                <a:spcPts val="0"/>
              </a:spcAft>
              <a:buClr>
                <a:srgbClr val="898989"/>
              </a:buClr>
              <a:buSzPts val="4300"/>
              <a:buFont typeface="Calibri"/>
              <a:buNone/>
            </a:pPr>
            <a:fld id="{00000000-1234-1234-1234-123412341234}" type="slidenum">
              <a:rPr b="0" i="0" lang="en-US" sz="4300" u="none">
                <a:solidFill>
                  <a:srgbClr val="898989"/>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017837" y="2044700"/>
            <a:ext cx="37855525" cy="742315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1pPr>
            <a:lvl2pPr indent="0" lvl="1"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2pPr>
            <a:lvl3pPr indent="0" lvl="2"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3pPr>
            <a:lvl4pPr indent="0" lvl="3"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4pPr>
            <a:lvl5pPr indent="0" lvl="4" marL="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5pPr>
            <a:lvl6pPr indent="0" lvl="5" marL="45720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6pPr>
            <a:lvl7pPr indent="0" lvl="6" marL="91440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7pPr>
            <a:lvl8pPr indent="0" lvl="7" marL="137160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8pPr>
            <a:lvl9pPr indent="0" lvl="8" marL="1828800" marR="0" rtl="0" algn="l">
              <a:lnSpc>
                <a:spcPct val="90000"/>
              </a:lnSpc>
              <a:spcBef>
                <a:spcPts val="0"/>
              </a:spcBef>
              <a:spcAft>
                <a:spcPts val="0"/>
              </a:spcAft>
              <a:buSzPts val="1400"/>
              <a:buNone/>
              <a:defRPr b="0" i="0" sz="15800" u="none" cap="none" strike="noStrike">
                <a:solidFill>
                  <a:schemeClr val="dk1"/>
                </a:solidFill>
                <a:latin typeface="Calibri"/>
                <a:ea typeface="Calibri"/>
                <a:cs typeface="Calibri"/>
                <a:sym typeface="Calibri"/>
              </a:defRPr>
            </a:lvl9pPr>
          </a:lstStyle>
          <a:p/>
        </p:txBody>
      </p:sp>
      <p:sp>
        <p:nvSpPr>
          <p:cNvPr id="7" name="Shape 7"/>
          <p:cNvSpPr txBox="1"/>
          <p:nvPr>
            <p:ph idx="1" type="body"/>
          </p:nvPr>
        </p:nvSpPr>
        <p:spPr>
          <a:xfrm>
            <a:off x="3017837" y="10223500"/>
            <a:ext cx="37855525" cy="24368125"/>
          </a:xfrm>
          <a:prstGeom prst="rect">
            <a:avLst/>
          </a:prstGeom>
          <a:noFill/>
          <a:ln>
            <a:noFill/>
          </a:ln>
        </p:spPr>
        <p:txBody>
          <a:bodyPr anchorCtr="0" anchor="t" bIns="91425" lIns="91425" rIns="91425" wrap="square" tIns="91425"/>
          <a:lstStyle>
            <a:lvl1pPr indent="-187325" lvl="0" marL="822325" marR="0" rtl="0" algn="l">
              <a:lnSpc>
                <a:spcPct val="90000"/>
              </a:lnSpc>
              <a:spcBef>
                <a:spcPts val="3600"/>
              </a:spcBef>
              <a:spcAft>
                <a:spcPts val="0"/>
              </a:spcAft>
              <a:buClr>
                <a:schemeClr val="dk1"/>
              </a:buClr>
              <a:buSzPts val="10000"/>
              <a:buFont typeface="Arial"/>
              <a:buChar char="•"/>
              <a:defRPr b="0" i="0" sz="10000" u="none" cap="none" strike="noStrike">
                <a:solidFill>
                  <a:schemeClr val="dk1"/>
                </a:solidFill>
                <a:latin typeface="Calibri"/>
                <a:ea typeface="Calibri"/>
                <a:cs typeface="Calibri"/>
                <a:sym typeface="Calibri"/>
              </a:defRPr>
            </a:lvl1pPr>
            <a:lvl2pPr indent="-276225" lvl="1" marL="2468563" marR="0" rtl="0" algn="l">
              <a:lnSpc>
                <a:spcPct val="90000"/>
              </a:lnSpc>
              <a:spcBef>
                <a:spcPts val="1800"/>
              </a:spcBef>
              <a:spcAft>
                <a:spcPts val="0"/>
              </a:spcAft>
              <a:buClr>
                <a:schemeClr val="dk1"/>
              </a:buClr>
              <a:buSzPts val="8600"/>
              <a:buFont typeface="Arial"/>
              <a:buChar char="•"/>
              <a:defRPr b="0" i="0" sz="8600" u="none" cap="none" strike="noStrike">
                <a:solidFill>
                  <a:schemeClr val="dk1"/>
                </a:solidFill>
                <a:latin typeface="Calibri"/>
                <a:ea typeface="Calibri"/>
                <a:cs typeface="Calibri"/>
                <a:sym typeface="Calibri"/>
              </a:defRPr>
            </a:lvl2pPr>
            <a:lvl3pPr indent="-365125" lvl="2" marL="4114800" marR="0" rtl="0" algn="l">
              <a:lnSpc>
                <a:spcPct val="90000"/>
              </a:lnSpc>
              <a:spcBef>
                <a:spcPts val="18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3pPr>
            <a:lvl4pPr indent="-415925" lvl="3" marL="5759450" marR="0" rtl="0" algn="l">
              <a:lnSpc>
                <a:spcPct val="90000"/>
              </a:lnSpc>
              <a:spcBef>
                <a:spcPts val="1800"/>
              </a:spcBef>
              <a:spcAft>
                <a:spcPts val="0"/>
              </a:spcAft>
              <a:buClr>
                <a:schemeClr val="dk1"/>
              </a:buClr>
              <a:buSzPts val="6400"/>
              <a:buFont typeface="Arial"/>
              <a:buChar char="•"/>
              <a:defRPr b="0" i="0" sz="6400" u="none" cap="none" strike="noStrike">
                <a:solidFill>
                  <a:schemeClr val="dk1"/>
                </a:solidFill>
                <a:latin typeface="Calibri"/>
                <a:ea typeface="Calibri"/>
                <a:cs typeface="Calibri"/>
                <a:sym typeface="Calibri"/>
              </a:defRPr>
            </a:lvl4pPr>
            <a:lvl5pPr indent="-415925" lvl="4" marL="7405688" marR="0" rtl="0" algn="l">
              <a:lnSpc>
                <a:spcPct val="90000"/>
              </a:lnSpc>
              <a:spcBef>
                <a:spcPts val="1800"/>
              </a:spcBef>
              <a:spcAft>
                <a:spcPts val="0"/>
              </a:spcAft>
              <a:buClr>
                <a:schemeClr val="dk1"/>
              </a:buClr>
              <a:buSzPts val="6400"/>
              <a:buFont typeface="Arial"/>
              <a:buChar char="•"/>
              <a:defRPr b="0" i="0" sz="6400" u="none" cap="none" strike="noStrike">
                <a:solidFill>
                  <a:schemeClr val="dk1"/>
                </a:solidFill>
                <a:latin typeface="Calibri"/>
                <a:ea typeface="Calibri"/>
                <a:cs typeface="Calibri"/>
                <a:sym typeface="Calibri"/>
              </a:defRPr>
            </a:lvl5pPr>
            <a:lvl6pPr indent="-411479" lvl="5" marL="9052560" marR="0" rtl="0" algn="l">
              <a:lnSpc>
                <a:spcPct val="90000"/>
              </a:lnSpc>
              <a:spcBef>
                <a:spcPts val="1800"/>
              </a:spcBef>
              <a:buClr>
                <a:schemeClr val="dk1"/>
              </a:buClr>
              <a:buSzPts val="6480"/>
              <a:buFont typeface="Arial"/>
              <a:buChar char="•"/>
              <a:defRPr b="0" i="0" sz="6480" u="none" cap="none" strike="noStrike">
                <a:solidFill>
                  <a:schemeClr val="dk1"/>
                </a:solidFill>
                <a:latin typeface="Calibri"/>
                <a:ea typeface="Calibri"/>
                <a:cs typeface="Calibri"/>
                <a:sym typeface="Calibri"/>
              </a:defRPr>
            </a:lvl6pPr>
            <a:lvl7pPr indent="-411480" lvl="6" marL="10698480" marR="0" rtl="0" algn="l">
              <a:lnSpc>
                <a:spcPct val="90000"/>
              </a:lnSpc>
              <a:spcBef>
                <a:spcPts val="1800"/>
              </a:spcBef>
              <a:buClr>
                <a:schemeClr val="dk1"/>
              </a:buClr>
              <a:buSzPts val="6480"/>
              <a:buFont typeface="Arial"/>
              <a:buChar char="•"/>
              <a:defRPr b="0" i="0" sz="6480" u="none" cap="none" strike="noStrike">
                <a:solidFill>
                  <a:schemeClr val="dk1"/>
                </a:solidFill>
                <a:latin typeface="Calibri"/>
                <a:ea typeface="Calibri"/>
                <a:cs typeface="Calibri"/>
                <a:sym typeface="Calibri"/>
              </a:defRPr>
            </a:lvl7pPr>
            <a:lvl8pPr indent="-411479" lvl="7" marL="12344400" marR="0" rtl="0" algn="l">
              <a:lnSpc>
                <a:spcPct val="90000"/>
              </a:lnSpc>
              <a:spcBef>
                <a:spcPts val="1800"/>
              </a:spcBef>
              <a:buClr>
                <a:schemeClr val="dk1"/>
              </a:buClr>
              <a:buSzPts val="6480"/>
              <a:buFont typeface="Arial"/>
              <a:buChar char="•"/>
              <a:defRPr b="0" i="0" sz="6480" u="none" cap="none" strike="noStrike">
                <a:solidFill>
                  <a:schemeClr val="dk1"/>
                </a:solidFill>
                <a:latin typeface="Calibri"/>
                <a:ea typeface="Calibri"/>
                <a:cs typeface="Calibri"/>
                <a:sym typeface="Calibri"/>
              </a:defRPr>
            </a:lvl8pPr>
            <a:lvl9pPr indent="-411478" lvl="8" marL="13990320" marR="0" rtl="0" algn="l">
              <a:lnSpc>
                <a:spcPct val="90000"/>
              </a:lnSpc>
              <a:spcBef>
                <a:spcPts val="1800"/>
              </a:spcBef>
              <a:buClr>
                <a:schemeClr val="dk1"/>
              </a:buClr>
              <a:buSzPts val="6480"/>
              <a:buFont typeface="Arial"/>
              <a:buChar char="•"/>
              <a:defRPr b="0" i="0" sz="648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3017837" y="35594925"/>
            <a:ext cx="9875837" cy="2044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14538325" y="35594925"/>
            <a:ext cx="14814550" cy="2044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30997525" y="35594925"/>
            <a:ext cx="9875837" cy="2044700"/>
          </a:xfrm>
          <a:prstGeom prst="rect">
            <a:avLst/>
          </a:prstGeom>
          <a:noFill/>
          <a:ln>
            <a:noFill/>
          </a:ln>
        </p:spPr>
        <p:txBody>
          <a:bodyPr anchorCtr="0" anchor="ctr" bIns="45700" lIns="91425" rIns="91425" wrap="square" tIns="45700">
            <a:noAutofit/>
          </a:bodyPr>
          <a:lstStyle/>
          <a:p>
            <a:pPr indent="-273050" lvl="0" marL="0" marR="0" rtl="0" algn="r">
              <a:lnSpc>
                <a:spcPct val="100000"/>
              </a:lnSpc>
              <a:spcBef>
                <a:spcPts val="0"/>
              </a:spcBef>
              <a:spcAft>
                <a:spcPts val="0"/>
              </a:spcAft>
              <a:buClr>
                <a:srgbClr val="898989"/>
              </a:buClr>
              <a:buSzPts val="4300"/>
              <a:buFont typeface="Calibri"/>
              <a:buNone/>
            </a:pPr>
            <a:fld id="{00000000-1234-1234-1234-123412341234}" type="slidenum">
              <a:rPr b="0" i="0" lang="en-US" sz="4300" u="none" cap="none" strike="noStrike">
                <a:solidFill>
                  <a:srgbClr val="898989"/>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hyperlink" Target="https://www.ncjrs.gov/ondcppubs/publications/pdf/marij_mental_hlth.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3" name="Shape 83"/>
        <p:cNvGrpSpPr/>
        <p:nvPr/>
      </p:nvGrpSpPr>
      <p:grpSpPr>
        <a:xfrm>
          <a:off x="0" y="0"/>
          <a:ext cx="0" cy="0"/>
          <a:chOff x="0" y="0"/>
          <a:chExt cx="0" cy="0"/>
        </a:xfrm>
      </p:grpSpPr>
      <p:cxnSp>
        <p:nvCxnSpPr>
          <p:cNvPr id="84" name="Shape 84"/>
          <p:cNvCxnSpPr/>
          <p:nvPr/>
        </p:nvCxnSpPr>
        <p:spPr>
          <a:xfrm>
            <a:off x="0" y="5511800"/>
            <a:ext cx="43891199" cy="0"/>
          </a:xfrm>
          <a:prstGeom prst="straightConnector1">
            <a:avLst/>
          </a:prstGeom>
          <a:noFill/>
          <a:ln cap="flat" cmpd="sng" w="508000">
            <a:solidFill>
              <a:srgbClr val="FF0000"/>
            </a:solidFill>
            <a:prstDash val="solid"/>
            <a:miter lim="800000"/>
            <a:headEnd len="med" w="med" type="none"/>
            <a:tailEnd len="med" w="med" type="none"/>
          </a:ln>
        </p:spPr>
      </p:cxnSp>
      <p:sp>
        <p:nvSpPr>
          <p:cNvPr id="85" name="Shape 85"/>
          <p:cNvSpPr txBox="1"/>
          <p:nvPr/>
        </p:nvSpPr>
        <p:spPr>
          <a:xfrm>
            <a:off x="0" y="463550"/>
            <a:ext cx="43891199" cy="4533900"/>
          </a:xfrm>
          <a:prstGeom prst="rect">
            <a:avLst/>
          </a:prstGeom>
          <a:noFill/>
          <a:ln>
            <a:noFill/>
          </a:ln>
        </p:spPr>
        <p:txBody>
          <a:bodyPr anchorCtr="0" anchor="ctr" bIns="68575" lIns="137150" rIns="137150" wrap="square" tIns="68575">
            <a:noAutofit/>
          </a:bodyPr>
          <a:lstStyle/>
          <a:p>
            <a:pPr indent="-457200" lvl="0" marL="0" marR="0" rtl="0" algn="ctr">
              <a:lnSpc>
                <a:spcPct val="100000"/>
              </a:lnSpc>
              <a:spcBef>
                <a:spcPts val="0"/>
              </a:spcBef>
              <a:spcAft>
                <a:spcPts val="0"/>
              </a:spcAft>
              <a:buClr>
                <a:schemeClr val="dk1"/>
              </a:buClr>
              <a:buSzPts val="7200"/>
              <a:buFont typeface="Calibri"/>
              <a:buNone/>
            </a:pPr>
            <a:r>
              <a:rPr b="1" i="0" lang="en-US" sz="7200" u="none" cap="none" strike="noStrike">
                <a:solidFill>
                  <a:schemeClr val="dk1"/>
                </a:solidFill>
                <a:latin typeface="Calibri"/>
                <a:ea typeface="Calibri"/>
                <a:cs typeface="Calibri"/>
                <a:sym typeface="Calibri"/>
              </a:rPr>
              <a:t>Marijuana Usage Age, Depression Diagnosis and &amp; General Health among Different Age Groups</a:t>
            </a:r>
          </a:p>
          <a:p>
            <a:pPr indent="-266700" lvl="0" marL="0" marR="0" rtl="0" algn="ctr">
              <a:lnSpc>
                <a:spcPct val="100000"/>
              </a:lnSpc>
              <a:spcBef>
                <a:spcPts val="0"/>
              </a:spcBef>
              <a:spcAft>
                <a:spcPts val="0"/>
              </a:spcAft>
              <a:buClr>
                <a:schemeClr val="dk1"/>
              </a:buClr>
              <a:buSzPts val="4200"/>
              <a:buFont typeface="Calibri"/>
              <a:buNone/>
            </a:pPr>
            <a:r>
              <a:rPr b="0" i="1" lang="en-US" sz="4200" u="none" cap="none" strike="noStrike">
                <a:solidFill>
                  <a:schemeClr val="dk1"/>
                </a:solidFill>
                <a:latin typeface="Calibri"/>
                <a:ea typeface="Calibri"/>
                <a:cs typeface="Calibri"/>
                <a:sym typeface="Calibri"/>
              </a:rPr>
              <a:t>Mata , A. and Strickland, J.  </a:t>
            </a:r>
          </a:p>
          <a:p>
            <a:pPr indent="-266700" lvl="0" marL="0" marR="0" rtl="0" algn="ctr">
              <a:lnSpc>
                <a:spcPct val="100000"/>
              </a:lnSpc>
              <a:spcBef>
                <a:spcPts val="0"/>
              </a:spcBef>
              <a:spcAft>
                <a:spcPts val="0"/>
              </a:spcAft>
              <a:buClr>
                <a:schemeClr val="dk1"/>
              </a:buClr>
              <a:buSzPts val="4200"/>
              <a:buFont typeface="Calibri"/>
              <a:buNone/>
            </a:pPr>
            <a:r>
              <a:rPr b="0" i="1" lang="en-US" sz="4200" u="none" cap="none" strike="noStrike">
                <a:solidFill>
                  <a:schemeClr val="dk1"/>
                </a:solidFill>
                <a:latin typeface="Calibri"/>
                <a:ea typeface="Calibri"/>
                <a:cs typeface="Calibri"/>
                <a:sym typeface="Calibri"/>
              </a:rPr>
              <a:t>California State University, Chico</a:t>
            </a:r>
          </a:p>
          <a:p>
            <a:pPr indent="-266700" lvl="0" marL="0" marR="0" rtl="0" algn="ctr">
              <a:lnSpc>
                <a:spcPct val="100000"/>
              </a:lnSpc>
              <a:spcBef>
                <a:spcPts val="0"/>
              </a:spcBef>
              <a:spcAft>
                <a:spcPts val="0"/>
              </a:spcAft>
              <a:buClr>
                <a:schemeClr val="dk1"/>
              </a:buClr>
              <a:buSzPts val="4200"/>
              <a:buFont typeface="Calibri"/>
              <a:buNone/>
            </a:pPr>
            <a:r>
              <a:rPr b="0" i="1" lang="en-US" sz="4200" u="none" cap="none" strike="noStrike">
                <a:solidFill>
                  <a:schemeClr val="dk1"/>
                </a:solidFill>
                <a:latin typeface="Calibri"/>
                <a:ea typeface="Calibri"/>
                <a:cs typeface="Calibri"/>
                <a:sym typeface="Calibri"/>
              </a:rPr>
              <a:t>Fall 2017, MATH 315 </a:t>
            </a:r>
          </a:p>
        </p:txBody>
      </p:sp>
      <p:sp>
        <p:nvSpPr>
          <p:cNvPr id="86" name="Shape 86"/>
          <p:cNvSpPr txBox="1"/>
          <p:nvPr/>
        </p:nvSpPr>
        <p:spPr>
          <a:xfrm>
            <a:off x="263525" y="6478587"/>
            <a:ext cx="10358437" cy="914400"/>
          </a:xfrm>
          <a:prstGeom prst="rect">
            <a:avLst/>
          </a:prstGeom>
          <a:solidFill>
            <a:schemeClr val="lt1"/>
          </a:solidFill>
          <a:ln cap="flat" cmpd="sng" w="28575">
            <a:solidFill>
              <a:srgbClr val="FF0000"/>
            </a:solidFill>
            <a:prstDash val="solid"/>
            <a:miter lim="800000"/>
            <a:headEnd len="med" w="med" type="none"/>
            <a:tailEnd len="med" w="med" type="none"/>
          </a:ln>
        </p:spPr>
        <p:txBody>
          <a:bodyPr anchorCtr="0" anchor="ctr" bIns="68575" lIns="137150" rIns="137150" wrap="square" tIns="68575">
            <a:noAutofit/>
          </a:bodyPr>
          <a:lstStyle/>
          <a:p>
            <a:pPr indent="-323850" lvl="0" marL="0" marR="0" rtl="0" algn="ctr">
              <a:lnSpc>
                <a:spcPct val="100000"/>
              </a:lnSpc>
              <a:spcBef>
                <a:spcPts val="0"/>
              </a:spcBef>
              <a:spcAft>
                <a:spcPts val="0"/>
              </a:spcAft>
              <a:buClr>
                <a:schemeClr val="dk1"/>
              </a:buClr>
              <a:buSzPts val="5100"/>
              <a:buFont typeface="Arial"/>
              <a:buNone/>
            </a:pPr>
            <a:r>
              <a:rPr b="1" i="0" lang="en-US" sz="5100" u="none" cap="none" strike="noStrike">
                <a:solidFill>
                  <a:schemeClr val="dk1"/>
                </a:solidFill>
                <a:latin typeface="Arial"/>
                <a:ea typeface="Arial"/>
                <a:cs typeface="Arial"/>
                <a:sym typeface="Arial"/>
              </a:rPr>
              <a:t>Abstract</a:t>
            </a:r>
          </a:p>
        </p:txBody>
      </p:sp>
      <p:sp>
        <p:nvSpPr>
          <p:cNvPr id="87" name="Shape 87"/>
          <p:cNvSpPr txBox="1"/>
          <p:nvPr/>
        </p:nvSpPr>
        <p:spPr>
          <a:xfrm>
            <a:off x="285750" y="7353300"/>
            <a:ext cx="11430000" cy="11988800"/>
          </a:xfrm>
          <a:prstGeom prst="rect">
            <a:avLst/>
          </a:prstGeom>
          <a:noFill/>
          <a:ln>
            <a:noFill/>
          </a:ln>
        </p:spPr>
        <p:txBody>
          <a:bodyPr anchorCtr="0" anchor="t" bIns="68575" lIns="137150" rIns="137150" wrap="square" tIns="68575">
            <a:noAutofit/>
          </a:bodyPr>
          <a:lstStyle/>
          <a:p>
            <a:pPr indent="-222250" lvl="0" marL="0" marR="0" rtl="0" algn="l">
              <a:lnSpc>
                <a:spcPct val="100000"/>
              </a:lnSpc>
              <a:spcBef>
                <a:spcPts val="0"/>
              </a:spcBef>
              <a:spcAft>
                <a:spcPts val="0"/>
              </a:spcAft>
              <a:buClr>
                <a:schemeClr val="dk1"/>
              </a:buClr>
              <a:buSzPts val="3500"/>
              <a:buFont typeface="Arial"/>
              <a:buNone/>
            </a:pPr>
            <a:r>
              <a:rPr b="0" i="0" lang="en-US" sz="3500" u="none" cap="none" strike="noStrike">
                <a:solidFill>
                  <a:schemeClr val="dk1"/>
                </a:solidFill>
                <a:latin typeface="Arial"/>
                <a:ea typeface="Arial"/>
                <a:cs typeface="Arial"/>
                <a:sym typeface="Arial"/>
              </a:rPr>
              <a:t>Marijuana, since being first discovered, has been used as a means of recreation by many people.  A common notion about marijuana is that it is seen as a “safe” drug to use with no serious complications or side effects. Some individuals use marijuana as a means of coping with certain pressures in their lives such as exams, deadlines, relationships, and stress. Others, use it as a way of relieving boredom, frustration, anxiety, or even depression. On the contrary, some studies suggest that there is some correlation between marijuana consumption and depression. According to a study published by The Office of National Drug Control Policy, they found that teen marijuana use worsened depression symptoms (Office of National Drug Control Policy 2008. According to the Anxiety and Depression Association of America, Major Depression Disorder affects more than 16.1 million American adults, or about 6.7% of the U.S. population age 18 and older in a given year (Anxiety and Depression Association of America 2016) In our study, we hope to discover more trends trying to link and correlate marijuana consumption with depression.</a:t>
            </a:r>
          </a:p>
        </p:txBody>
      </p:sp>
      <p:sp>
        <p:nvSpPr>
          <p:cNvPr id="88" name="Shape 88"/>
          <p:cNvSpPr txBox="1"/>
          <p:nvPr/>
        </p:nvSpPr>
        <p:spPr>
          <a:xfrm>
            <a:off x="33131125" y="23795038"/>
            <a:ext cx="10358437" cy="914400"/>
          </a:xfrm>
          <a:prstGeom prst="rect">
            <a:avLst/>
          </a:prstGeom>
          <a:solidFill>
            <a:schemeClr val="lt1"/>
          </a:solidFill>
          <a:ln cap="flat" cmpd="sng" w="28575">
            <a:solidFill>
              <a:srgbClr val="FF0000"/>
            </a:solidFill>
            <a:prstDash val="solid"/>
            <a:miter lim="800000"/>
            <a:headEnd len="med" w="med" type="none"/>
            <a:tailEnd len="med" w="med" type="none"/>
          </a:ln>
        </p:spPr>
        <p:txBody>
          <a:bodyPr anchorCtr="0" anchor="ctr" bIns="68575" lIns="137150" rIns="137150" wrap="square" tIns="68575">
            <a:noAutofit/>
          </a:bodyPr>
          <a:lstStyle/>
          <a:p>
            <a:pPr indent="-323850" lvl="0" marL="0" marR="0" rtl="0" algn="ctr">
              <a:lnSpc>
                <a:spcPct val="100000"/>
              </a:lnSpc>
              <a:spcBef>
                <a:spcPts val="0"/>
              </a:spcBef>
              <a:spcAft>
                <a:spcPts val="0"/>
              </a:spcAft>
              <a:buClr>
                <a:schemeClr val="dk1"/>
              </a:buClr>
              <a:buSzPts val="5100"/>
              <a:buFont typeface="Arial"/>
              <a:buNone/>
            </a:pPr>
            <a:r>
              <a:rPr b="1" i="0" lang="en-US" sz="5100" u="none" cap="none" strike="noStrike">
                <a:solidFill>
                  <a:schemeClr val="dk1"/>
                </a:solidFill>
                <a:latin typeface="Arial"/>
                <a:ea typeface="Arial"/>
                <a:cs typeface="Arial"/>
                <a:sym typeface="Arial"/>
              </a:rPr>
              <a:t>References</a:t>
            </a:r>
          </a:p>
        </p:txBody>
      </p:sp>
      <p:sp>
        <p:nvSpPr>
          <p:cNvPr id="89" name="Shape 89"/>
          <p:cNvSpPr txBox="1"/>
          <p:nvPr/>
        </p:nvSpPr>
        <p:spPr>
          <a:xfrm>
            <a:off x="33050163" y="19448463"/>
            <a:ext cx="10439400" cy="3908425"/>
          </a:xfrm>
          <a:prstGeom prst="rect">
            <a:avLst/>
          </a:prstGeom>
          <a:noFill/>
          <a:ln>
            <a:noFill/>
          </a:ln>
        </p:spPr>
        <p:txBody>
          <a:bodyPr anchorCtr="0" anchor="t" bIns="68575" lIns="137150" rIns="137150" wrap="square" tIns="68575">
            <a:noAutofit/>
          </a:bodyPr>
          <a:lstStyle/>
          <a:p>
            <a:pPr indent="-457200" lvl="0" marL="457200" marR="0" rtl="0" algn="l">
              <a:lnSpc>
                <a:spcPct val="100000"/>
              </a:lnSpc>
              <a:spcBef>
                <a:spcPts val="0"/>
              </a:spcBef>
              <a:spcAft>
                <a:spcPts val="0"/>
              </a:spcAft>
              <a:buClr>
                <a:schemeClr val="dk1"/>
              </a:buClr>
              <a:buSzPts val="3500"/>
              <a:buFont typeface="Arial"/>
              <a:buChar char="•"/>
            </a:pPr>
            <a:r>
              <a:rPr b="0" i="0" lang="en-US" sz="3500" u="none" cap="none" strike="noStrike">
                <a:solidFill>
                  <a:schemeClr val="dk1"/>
                </a:solidFill>
                <a:latin typeface="Arial"/>
                <a:ea typeface="Arial"/>
                <a:cs typeface="Arial"/>
                <a:sym typeface="Arial"/>
              </a:rPr>
              <a:t>Statistically significant but weak correlation between the Age of a person when they were first diagnosed with depression and the age of a person when they first used marijuana. </a:t>
            </a:r>
          </a:p>
          <a:p>
            <a:pPr indent="-457200" lvl="0" marL="457200" marR="0" rtl="0" algn="l">
              <a:lnSpc>
                <a:spcPct val="100000"/>
              </a:lnSpc>
              <a:spcBef>
                <a:spcPts val="0"/>
              </a:spcBef>
              <a:spcAft>
                <a:spcPts val="0"/>
              </a:spcAft>
              <a:buClr>
                <a:schemeClr val="dk1"/>
              </a:buClr>
              <a:buSzPts val="3500"/>
              <a:buFont typeface="Arial"/>
              <a:buChar char="•"/>
            </a:pPr>
            <a:r>
              <a:rPr b="0" i="0" lang="en-US" sz="3500" u="none" cap="none" strike="noStrike">
                <a:solidFill>
                  <a:schemeClr val="dk1"/>
                </a:solidFill>
                <a:latin typeface="Arial"/>
                <a:ea typeface="Arial"/>
                <a:cs typeface="Arial"/>
                <a:sym typeface="Arial"/>
              </a:rPr>
              <a:t>Marijuana is a moderator for age of depression diagnosis and for general health of the individuals sampled. </a:t>
            </a:r>
          </a:p>
        </p:txBody>
      </p:sp>
      <p:sp>
        <p:nvSpPr>
          <p:cNvPr id="90" name="Shape 90"/>
          <p:cNvSpPr txBox="1"/>
          <p:nvPr/>
        </p:nvSpPr>
        <p:spPr>
          <a:xfrm>
            <a:off x="15092363" y="16649700"/>
            <a:ext cx="10358437" cy="914400"/>
          </a:xfrm>
          <a:prstGeom prst="rect">
            <a:avLst/>
          </a:prstGeom>
          <a:solidFill>
            <a:schemeClr val="lt1"/>
          </a:solidFill>
          <a:ln cap="flat" cmpd="sng" w="28575">
            <a:solidFill>
              <a:srgbClr val="FF0000"/>
            </a:solidFill>
            <a:prstDash val="solid"/>
            <a:miter lim="800000"/>
            <a:headEnd len="med" w="med" type="none"/>
            <a:tailEnd len="med" w="med" type="none"/>
          </a:ln>
        </p:spPr>
        <p:txBody>
          <a:bodyPr anchorCtr="0" anchor="ctr" bIns="68575" lIns="137150" rIns="137150" wrap="square" tIns="68575">
            <a:noAutofit/>
          </a:bodyPr>
          <a:lstStyle/>
          <a:p>
            <a:pPr indent="-323850" lvl="0" marL="0" marR="0" rtl="0" algn="ctr">
              <a:lnSpc>
                <a:spcPct val="100000"/>
              </a:lnSpc>
              <a:spcBef>
                <a:spcPts val="0"/>
              </a:spcBef>
              <a:spcAft>
                <a:spcPts val="0"/>
              </a:spcAft>
              <a:buClr>
                <a:schemeClr val="dk1"/>
              </a:buClr>
              <a:buSzPts val="5100"/>
              <a:buFont typeface="Arial"/>
              <a:buNone/>
            </a:pPr>
            <a:r>
              <a:rPr b="1" i="0" lang="en-US" sz="5100" u="none" cap="none" strike="noStrike">
                <a:solidFill>
                  <a:schemeClr val="dk1"/>
                </a:solidFill>
                <a:latin typeface="Arial"/>
                <a:ea typeface="Arial"/>
                <a:cs typeface="Arial"/>
                <a:sym typeface="Arial"/>
              </a:rPr>
              <a:t>Results</a:t>
            </a:r>
          </a:p>
        </p:txBody>
      </p:sp>
      <p:sp>
        <p:nvSpPr>
          <p:cNvPr id="91" name="Shape 91"/>
          <p:cNvSpPr txBox="1"/>
          <p:nvPr/>
        </p:nvSpPr>
        <p:spPr>
          <a:xfrm>
            <a:off x="153987" y="23228300"/>
            <a:ext cx="10360025" cy="912812"/>
          </a:xfrm>
          <a:prstGeom prst="rect">
            <a:avLst/>
          </a:prstGeom>
          <a:solidFill>
            <a:schemeClr val="lt1"/>
          </a:solidFill>
          <a:ln cap="flat" cmpd="sng" w="28575">
            <a:solidFill>
              <a:srgbClr val="FF0000"/>
            </a:solidFill>
            <a:prstDash val="solid"/>
            <a:miter lim="800000"/>
            <a:headEnd len="med" w="med" type="none"/>
            <a:tailEnd len="med" w="med" type="none"/>
          </a:ln>
        </p:spPr>
        <p:txBody>
          <a:bodyPr anchorCtr="0" anchor="ctr" bIns="68575" lIns="137150" rIns="137150" wrap="square" tIns="68575">
            <a:noAutofit/>
          </a:bodyPr>
          <a:lstStyle/>
          <a:p>
            <a:pPr indent="-323850" lvl="0" marL="0" marR="0" rtl="0" algn="ctr">
              <a:lnSpc>
                <a:spcPct val="100000"/>
              </a:lnSpc>
              <a:spcBef>
                <a:spcPts val="0"/>
              </a:spcBef>
              <a:spcAft>
                <a:spcPts val="0"/>
              </a:spcAft>
              <a:buClr>
                <a:schemeClr val="dk1"/>
              </a:buClr>
              <a:buSzPts val="5100"/>
              <a:buFont typeface="Arial"/>
              <a:buNone/>
            </a:pPr>
            <a:r>
              <a:rPr b="1" i="0" lang="en-US" sz="5100" u="none" cap="none" strike="noStrike">
                <a:solidFill>
                  <a:schemeClr val="dk1"/>
                </a:solidFill>
                <a:latin typeface="Arial"/>
                <a:ea typeface="Arial"/>
                <a:cs typeface="Arial"/>
                <a:sym typeface="Arial"/>
              </a:rPr>
              <a:t>Methods &amp; Materials</a:t>
            </a:r>
          </a:p>
        </p:txBody>
      </p:sp>
      <p:sp>
        <p:nvSpPr>
          <p:cNvPr id="92" name="Shape 92"/>
          <p:cNvSpPr txBox="1"/>
          <p:nvPr/>
        </p:nvSpPr>
        <p:spPr>
          <a:xfrm>
            <a:off x="457200" y="28028900"/>
            <a:ext cx="9753600" cy="2185987"/>
          </a:xfrm>
          <a:prstGeom prst="rect">
            <a:avLst/>
          </a:prstGeom>
          <a:noFill/>
          <a:ln>
            <a:noFill/>
          </a:ln>
        </p:spPr>
        <p:txBody>
          <a:bodyPr anchorCtr="0" anchor="t" bIns="45700" lIns="91425" rIns="91425" wrap="square" tIns="45700">
            <a:noAutofit/>
          </a:bodyPr>
          <a:lstStyle/>
          <a:p>
            <a:pPr indent="-215900" lvl="0" marL="0" marR="0" rtl="0" algn="l">
              <a:lnSpc>
                <a:spcPct val="100000"/>
              </a:lnSpc>
              <a:spcBef>
                <a:spcPts val="0"/>
              </a:spcBef>
              <a:spcAft>
                <a:spcPts val="0"/>
              </a:spcAft>
              <a:buClr>
                <a:schemeClr val="dk1"/>
              </a:buClr>
              <a:buSzPts val="3400"/>
              <a:buFont typeface="Calibri"/>
              <a:buNone/>
            </a:pPr>
            <a:r>
              <a:t/>
            </a:r>
            <a:endParaRPr b="0" i="0" sz="3400" u="none" cap="none" strike="noStrike">
              <a:solidFill>
                <a:schemeClr val="lt1"/>
              </a:solidFill>
              <a:latin typeface="Arial"/>
              <a:ea typeface="Arial"/>
              <a:cs typeface="Arial"/>
              <a:sym typeface="Arial"/>
            </a:endParaRPr>
          </a:p>
          <a:p>
            <a:pPr indent="-215900" lvl="0" marL="0" marR="0" rtl="0" algn="l">
              <a:lnSpc>
                <a:spcPct val="100000"/>
              </a:lnSpc>
              <a:spcBef>
                <a:spcPts val="0"/>
              </a:spcBef>
              <a:spcAft>
                <a:spcPts val="0"/>
              </a:spcAft>
              <a:buClr>
                <a:schemeClr val="dk1"/>
              </a:buClr>
              <a:buSzPts val="3400"/>
              <a:buFont typeface="Calibri"/>
              <a:buNone/>
            </a:pPr>
            <a:r>
              <a:t/>
            </a:r>
            <a:endParaRPr b="0" i="0" sz="3400" u="none" cap="none" strike="noStrike">
              <a:solidFill>
                <a:schemeClr val="lt1"/>
              </a:solidFill>
              <a:latin typeface="Arial"/>
              <a:ea typeface="Arial"/>
              <a:cs typeface="Arial"/>
              <a:sym typeface="Arial"/>
            </a:endParaRPr>
          </a:p>
          <a:p>
            <a:pPr indent="-215900" lvl="0" marL="0" marR="0" rtl="0" algn="l">
              <a:lnSpc>
                <a:spcPct val="100000"/>
              </a:lnSpc>
              <a:spcBef>
                <a:spcPts val="0"/>
              </a:spcBef>
              <a:spcAft>
                <a:spcPts val="0"/>
              </a:spcAft>
              <a:buClr>
                <a:schemeClr val="dk1"/>
              </a:buClr>
              <a:buSzPts val="3400"/>
              <a:buFont typeface="Calibri"/>
              <a:buNone/>
            </a:pPr>
            <a:r>
              <a:t/>
            </a:r>
            <a:endParaRPr b="0" i="0" sz="3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400" u="none">
              <a:solidFill>
                <a:schemeClr val="lt1"/>
              </a:solidFill>
              <a:latin typeface="Arial"/>
              <a:ea typeface="Arial"/>
              <a:cs typeface="Arial"/>
              <a:sym typeface="Arial"/>
            </a:endParaRPr>
          </a:p>
        </p:txBody>
      </p:sp>
      <p:sp>
        <p:nvSpPr>
          <p:cNvPr id="93" name="Shape 93"/>
          <p:cNvSpPr txBox="1"/>
          <p:nvPr/>
        </p:nvSpPr>
        <p:spPr>
          <a:xfrm>
            <a:off x="32896175" y="6472237"/>
            <a:ext cx="10358437" cy="914400"/>
          </a:xfrm>
          <a:prstGeom prst="rect">
            <a:avLst/>
          </a:prstGeom>
          <a:solidFill>
            <a:schemeClr val="lt1"/>
          </a:solidFill>
          <a:ln cap="flat" cmpd="sng" w="28575">
            <a:solidFill>
              <a:srgbClr val="FF0000"/>
            </a:solidFill>
            <a:prstDash val="solid"/>
            <a:miter lim="800000"/>
            <a:headEnd len="med" w="med" type="none"/>
            <a:tailEnd len="med" w="med" type="none"/>
          </a:ln>
        </p:spPr>
        <p:txBody>
          <a:bodyPr anchorCtr="0" anchor="ctr" bIns="68575" lIns="137150" rIns="137150" wrap="square" tIns="68575">
            <a:noAutofit/>
          </a:bodyPr>
          <a:lstStyle/>
          <a:p>
            <a:pPr indent="-323850" lvl="0" marL="0" marR="0" rtl="0" algn="ctr">
              <a:lnSpc>
                <a:spcPct val="100000"/>
              </a:lnSpc>
              <a:spcBef>
                <a:spcPts val="0"/>
              </a:spcBef>
              <a:spcAft>
                <a:spcPts val="0"/>
              </a:spcAft>
              <a:buClr>
                <a:schemeClr val="dk1"/>
              </a:buClr>
              <a:buSzPts val="5100"/>
              <a:buFont typeface="Arial"/>
              <a:buNone/>
            </a:pPr>
            <a:r>
              <a:rPr b="1" i="0" lang="en-US" sz="5100" u="none">
                <a:solidFill>
                  <a:schemeClr val="dk1"/>
                </a:solidFill>
                <a:latin typeface="Arial"/>
                <a:ea typeface="Arial"/>
                <a:cs typeface="Arial"/>
                <a:sym typeface="Arial"/>
              </a:rPr>
              <a:t>Implications </a:t>
            </a:r>
          </a:p>
        </p:txBody>
      </p:sp>
      <p:sp>
        <p:nvSpPr>
          <p:cNvPr id="94" name="Shape 94"/>
          <p:cNvSpPr txBox="1"/>
          <p:nvPr/>
        </p:nvSpPr>
        <p:spPr>
          <a:xfrm>
            <a:off x="32896175" y="7777162"/>
            <a:ext cx="9982200" cy="10342562"/>
          </a:xfrm>
          <a:prstGeom prst="rect">
            <a:avLst/>
          </a:prstGeom>
          <a:noFill/>
          <a:ln>
            <a:noFill/>
          </a:ln>
        </p:spPr>
        <p:txBody>
          <a:bodyPr anchorCtr="0" anchor="t" bIns="45700" lIns="91425" rIns="91425" wrap="square" tIns="45700">
            <a:noAutofit/>
          </a:bodyPr>
          <a:lstStyle/>
          <a:p>
            <a:pPr indent="-215900" lvl="0" marL="0" marR="0" rtl="0" algn="l">
              <a:lnSpc>
                <a:spcPct val="100000"/>
              </a:lnSpc>
              <a:spcBef>
                <a:spcPts val="0"/>
              </a:spcBef>
              <a:spcAft>
                <a:spcPts val="0"/>
              </a:spcAft>
              <a:buClr>
                <a:schemeClr val="dk1"/>
              </a:buClr>
              <a:buSzPts val="3400"/>
              <a:buFont typeface="Arial"/>
              <a:buNone/>
            </a:pPr>
            <a:r>
              <a:rPr b="0" i="0" lang="en-US" sz="3400" u="none">
                <a:solidFill>
                  <a:schemeClr val="dk1"/>
                </a:solidFill>
                <a:latin typeface="Arial"/>
                <a:ea typeface="Arial"/>
                <a:cs typeface="Arial"/>
                <a:sym typeface="Arial"/>
              </a:rPr>
              <a:t>In our study, we found that age of depression diagnosis and age of first encounter with marijuana are statistically correlated and that age of marijuana usage is a moderator  for a age of depression and age of first encounter of marijuana usage. This leads us to ask more questions. In regards to gender. In one study, it was found that females have a higher rate of depression and had a higher rate of marijuana usage than males. (Crane 2015)  Future studies with the AddHealth data should focus on weather gender is correlated with age of depression and age and marijuana usage while also exploring if gender is a </a:t>
            </a:r>
            <a:r>
              <a:rPr b="0" i="0" lang="en-US" sz="3200" u="none">
                <a:solidFill>
                  <a:schemeClr val="dk1"/>
                </a:solidFill>
                <a:latin typeface="Arial"/>
                <a:ea typeface="Arial"/>
                <a:cs typeface="Arial"/>
                <a:sym typeface="Arial"/>
              </a:rPr>
              <a:t>moderator for age of depression diagnosis and for general health. Another thing that can be looked at is weather cigarette smoking and depression is higher or lower between ages. In the same study, it was found that males have a higher rate of smoking cigarettes and depression rates than females.(Crane 2015)  It would be interesting to see if this is applicable to this sample. </a:t>
            </a:r>
          </a:p>
        </p:txBody>
      </p:sp>
      <p:sp>
        <p:nvSpPr>
          <p:cNvPr id="95" name="Shape 95"/>
          <p:cNvSpPr txBox="1"/>
          <p:nvPr/>
        </p:nvSpPr>
        <p:spPr>
          <a:xfrm>
            <a:off x="32708850" y="18472150"/>
            <a:ext cx="10358437" cy="914400"/>
          </a:xfrm>
          <a:prstGeom prst="rect">
            <a:avLst/>
          </a:prstGeom>
          <a:solidFill>
            <a:schemeClr val="lt1"/>
          </a:solidFill>
          <a:ln cap="flat" cmpd="sng" w="28575">
            <a:solidFill>
              <a:srgbClr val="FF0000"/>
            </a:solidFill>
            <a:prstDash val="solid"/>
            <a:miter lim="800000"/>
            <a:headEnd len="med" w="med" type="none"/>
            <a:tailEnd len="med" w="med" type="none"/>
          </a:ln>
        </p:spPr>
        <p:txBody>
          <a:bodyPr anchorCtr="0" anchor="ctr" bIns="68575" lIns="137150" rIns="137150" wrap="square" tIns="68575">
            <a:noAutofit/>
          </a:bodyPr>
          <a:lstStyle/>
          <a:p>
            <a:pPr indent="-323850" lvl="0" marL="0" marR="0" rtl="0" algn="ctr">
              <a:lnSpc>
                <a:spcPct val="100000"/>
              </a:lnSpc>
              <a:spcBef>
                <a:spcPts val="0"/>
              </a:spcBef>
              <a:spcAft>
                <a:spcPts val="0"/>
              </a:spcAft>
              <a:buClr>
                <a:schemeClr val="dk1"/>
              </a:buClr>
              <a:buSzPts val="5100"/>
              <a:buFont typeface="Arial"/>
              <a:buNone/>
            </a:pPr>
            <a:r>
              <a:rPr b="1" i="0" lang="en-US" sz="5100" u="none">
                <a:solidFill>
                  <a:schemeClr val="dk1"/>
                </a:solidFill>
                <a:latin typeface="Arial"/>
                <a:ea typeface="Arial"/>
                <a:cs typeface="Arial"/>
                <a:sym typeface="Arial"/>
              </a:rPr>
              <a:t>Conclusion</a:t>
            </a:r>
          </a:p>
        </p:txBody>
      </p:sp>
      <p:cxnSp>
        <p:nvCxnSpPr>
          <p:cNvPr id="96" name="Shape 96"/>
          <p:cNvCxnSpPr/>
          <p:nvPr/>
        </p:nvCxnSpPr>
        <p:spPr>
          <a:xfrm>
            <a:off x="34925" y="37325300"/>
            <a:ext cx="43891199" cy="0"/>
          </a:xfrm>
          <a:prstGeom prst="straightConnector1">
            <a:avLst/>
          </a:prstGeom>
          <a:noFill/>
          <a:ln cap="flat" cmpd="sng" w="508000">
            <a:solidFill>
              <a:srgbClr val="FF0000"/>
            </a:solidFill>
            <a:prstDash val="solid"/>
            <a:miter lim="800000"/>
            <a:headEnd len="med" w="med" type="none"/>
            <a:tailEnd len="med" w="med" type="none"/>
          </a:ln>
        </p:spPr>
      </p:cxnSp>
      <p:sp>
        <p:nvSpPr>
          <p:cNvPr id="97" name="Shape 97"/>
          <p:cNvSpPr txBox="1"/>
          <p:nvPr/>
        </p:nvSpPr>
        <p:spPr>
          <a:xfrm>
            <a:off x="14974888" y="6472237"/>
            <a:ext cx="11849100" cy="1095375"/>
          </a:xfrm>
          <a:prstGeom prst="rect">
            <a:avLst/>
          </a:prstGeom>
          <a:solidFill>
            <a:schemeClr val="lt1"/>
          </a:solidFill>
          <a:ln cap="flat" cmpd="sng" w="28575">
            <a:solidFill>
              <a:srgbClr val="FF0000"/>
            </a:solidFill>
            <a:prstDash val="solid"/>
            <a:miter lim="800000"/>
            <a:headEnd len="med" w="med" type="none"/>
            <a:tailEnd len="med" w="med" type="none"/>
          </a:ln>
        </p:spPr>
        <p:txBody>
          <a:bodyPr anchorCtr="0" anchor="ctr" bIns="68575" lIns="137150" rIns="137150" wrap="square" tIns="68575">
            <a:noAutofit/>
          </a:bodyPr>
          <a:lstStyle/>
          <a:p>
            <a:pPr indent="-323850" lvl="0" marL="0" marR="0" rtl="0" algn="ctr">
              <a:lnSpc>
                <a:spcPct val="100000"/>
              </a:lnSpc>
              <a:spcBef>
                <a:spcPts val="0"/>
              </a:spcBef>
              <a:spcAft>
                <a:spcPts val="0"/>
              </a:spcAft>
              <a:buClr>
                <a:schemeClr val="dk1"/>
              </a:buClr>
              <a:buSzPts val="5100"/>
              <a:buFont typeface="Arial"/>
              <a:buNone/>
            </a:pPr>
            <a:r>
              <a:rPr b="1" i="0" lang="en-US" sz="5100" u="none">
                <a:solidFill>
                  <a:schemeClr val="dk1"/>
                </a:solidFill>
                <a:latin typeface="Arial"/>
                <a:ea typeface="Arial"/>
                <a:cs typeface="Arial"/>
                <a:sym typeface="Arial"/>
              </a:rPr>
              <a:t>Sample Characteristics &amp; Variables  </a:t>
            </a:r>
          </a:p>
        </p:txBody>
      </p:sp>
      <p:pic>
        <p:nvPicPr>
          <p:cNvPr descr="https://lh3.googleusercontent.com/cAyNZ1dfHfpBXEIODdJghCEeRVIoP90lJMRhrTaJIIEOAxTlWwqG2XLwCJSWx5OSl9Du_LbWcfEwrOTeh0CVaDOYebw-vVHAlea7AulSZ5R2oQlY2fXCcI-fmQ20Fm8JPvItU_BXGXk" id="98" name="Shape 98"/>
          <p:cNvPicPr preferRelativeResize="0"/>
          <p:nvPr/>
        </p:nvPicPr>
        <p:blipFill rotWithShape="1">
          <a:blip r:embed="rId3">
            <a:alphaModFix/>
          </a:blip>
          <a:srcRect b="0" l="0" r="0" t="0"/>
          <a:stretch/>
        </p:blipFill>
        <p:spPr>
          <a:xfrm>
            <a:off x="16544925" y="17826038"/>
            <a:ext cx="7261225" cy="5810250"/>
          </a:xfrm>
          <a:prstGeom prst="rect">
            <a:avLst/>
          </a:prstGeom>
          <a:noFill/>
          <a:ln>
            <a:noFill/>
          </a:ln>
        </p:spPr>
      </p:pic>
      <p:sp>
        <p:nvSpPr>
          <p:cNvPr id="99" name="Shape 99"/>
          <p:cNvSpPr txBox="1"/>
          <p:nvPr/>
        </p:nvSpPr>
        <p:spPr>
          <a:xfrm>
            <a:off x="14346238" y="23768050"/>
            <a:ext cx="15681325" cy="3756025"/>
          </a:xfrm>
          <a:prstGeom prst="rect">
            <a:avLst/>
          </a:prstGeom>
          <a:noFill/>
          <a:ln>
            <a:noFill/>
          </a:ln>
        </p:spPr>
        <p:txBody>
          <a:bodyPr anchorCtr="0" anchor="t" bIns="45700" lIns="91425" rIns="91425" wrap="square" tIns="45700">
            <a:noAutofit/>
          </a:bodyPr>
          <a:lstStyle/>
          <a:p>
            <a:pPr indent="-457200" lvl="0" marL="457200" marR="0" rtl="0" algn="l">
              <a:lnSpc>
                <a:spcPct val="100000"/>
              </a:lnSpc>
              <a:spcBef>
                <a:spcPts val="0"/>
              </a:spcBef>
              <a:spcAft>
                <a:spcPts val="0"/>
              </a:spcAft>
              <a:buClr>
                <a:schemeClr val="dk1"/>
              </a:buClr>
              <a:buSzPts val="3400"/>
              <a:buFont typeface="Arial"/>
              <a:buChar char="•"/>
            </a:pPr>
            <a:r>
              <a:rPr b="0" i="0" lang="en-US" sz="3400" u="none">
                <a:solidFill>
                  <a:schemeClr val="dk1"/>
                </a:solidFill>
                <a:latin typeface="Calibri"/>
                <a:ea typeface="Calibri"/>
                <a:cs typeface="Calibri"/>
                <a:sym typeface="Calibri"/>
              </a:rPr>
              <a:t>There was a statistically significant but weak correlation between the Age of a person when they were first diagnosed with depression and the age of a person when they first used marijuana, r(517)=0.18, p &lt; 0.0001. </a:t>
            </a:r>
          </a:p>
          <a:p>
            <a:pPr indent="-673100" lvl="0" marL="457200" marR="0" rtl="0" algn="l">
              <a:lnSpc>
                <a:spcPct val="100000"/>
              </a:lnSpc>
              <a:spcBef>
                <a:spcPts val="0"/>
              </a:spcBef>
              <a:spcAft>
                <a:spcPts val="0"/>
              </a:spcAft>
              <a:buClr>
                <a:schemeClr val="dk1"/>
              </a:buClr>
              <a:buSzPts val="3400"/>
              <a:buFont typeface="Calibri"/>
              <a:buNone/>
            </a:pPr>
            <a:r>
              <a:t/>
            </a:r>
            <a:endParaRPr b="0" i="0" sz="3400" u="none">
              <a:solidFill>
                <a:schemeClr val="dk1"/>
              </a:solidFill>
              <a:latin typeface="Calibri"/>
              <a:ea typeface="Calibri"/>
              <a:cs typeface="Calibri"/>
              <a:sym typeface="Calibri"/>
            </a:endParaRPr>
          </a:p>
          <a:p>
            <a:pPr indent="-673100" lvl="0" marL="457200" marR="0" rtl="0" algn="l">
              <a:lnSpc>
                <a:spcPct val="100000"/>
              </a:lnSpc>
              <a:spcBef>
                <a:spcPts val="0"/>
              </a:spcBef>
              <a:spcAft>
                <a:spcPts val="0"/>
              </a:spcAft>
              <a:buClr>
                <a:schemeClr val="dk1"/>
              </a:buClr>
              <a:buSzPts val="3400"/>
              <a:buFont typeface="Calibri"/>
              <a:buNone/>
            </a:pPr>
            <a:r>
              <a:rPr b="0" i="0" lang="en-US" sz="3400" u="none">
                <a:solidFill>
                  <a:schemeClr val="dk1"/>
                </a:solidFill>
                <a:latin typeface="Calibri"/>
                <a:ea typeface="Calibri"/>
                <a:cs typeface="Calibri"/>
                <a:sym typeface="Calibri"/>
              </a:rPr>
              <a:t>H4ID6H- Age of depression diagnosis. </a:t>
            </a:r>
          </a:p>
          <a:p>
            <a:pPr indent="-673100" lvl="0" marL="457200" marR="0" rtl="0" algn="l">
              <a:lnSpc>
                <a:spcPct val="100000"/>
              </a:lnSpc>
              <a:spcBef>
                <a:spcPts val="0"/>
              </a:spcBef>
              <a:spcAft>
                <a:spcPts val="0"/>
              </a:spcAft>
              <a:buClr>
                <a:schemeClr val="dk1"/>
              </a:buClr>
              <a:buSzPts val="3400"/>
              <a:buFont typeface="Calibri"/>
              <a:buNone/>
            </a:pPr>
            <a:r>
              <a:rPr b="0" i="0" lang="en-US" sz="3400" u="none">
                <a:solidFill>
                  <a:schemeClr val="dk1"/>
                </a:solidFill>
                <a:latin typeface="Calibri"/>
                <a:ea typeface="Calibri"/>
                <a:cs typeface="Calibri"/>
                <a:sym typeface="Calibri"/>
              </a:rPr>
              <a:t>H4TO68- Age of first usage of marijuana</a:t>
            </a:r>
          </a:p>
          <a:p>
            <a:pPr indent="0" lvl="0" marL="0" marR="0" rtl="0" algn="l">
              <a:lnSpc>
                <a:spcPct val="100000"/>
              </a:lnSpc>
              <a:spcBef>
                <a:spcPts val="0"/>
              </a:spcBef>
              <a:spcAft>
                <a:spcPts val="0"/>
              </a:spcAft>
              <a:buNone/>
            </a:pPr>
            <a:r>
              <a:t/>
            </a:r>
            <a:endParaRPr b="0" i="0" sz="3400" u="none">
              <a:solidFill>
                <a:schemeClr val="dk1"/>
              </a:solidFill>
              <a:latin typeface="Calibri"/>
              <a:ea typeface="Calibri"/>
              <a:cs typeface="Calibri"/>
              <a:sym typeface="Calibri"/>
            </a:endParaRPr>
          </a:p>
        </p:txBody>
      </p:sp>
      <p:sp>
        <p:nvSpPr>
          <p:cNvPr id="100" name="Shape 100"/>
          <p:cNvSpPr txBox="1"/>
          <p:nvPr/>
        </p:nvSpPr>
        <p:spPr>
          <a:xfrm>
            <a:off x="263525" y="24441150"/>
            <a:ext cx="10360025" cy="6019800"/>
          </a:xfrm>
          <a:prstGeom prst="rect">
            <a:avLst/>
          </a:prstGeom>
          <a:noFill/>
          <a:ln>
            <a:noFill/>
          </a:ln>
        </p:spPr>
        <p:txBody>
          <a:bodyPr anchorCtr="0" anchor="t" bIns="45700" lIns="91425" rIns="91425" wrap="square" tIns="45700">
            <a:noAutofit/>
          </a:bodyPr>
          <a:lstStyle/>
          <a:p>
            <a:pPr indent="-228600" lvl="0" marL="0" marR="0" rtl="0" algn="l">
              <a:lnSpc>
                <a:spcPct val="107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Our study sample came from a codebook called AddHealth Wave IC Codebook, provided by the Carolina Population Center. Data was taken from individuals who are ages 24-32. While there were 5,114 participants, 5,113 individuals sampled had depression and 2,775 individuals had used marijuana in the past. In order to answer our questions proposed above, we did a correlation analysis and we conducted a moderation analysis to see if marijuana usage was a moderator for depression and general health. </a:t>
            </a:r>
          </a:p>
        </p:txBody>
      </p:sp>
      <p:pic>
        <p:nvPicPr>
          <p:cNvPr descr="https://lh6.googleusercontent.com/Q-GTCNlKFdD5v20SWE82HL6KM68k1e4myDpcS1OZ-R0KJNi2N-2neX_7l5S6vZMQDoVElSu4BM2NLJViDiw-RUF_TswqgTMwTb7leco12MCQkmQ6xH4yvew1JOBc4KBVW__H4hMcx5w" id="101" name="Shape 101"/>
          <p:cNvPicPr preferRelativeResize="0"/>
          <p:nvPr/>
        </p:nvPicPr>
        <p:blipFill rotWithShape="1">
          <a:blip r:embed="rId4">
            <a:alphaModFix/>
          </a:blip>
          <a:srcRect b="0" l="0" r="0" t="0"/>
          <a:stretch/>
        </p:blipFill>
        <p:spPr>
          <a:xfrm>
            <a:off x="16486188" y="26139775"/>
            <a:ext cx="7261225" cy="5808662"/>
          </a:xfrm>
          <a:prstGeom prst="rect">
            <a:avLst/>
          </a:prstGeom>
          <a:noFill/>
          <a:ln>
            <a:noFill/>
          </a:ln>
        </p:spPr>
      </p:pic>
      <p:sp>
        <p:nvSpPr>
          <p:cNvPr id="102" name="Shape 102"/>
          <p:cNvSpPr txBox="1"/>
          <p:nvPr/>
        </p:nvSpPr>
        <p:spPr>
          <a:xfrm>
            <a:off x="13335000" y="31988125"/>
            <a:ext cx="17926050" cy="4940300"/>
          </a:xfrm>
          <a:prstGeom prst="rect">
            <a:avLst/>
          </a:prstGeom>
          <a:noFill/>
          <a:ln>
            <a:noFill/>
          </a:ln>
        </p:spPr>
        <p:txBody>
          <a:bodyPr anchorCtr="0" anchor="t" bIns="45700" lIns="91425" rIns="91425" wrap="square" tIns="45700">
            <a:noAutofit/>
          </a:bodyPr>
          <a:lstStyle/>
          <a:p>
            <a:pPr indent="-457200" lvl="0" marL="457200" marR="0" rtl="0" algn="l">
              <a:lnSpc>
                <a:spcPct val="100000"/>
              </a:lnSpc>
              <a:spcBef>
                <a:spcPts val="0"/>
              </a:spcBef>
              <a:spcAft>
                <a:spcPts val="0"/>
              </a:spcAft>
              <a:buClr>
                <a:schemeClr val="dk1"/>
              </a:buClr>
              <a:buSzPts val="3500"/>
              <a:buFont typeface="Arial"/>
              <a:buChar char="•"/>
            </a:pPr>
            <a:r>
              <a:rPr b="0" i="0" lang="en-US" sz="3500" u="none">
                <a:solidFill>
                  <a:schemeClr val="dk1"/>
                </a:solidFill>
                <a:latin typeface="Cambria"/>
                <a:ea typeface="Cambria"/>
                <a:cs typeface="Cambria"/>
                <a:sym typeface="Cambria"/>
              </a:rPr>
              <a:t>When looking at general health and the age of a person when they were first diagnosed with  depression, we attempted to see if marijuana usage (No or Yes) would change the relationship between the two variables. </a:t>
            </a:r>
          </a:p>
          <a:p>
            <a:pPr indent="-457200" lvl="0" marL="457200" marR="0" rtl="0" algn="l">
              <a:lnSpc>
                <a:spcPct val="100000"/>
              </a:lnSpc>
              <a:spcBef>
                <a:spcPts val="0"/>
              </a:spcBef>
              <a:spcAft>
                <a:spcPts val="0"/>
              </a:spcAft>
              <a:buClr>
                <a:schemeClr val="dk1"/>
              </a:buClr>
              <a:buSzPts val="3500"/>
              <a:buFont typeface="Arial"/>
              <a:buChar char="•"/>
            </a:pPr>
            <a:r>
              <a:rPr b="0" i="0" lang="en-US" sz="3500" u="none">
                <a:solidFill>
                  <a:schemeClr val="dk1"/>
                </a:solidFill>
                <a:latin typeface="Cambria"/>
                <a:ea typeface="Cambria"/>
                <a:cs typeface="Cambria"/>
                <a:sym typeface="Cambria"/>
              </a:rPr>
              <a:t>The original model yielded a p-value of (p=0.053) which is slightly significant. The stratified ANOVA models for marijuana users and non-users yielded p=values of (p=0.050) and (p=0.436) respectively. There is not a clear difference in the relationship between general health and the age of a person when they were first diagnosed with depression for those who use marijuana and those who don’t.</a:t>
            </a:r>
          </a:p>
          <a:p>
            <a:pPr indent="-457200" lvl="0" marL="457200" marR="0" rtl="0" algn="l">
              <a:lnSpc>
                <a:spcPct val="100000"/>
              </a:lnSpc>
              <a:spcBef>
                <a:spcPts val="0"/>
              </a:spcBef>
              <a:spcAft>
                <a:spcPts val="0"/>
              </a:spcAft>
              <a:buClr>
                <a:schemeClr val="dk1"/>
              </a:buClr>
              <a:buSzPts val="3500"/>
              <a:buFont typeface="Arial"/>
              <a:buChar char="•"/>
            </a:pPr>
            <a:r>
              <a:rPr b="0" i="0" lang="en-US" sz="3500" u="none">
                <a:solidFill>
                  <a:schemeClr val="dk1"/>
                </a:solidFill>
                <a:latin typeface="Cambria"/>
                <a:ea typeface="Cambria"/>
                <a:cs typeface="Cambria"/>
                <a:sym typeface="Cambria"/>
              </a:rPr>
              <a:t>In conclusion, marijuana usage is a moderating variable for this relationship. </a:t>
            </a:r>
          </a:p>
        </p:txBody>
      </p:sp>
      <p:sp>
        <p:nvSpPr>
          <p:cNvPr id="103" name="Shape 103"/>
          <p:cNvSpPr txBox="1"/>
          <p:nvPr/>
        </p:nvSpPr>
        <p:spPr>
          <a:xfrm>
            <a:off x="33188275" y="24834850"/>
            <a:ext cx="10439400" cy="12587286"/>
          </a:xfrm>
          <a:prstGeom prst="rect">
            <a:avLst/>
          </a:prstGeom>
          <a:noFill/>
          <a:ln>
            <a:noFill/>
          </a:ln>
        </p:spPr>
        <p:txBody>
          <a:bodyPr anchorCtr="0" anchor="t" bIns="45700" lIns="91425" rIns="91425" wrap="square" tIns="45700">
            <a:noAutofit/>
          </a:bodyPr>
          <a:lstStyle/>
          <a:p>
            <a:pPr indent="-222250" lvl="0" marL="0" marR="0" rtl="0" algn="l">
              <a:lnSpc>
                <a:spcPct val="100000"/>
              </a:lnSpc>
              <a:spcBef>
                <a:spcPts val="0"/>
              </a:spcBef>
              <a:spcAft>
                <a:spcPts val="0"/>
              </a:spcAft>
              <a:buClr>
                <a:schemeClr val="dk1"/>
              </a:buClr>
              <a:buSzPts val="3500"/>
              <a:buFont typeface="Calibri"/>
              <a:buNone/>
            </a:pPr>
            <a:r>
              <a:rPr b="0" i="0" lang="en-US" sz="3500" u="none">
                <a:solidFill>
                  <a:schemeClr val="dk1"/>
                </a:solidFill>
                <a:latin typeface="Calibri"/>
                <a:ea typeface="Calibri"/>
                <a:cs typeface="Calibri"/>
                <a:sym typeface="Calibri"/>
              </a:rPr>
              <a:t>Crane, N. A., Langenecker, S. A., &amp; Mermelstein, R. J. (2015). Gender differences in the associations among marijuana use, cigarette use, and symptoms of depression during adolescence and young adulthood. Addictive Behaviors, 49, 33-39.</a:t>
            </a:r>
          </a:p>
          <a:p>
            <a:pPr indent="-222250" lvl="0" marL="0" marR="0" rtl="0" algn="l">
              <a:lnSpc>
                <a:spcPct val="100000"/>
              </a:lnSpc>
              <a:spcBef>
                <a:spcPts val="0"/>
              </a:spcBef>
              <a:spcAft>
                <a:spcPts val="0"/>
              </a:spcAft>
              <a:buClr>
                <a:schemeClr val="dk1"/>
              </a:buClr>
              <a:buSzPts val="3500"/>
              <a:buFont typeface="Calibri"/>
              <a:buNone/>
            </a:pPr>
            <a:r>
              <a:t/>
            </a:r>
            <a:endParaRPr b="0" i="0" sz="3500" u="none">
              <a:solidFill>
                <a:schemeClr val="dk1"/>
              </a:solidFill>
              <a:latin typeface="Calibri"/>
              <a:ea typeface="Calibri"/>
              <a:cs typeface="Calibri"/>
              <a:sym typeface="Calibri"/>
            </a:endParaRPr>
          </a:p>
          <a:p>
            <a:pPr indent="-228600" lvl="0" marL="0" marR="0" rtl="0" algn="l">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Harris, Kathleen Mullan. 2009. The National Longitudinal Study of Adolescent to Adult Health (Add Health), Waves I &amp; II, 1994–1996; Wave III, 2001–2002; Wave IV, 2007-2009 [machine-readable data file and documentation]. Chapel Hill, NC: Carolina Population Center, University of North Carolina at Chapel Hill.  DOI: 10.3886/ICPSR27021.v9.</a:t>
            </a:r>
          </a:p>
          <a:p>
            <a:pPr indent="-222250" lvl="0" marL="0" marR="0" rtl="0" algn="l">
              <a:lnSpc>
                <a:spcPct val="100000"/>
              </a:lnSpc>
              <a:spcBef>
                <a:spcPts val="0"/>
              </a:spcBef>
              <a:spcAft>
                <a:spcPts val="0"/>
              </a:spcAft>
              <a:buClr>
                <a:schemeClr val="dk1"/>
              </a:buClr>
              <a:buSzPts val="3500"/>
              <a:buFont typeface="Calibri"/>
              <a:buNone/>
            </a:pPr>
            <a:r>
              <a:t/>
            </a:r>
            <a:endParaRPr b="0" i="0" sz="3500" u="none">
              <a:solidFill>
                <a:schemeClr val="dk1"/>
              </a:solidFill>
              <a:latin typeface="Calibri"/>
              <a:ea typeface="Calibri"/>
              <a:cs typeface="Calibri"/>
              <a:sym typeface="Calibri"/>
            </a:endParaRPr>
          </a:p>
          <a:p>
            <a:pPr indent="-222250" lvl="0" marL="0" marR="0" rtl="0" algn="l">
              <a:lnSpc>
                <a:spcPct val="100000"/>
              </a:lnSpc>
              <a:spcBef>
                <a:spcPts val="0"/>
              </a:spcBef>
              <a:spcAft>
                <a:spcPts val="0"/>
              </a:spcAft>
              <a:buClr>
                <a:schemeClr val="dk1"/>
              </a:buClr>
              <a:buSzPts val="3500"/>
              <a:buFont typeface="Calibri"/>
              <a:buNone/>
            </a:pPr>
            <a:r>
              <a:rPr b="0" i="0" lang="en-US" sz="3500" u="none">
                <a:solidFill>
                  <a:schemeClr val="dk1"/>
                </a:solidFill>
                <a:latin typeface="Calibri"/>
                <a:ea typeface="Calibri"/>
                <a:cs typeface="Calibri"/>
                <a:sym typeface="Calibri"/>
              </a:rPr>
              <a:t>Teen Marijuana Use Worsens Depression . (2008). Retrieved from </a:t>
            </a:r>
            <a:r>
              <a:rPr b="0" i="0" lang="en-US" sz="3500" u="sng">
                <a:solidFill>
                  <a:schemeClr val="hlink"/>
                </a:solidFill>
                <a:latin typeface="Calibri"/>
                <a:ea typeface="Calibri"/>
                <a:cs typeface="Calibri"/>
                <a:sym typeface="Calibri"/>
                <a:hlinkClick r:id="rId5"/>
              </a:rPr>
              <a:t>https://www.ncjrs.gov/ondcppubs/publications/pdf/marij_mental_hlth.pdf</a:t>
            </a:r>
          </a:p>
          <a:p>
            <a:pPr indent="-222250" lvl="0" marL="0" marR="0" rtl="0" algn="l">
              <a:lnSpc>
                <a:spcPct val="100000"/>
              </a:lnSpc>
              <a:spcBef>
                <a:spcPts val="0"/>
              </a:spcBef>
              <a:spcAft>
                <a:spcPts val="0"/>
              </a:spcAft>
              <a:buClr>
                <a:schemeClr val="dk1"/>
              </a:buClr>
              <a:buSzPts val="3500"/>
              <a:buFont typeface="Calibri"/>
              <a:buNone/>
            </a:pPr>
            <a:r>
              <a:t/>
            </a:r>
            <a:endParaRPr b="0" i="0" sz="3500" u="none">
              <a:solidFill>
                <a:schemeClr val="dk1"/>
              </a:solidFill>
              <a:latin typeface="Calibri"/>
              <a:ea typeface="Calibri"/>
              <a:cs typeface="Calibri"/>
              <a:sym typeface="Calibri"/>
            </a:endParaRPr>
          </a:p>
          <a:p>
            <a:pPr indent="-222250" lvl="0" marL="0" marR="0" rtl="0" algn="l">
              <a:lnSpc>
                <a:spcPct val="100000"/>
              </a:lnSpc>
              <a:spcBef>
                <a:spcPts val="0"/>
              </a:spcBef>
              <a:spcAft>
                <a:spcPts val="0"/>
              </a:spcAft>
              <a:buClr>
                <a:schemeClr val="dk1"/>
              </a:buClr>
              <a:buSzPts val="3500"/>
              <a:buFont typeface="Calibri"/>
              <a:buNone/>
            </a:pPr>
            <a:r>
              <a:rPr b="0" i="0" lang="en-US" sz="3500" u="none">
                <a:solidFill>
                  <a:schemeClr val="dk1"/>
                </a:solidFill>
                <a:latin typeface="Calibri"/>
                <a:ea typeface="Calibri"/>
                <a:cs typeface="Calibri"/>
                <a:sym typeface="Calibri"/>
              </a:rPr>
              <a:t>Facts &amp; Statistics. (n.d.). Retrieved November 29, 2017, from https://adaa.org/about-adaa/press-room/facts-statistics</a:t>
            </a:r>
          </a:p>
          <a:p>
            <a:pPr indent="0" lvl="0" marL="0" marR="0" rtl="0" algn="l">
              <a:lnSpc>
                <a:spcPct val="100000"/>
              </a:lnSpc>
              <a:spcBef>
                <a:spcPts val="0"/>
              </a:spcBef>
              <a:spcAft>
                <a:spcPts val="0"/>
              </a:spcAft>
              <a:buNone/>
            </a:pPr>
            <a:r>
              <a:t/>
            </a:r>
            <a:endParaRPr b="0" i="0" sz="3500" u="none">
              <a:solidFill>
                <a:schemeClr val="dk1"/>
              </a:solidFill>
              <a:latin typeface="Calibri"/>
              <a:ea typeface="Calibri"/>
              <a:cs typeface="Calibri"/>
              <a:sym typeface="Calibri"/>
            </a:endParaRPr>
          </a:p>
        </p:txBody>
      </p:sp>
      <p:sp>
        <p:nvSpPr>
          <p:cNvPr id="104" name="Shape 104"/>
          <p:cNvSpPr txBox="1"/>
          <p:nvPr/>
        </p:nvSpPr>
        <p:spPr>
          <a:xfrm>
            <a:off x="263525" y="19518313"/>
            <a:ext cx="10358437" cy="911225"/>
          </a:xfrm>
          <a:prstGeom prst="rect">
            <a:avLst/>
          </a:prstGeom>
          <a:solidFill>
            <a:schemeClr val="lt1"/>
          </a:solidFill>
          <a:ln cap="flat" cmpd="sng" w="28575">
            <a:solidFill>
              <a:srgbClr val="FF0000"/>
            </a:solidFill>
            <a:prstDash val="solid"/>
            <a:miter lim="800000"/>
            <a:headEnd len="med" w="med" type="none"/>
            <a:tailEnd len="med" w="med" type="none"/>
          </a:ln>
        </p:spPr>
        <p:txBody>
          <a:bodyPr anchorCtr="0" anchor="ctr" bIns="68575" lIns="137150" rIns="137150" wrap="square" tIns="68575">
            <a:noAutofit/>
          </a:bodyPr>
          <a:lstStyle/>
          <a:p>
            <a:pPr indent="-323850" lvl="0" marL="0" marR="0" rtl="0" algn="ctr">
              <a:lnSpc>
                <a:spcPct val="100000"/>
              </a:lnSpc>
              <a:spcBef>
                <a:spcPts val="0"/>
              </a:spcBef>
              <a:spcAft>
                <a:spcPts val="0"/>
              </a:spcAft>
              <a:buClr>
                <a:schemeClr val="dk1"/>
              </a:buClr>
              <a:buSzPts val="5100"/>
              <a:buFont typeface="Arial"/>
              <a:buNone/>
            </a:pPr>
            <a:r>
              <a:rPr b="1" i="0" lang="en-US" sz="5100" u="none">
                <a:solidFill>
                  <a:schemeClr val="dk1"/>
                </a:solidFill>
                <a:latin typeface="Arial"/>
                <a:ea typeface="Arial"/>
                <a:cs typeface="Arial"/>
                <a:sym typeface="Arial"/>
              </a:rPr>
              <a:t>Research Questions </a:t>
            </a:r>
          </a:p>
        </p:txBody>
      </p:sp>
      <p:sp>
        <p:nvSpPr>
          <p:cNvPr id="105" name="Shape 105"/>
          <p:cNvSpPr txBox="1"/>
          <p:nvPr/>
        </p:nvSpPr>
        <p:spPr>
          <a:xfrm>
            <a:off x="242887" y="20539075"/>
            <a:ext cx="10788650" cy="2738437"/>
          </a:xfrm>
          <a:prstGeom prst="rect">
            <a:avLst/>
          </a:prstGeom>
          <a:noFill/>
          <a:ln>
            <a:noFill/>
          </a:ln>
        </p:spPr>
        <p:txBody>
          <a:bodyPr anchorCtr="0" anchor="t" bIns="45700" lIns="91425" rIns="91425" wrap="square" tIns="45700">
            <a:noAutofit/>
          </a:bodyPr>
          <a:lstStyle/>
          <a:p>
            <a:pPr indent="-285750" lvl="0" marL="285750" marR="0" rtl="0" algn="l">
              <a:lnSpc>
                <a:spcPct val="100000"/>
              </a:lnSpc>
              <a:spcBef>
                <a:spcPts val="0"/>
              </a:spcBef>
              <a:spcAft>
                <a:spcPts val="0"/>
              </a:spcAft>
              <a:buClr>
                <a:schemeClr val="dk1"/>
              </a:buClr>
              <a:buSzPts val="3500"/>
              <a:buFont typeface="Arial"/>
              <a:buChar char="•"/>
            </a:pPr>
            <a:r>
              <a:rPr b="0" i="0" lang="en-US" sz="3500" u="none">
                <a:solidFill>
                  <a:schemeClr val="dk1"/>
                </a:solidFill>
                <a:latin typeface="Calibri"/>
                <a:ea typeface="Calibri"/>
                <a:cs typeface="Calibri"/>
                <a:sym typeface="Calibri"/>
              </a:rPr>
              <a:t>Does the age of depression diagnosis corollate to the age of first usage of marijuana?</a:t>
            </a:r>
          </a:p>
          <a:p>
            <a:pPr indent="-285750" lvl="0" marL="285750" marR="0" rtl="0" algn="l">
              <a:lnSpc>
                <a:spcPct val="100000"/>
              </a:lnSpc>
              <a:spcBef>
                <a:spcPts val="0"/>
              </a:spcBef>
              <a:spcAft>
                <a:spcPts val="0"/>
              </a:spcAft>
              <a:buClr>
                <a:schemeClr val="dk1"/>
              </a:buClr>
              <a:buSzPts val="3500"/>
              <a:buFont typeface="Arial"/>
              <a:buChar char="•"/>
            </a:pPr>
            <a:r>
              <a:rPr b="0" i="0" lang="en-US" sz="3500" u="none">
                <a:solidFill>
                  <a:schemeClr val="dk1"/>
                </a:solidFill>
                <a:latin typeface="Calibri"/>
                <a:ea typeface="Calibri"/>
                <a:cs typeface="Calibri"/>
                <a:sym typeface="Calibri"/>
              </a:rPr>
              <a:t>Is marijuana a moderator for depression age and general health?</a:t>
            </a:r>
          </a:p>
          <a:p>
            <a:pPr indent="0" lvl="0" marL="0" marR="0" rtl="0" algn="l">
              <a:lnSpc>
                <a:spcPct val="100000"/>
              </a:lnSpc>
              <a:spcBef>
                <a:spcPts val="0"/>
              </a:spcBef>
              <a:spcAft>
                <a:spcPts val="0"/>
              </a:spcAft>
              <a:buNone/>
            </a:pPr>
            <a:r>
              <a:t/>
            </a:r>
            <a:endParaRPr b="0" i="0" sz="3500" u="none">
              <a:solidFill>
                <a:schemeClr val="dk1"/>
              </a:solidFill>
              <a:latin typeface="Calibri"/>
              <a:ea typeface="Calibri"/>
              <a:cs typeface="Calibri"/>
              <a:sym typeface="Calibri"/>
            </a:endParaRPr>
          </a:p>
        </p:txBody>
      </p:sp>
      <p:graphicFrame>
        <p:nvGraphicFramePr>
          <p:cNvPr id="106" name="Shape 106"/>
          <p:cNvGraphicFramePr/>
          <p:nvPr/>
        </p:nvGraphicFramePr>
        <p:xfrm>
          <a:off x="13335000" y="7743825"/>
          <a:ext cx="3000000" cy="3000000"/>
        </p:xfrm>
        <a:graphic>
          <a:graphicData uri="http://schemas.openxmlformats.org/drawingml/2006/table">
            <a:tbl>
              <a:tblPr>
                <a:noFill/>
                <a:tableStyleId>{71B17CE6-AB02-4DE0-B90F-F6B513E9124A}</a:tableStyleId>
              </a:tblPr>
              <a:tblGrid>
                <a:gridCol w="7564425"/>
                <a:gridCol w="7566025"/>
              </a:tblGrid>
              <a:tr h="623875">
                <a:tc>
                  <a:txBody>
                    <a:bodyPr>
                      <a:noAutofit/>
                    </a:bodyPr>
                    <a:lstStyle/>
                    <a:p>
                      <a:pPr indent="0" lvl="0" marL="0" marR="0" rtl="0" algn="l">
                        <a:spcBef>
                          <a:spcPts val="0"/>
                        </a:spcBef>
                        <a:buNone/>
                      </a:pPr>
                      <a:r>
                        <a:t/>
                      </a:r>
                      <a:endParaRPr sz="6480">
                        <a:solidFill>
                          <a:schemeClr val="dk1"/>
                        </a:solidFill>
                        <a:latin typeface="Calibri"/>
                        <a:ea typeface="Calibri"/>
                        <a:cs typeface="Calibri"/>
                        <a:sym typeface="Calibri"/>
                      </a:endParaRP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38100">
                      <a:solidFill>
                        <a:schemeClr val="lt1"/>
                      </a:solidFill>
                      <a:prstDash val="solid"/>
                      <a:round/>
                      <a:headEnd len="med" w="med" type="none"/>
                      <a:tailEnd len="med" w="med" type="none"/>
                    </a:lnB>
                    <a:solidFill>
                      <a:schemeClr val="accent1"/>
                    </a:solidFill>
                  </a:tcPr>
                </a:tc>
                <a:tc>
                  <a:txBody>
                    <a:bodyPr>
                      <a:noAutofit/>
                    </a:bodyPr>
                    <a:lstStyle/>
                    <a:p>
                      <a:pPr indent="0" lvl="0" marL="0" marR="0" rtl="0" algn="l">
                        <a:spcBef>
                          <a:spcPts val="0"/>
                        </a:spcBef>
                        <a:buNone/>
                      </a:pPr>
                      <a:r>
                        <a:t/>
                      </a:r>
                      <a:endParaRPr sz="6480">
                        <a:solidFill>
                          <a:schemeClr val="dk1"/>
                        </a:solidFill>
                        <a:latin typeface="Calibri"/>
                        <a:ea typeface="Calibri"/>
                        <a:cs typeface="Calibri"/>
                        <a:sym typeface="Calibri"/>
                      </a:endParaRP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38100">
                      <a:solidFill>
                        <a:schemeClr val="lt1"/>
                      </a:solidFill>
                      <a:prstDash val="solid"/>
                      <a:round/>
                      <a:headEnd len="med" w="med" type="none"/>
                      <a:tailEnd len="med" w="med" type="none"/>
                    </a:lnB>
                    <a:solidFill>
                      <a:schemeClr val="accent1"/>
                    </a:solidFill>
                  </a:tcPr>
                </a:tc>
              </a:tr>
              <a:tr h="579425">
                <a:tc>
                  <a:txBody>
                    <a:bodyPr>
                      <a:noAutofit/>
                    </a:bodyPr>
                    <a:lstStyle/>
                    <a:p>
                      <a:pPr indent="-203200" lvl="0" marL="0" marR="0" rtl="0" algn="l">
                        <a:lnSpc>
                          <a:spcPct val="100000"/>
                        </a:lnSpc>
                        <a:spcBef>
                          <a:spcPts val="0"/>
                        </a:spcBef>
                        <a:spcAft>
                          <a:spcPts val="0"/>
                        </a:spcAft>
                        <a:buClr>
                          <a:srgbClr val="000000"/>
                        </a:buClr>
                        <a:buSzPts val="3200"/>
                        <a:buFont typeface="Calibri"/>
                        <a:buNone/>
                      </a:pPr>
                      <a:r>
                        <a:rPr b="0" i="0" lang="en-US" sz="3200" u="none">
                          <a:solidFill>
                            <a:srgbClr val="000000"/>
                          </a:solidFill>
                          <a:latin typeface="Calibri"/>
                          <a:ea typeface="Calibri"/>
                          <a:cs typeface="Calibri"/>
                          <a:sym typeface="Calibri"/>
                        </a:rPr>
                        <a:t>Number of Participants from AddHealth</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381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FD5EA"/>
                    </a:solidFill>
                  </a:tcPr>
                </a:tc>
                <a:tc>
                  <a:txBody>
                    <a:bodyPr>
                      <a:noAutofit/>
                    </a:bodyPr>
                    <a:lstStyle/>
                    <a:p>
                      <a:pPr indent="-203200" lvl="0" marL="0" marR="0" rtl="0" algn="l">
                        <a:lnSpc>
                          <a:spcPct val="100000"/>
                        </a:lnSpc>
                        <a:spcBef>
                          <a:spcPts val="0"/>
                        </a:spcBef>
                        <a:spcAft>
                          <a:spcPts val="0"/>
                        </a:spcAft>
                        <a:buClr>
                          <a:srgbClr val="000000"/>
                        </a:buClr>
                        <a:buSzPts val="3200"/>
                        <a:buFont typeface="Calibri"/>
                        <a:buNone/>
                      </a:pPr>
                      <a:r>
                        <a:rPr b="0" i="0" lang="en-US" sz="3200" u="none">
                          <a:solidFill>
                            <a:srgbClr val="000000"/>
                          </a:solidFill>
                          <a:latin typeface="Calibri"/>
                          <a:ea typeface="Calibri"/>
                          <a:cs typeface="Calibri"/>
                          <a:sym typeface="Calibri"/>
                        </a:rPr>
                        <a:t>5112</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381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FD5EA"/>
                    </a:solidFill>
                  </a:tcPr>
                </a:tc>
              </a:tr>
              <a:tr h="579425">
                <a:tc>
                  <a:txBody>
                    <a:bodyPr>
                      <a:noAutofit/>
                    </a:bodyPr>
                    <a:lstStyle/>
                    <a:p>
                      <a:pPr indent="-203200" lvl="0" marL="0" marR="0" rtl="0" algn="l">
                        <a:lnSpc>
                          <a:spcPct val="100000"/>
                        </a:lnSpc>
                        <a:spcBef>
                          <a:spcPts val="0"/>
                        </a:spcBef>
                        <a:spcAft>
                          <a:spcPts val="0"/>
                        </a:spcAft>
                        <a:buClr>
                          <a:srgbClr val="000000"/>
                        </a:buClr>
                        <a:buSzPts val="3200"/>
                        <a:buFont typeface="Calibri"/>
                        <a:buNone/>
                      </a:pPr>
                      <a:r>
                        <a:rPr b="0" i="0" lang="en-US" sz="3200" u="none">
                          <a:solidFill>
                            <a:srgbClr val="000000"/>
                          </a:solidFill>
                          <a:latin typeface="Calibri"/>
                          <a:ea typeface="Calibri"/>
                          <a:cs typeface="Calibri"/>
                          <a:sym typeface="Calibri"/>
                        </a:rPr>
                        <a:t>Age Ranges:</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E9EBF5"/>
                    </a:solidFill>
                  </a:tcPr>
                </a:tc>
                <a:tc>
                  <a:txBody>
                    <a:bodyPr>
                      <a:noAutofit/>
                    </a:bodyPr>
                    <a:lstStyle/>
                    <a:p>
                      <a:pPr indent="-203200" lvl="0" marL="0" marR="0" rtl="0" algn="l">
                        <a:lnSpc>
                          <a:spcPct val="100000"/>
                        </a:lnSpc>
                        <a:spcBef>
                          <a:spcPts val="0"/>
                        </a:spcBef>
                        <a:spcAft>
                          <a:spcPts val="0"/>
                        </a:spcAft>
                        <a:buClr>
                          <a:srgbClr val="000000"/>
                        </a:buClr>
                        <a:buSzPts val="3200"/>
                        <a:buFont typeface="Calibri"/>
                        <a:buNone/>
                      </a:pPr>
                      <a:r>
                        <a:rPr b="0" i="0" lang="en-US" sz="3200" u="none">
                          <a:solidFill>
                            <a:srgbClr val="000000"/>
                          </a:solidFill>
                          <a:latin typeface="Calibri"/>
                          <a:ea typeface="Calibri"/>
                          <a:cs typeface="Calibri"/>
                          <a:sym typeface="Calibri"/>
                        </a:rPr>
                        <a:t>24-32</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E9EBF5"/>
                    </a:solidFill>
                  </a:tcPr>
                </a:tc>
              </a:tr>
              <a:tr h="579425">
                <a:tc>
                  <a:txBody>
                    <a:bodyPr>
                      <a:noAutofit/>
                    </a:bodyPr>
                    <a:lstStyle/>
                    <a:p>
                      <a:pPr indent="-203200" lvl="0" marL="0" marR="0" rtl="0" algn="l">
                        <a:lnSpc>
                          <a:spcPct val="100000"/>
                        </a:lnSpc>
                        <a:spcBef>
                          <a:spcPts val="0"/>
                        </a:spcBef>
                        <a:spcAft>
                          <a:spcPts val="0"/>
                        </a:spcAft>
                        <a:buClr>
                          <a:srgbClr val="000000"/>
                        </a:buClr>
                        <a:buSzPts val="3200"/>
                        <a:buFont typeface="Calibri"/>
                        <a:buNone/>
                      </a:pPr>
                      <a:r>
                        <a:rPr b="0" i="0" lang="en-US" sz="3200" u="none">
                          <a:solidFill>
                            <a:srgbClr val="000000"/>
                          </a:solidFill>
                          <a:latin typeface="Calibri"/>
                          <a:ea typeface="Calibri"/>
                          <a:cs typeface="Calibri"/>
                          <a:sym typeface="Calibri"/>
                        </a:rPr>
                        <a:t>Percent of Males:</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FD5EA"/>
                    </a:solidFill>
                  </a:tcPr>
                </a:tc>
                <a:tc>
                  <a:txBody>
                    <a:bodyPr>
                      <a:noAutofit/>
                    </a:bodyPr>
                    <a:lstStyle/>
                    <a:p>
                      <a:pPr indent="-203200" lvl="0" marL="0" marR="0" rtl="0" algn="l">
                        <a:lnSpc>
                          <a:spcPct val="100000"/>
                        </a:lnSpc>
                        <a:spcBef>
                          <a:spcPts val="0"/>
                        </a:spcBef>
                        <a:spcAft>
                          <a:spcPts val="0"/>
                        </a:spcAft>
                        <a:buClr>
                          <a:srgbClr val="000000"/>
                        </a:buClr>
                        <a:buSzPts val="3200"/>
                        <a:buFont typeface="Calibri"/>
                        <a:buNone/>
                      </a:pPr>
                      <a:r>
                        <a:rPr b="0" i="0" lang="en-US" sz="3200" u="none">
                          <a:solidFill>
                            <a:srgbClr val="000000"/>
                          </a:solidFill>
                          <a:latin typeface="Calibri"/>
                          <a:ea typeface="Calibri"/>
                          <a:cs typeface="Calibri"/>
                          <a:sym typeface="Calibri"/>
                        </a:rPr>
                        <a:t>46.00% </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FD5EA"/>
                    </a:solidFill>
                  </a:tcPr>
                </a:tc>
              </a:tr>
              <a:tr h="742950">
                <a:tc>
                  <a:txBody>
                    <a:bodyPr>
                      <a:noAutofit/>
                    </a:bodyPr>
                    <a:lstStyle/>
                    <a:p>
                      <a:pPr indent="-203200" lvl="0" marL="0" marR="0" rtl="0" algn="l">
                        <a:lnSpc>
                          <a:spcPct val="100000"/>
                        </a:lnSpc>
                        <a:spcBef>
                          <a:spcPts val="0"/>
                        </a:spcBef>
                        <a:spcAft>
                          <a:spcPts val="0"/>
                        </a:spcAft>
                        <a:buClr>
                          <a:srgbClr val="000000"/>
                        </a:buClr>
                        <a:buSzPts val="3200"/>
                        <a:buFont typeface="Calibri"/>
                        <a:buNone/>
                      </a:pPr>
                      <a:r>
                        <a:rPr b="0" i="0" lang="en-US" sz="3200" u="none">
                          <a:solidFill>
                            <a:srgbClr val="000000"/>
                          </a:solidFill>
                          <a:latin typeface="Calibri"/>
                          <a:ea typeface="Calibri"/>
                          <a:cs typeface="Calibri"/>
                          <a:sym typeface="Calibri"/>
                        </a:rPr>
                        <a:t>Percent of Females: </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E9EBF5"/>
                    </a:solidFill>
                  </a:tcPr>
                </a:tc>
                <a:tc>
                  <a:txBody>
                    <a:bodyPr>
                      <a:noAutofit/>
                    </a:bodyPr>
                    <a:lstStyle/>
                    <a:p>
                      <a:pPr indent="-203200" lvl="0" marL="0" marR="0" rtl="0" algn="l">
                        <a:lnSpc>
                          <a:spcPct val="100000"/>
                        </a:lnSpc>
                        <a:spcBef>
                          <a:spcPts val="0"/>
                        </a:spcBef>
                        <a:spcAft>
                          <a:spcPts val="0"/>
                        </a:spcAft>
                        <a:buClr>
                          <a:srgbClr val="000000"/>
                        </a:buClr>
                        <a:buSzPts val="3200"/>
                        <a:buFont typeface="Calibri"/>
                        <a:buNone/>
                      </a:pPr>
                      <a:r>
                        <a:rPr b="0" i="0" lang="en-US" sz="3200" u="none">
                          <a:solidFill>
                            <a:srgbClr val="000000"/>
                          </a:solidFill>
                          <a:latin typeface="Calibri"/>
                          <a:ea typeface="Calibri"/>
                          <a:cs typeface="Calibri"/>
                          <a:sym typeface="Calibri"/>
                        </a:rPr>
                        <a:t>56.00%</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E9EBF5"/>
                    </a:solidFill>
                  </a:tcPr>
                </a:tc>
              </a:tr>
              <a:tr h="1066800">
                <a:tc>
                  <a:txBody>
                    <a:bodyPr>
                      <a:noAutofit/>
                    </a:bodyPr>
                    <a:lstStyle/>
                    <a:p>
                      <a:pPr indent="-203200" lvl="0" marL="0" marR="0" rtl="0" algn="l">
                        <a:lnSpc>
                          <a:spcPct val="100000"/>
                        </a:lnSpc>
                        <a:spcBef>
                          <a:spcPts val="0"/>
                        </a:spcBef>
                        <a:spcAft>
                          <a:spcPts val="0"/>
                        </a:spcAft>
                        <a:buClr>
                          <a:srgbClr val="000000"/>
                        </a:buClr>
                        <a:buSzPts val="3200"/>
                        <a:buFont typeface="Calibri"/>
                        <a:buNone/>
                      </a:pPr>
                      <a:r>
                        <a:rPr b="0" i="0" lang="en-US" sz="3200" u="none">
                          <a:solidFill>
                            <a:srgbClr val="000000"/>
                          </a:solidFill>
                          <a:latin typeface="Calibri"/>
                          <a:ea typeface="Calibri"/>
                          <a:cs typeface="Calibri"/>
                          <a:sym typeface="Calibri"/>
                        </a:rPr>
                        <a:t>Ethnicities</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FD5EA"/>
                    </a:solidFill>
                  </a:tcPr>
                </a:tc>
                <a:tc>
                  <a:txBody>
                    <a:bodyPr>
                      <a:noAutofit/>
                    </a:bodyPr>
                    <a:lstStyle/>
                    <a:p>
                      <a:pPr indent="-203200" lvl="0" marL="0" marR="0" rtl="0" algn="l">
                        <a:lnSpc>
                          <a:spcPct val="100000"/>
                        </a:lnSpc>
                        <a:spcBef>
                          <a:spcPts val="0"/>
                        </a:spcBef>
                        <a:spcAft>
                          <a:spcPts val="0"/>
                        </a:spcAft>
                        <a:buClr>
                          <a:srgbClr val="000000"/>
                        </a:buClr>
                        <a:buSzPts val="3200"/>
                        <a:buFont typeface="Calibri"/>
                        <a:buNone/>
                      </a:pPr>
                      <a:r>
                        <a:rPr b="0" i="0" lang="en-US" sz="3200" u="none">
                          <a:solidFill>
                            <a:srgbClr val="000000"/>
                          </a:solidFill>
                          <a:latin typeface="Calibri"/>
                          <a:ea typeface="Calibri"/>
                          <a:cs typeface="Calibri"/>
                          <a:sym typeface="Calibri"/>
                        </a:rPr>
                        <a:t>White, Black/African American, Asian/Pacific Islander, American Indian, Alaska Native.</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FD5EA"/>
                    </a:solidFill>
                  </a:tcPr>
                </a:tc>
              </a:tr>
            </a:tbl>
          </a:graphicData>
        </a:graphic>
      </p:graphicFrame>
      <p:graphicFrame>
        <p:nvGraphicFramePr>
          <p:cNvPr id="107" name="Shape 107"/>
          <p:cNvGraphicFramePr/>
          <p:nvPr/>
        </p:nvGraphicFramePr>
        <p:xfrm>
          <a:off x="13335000" y="12139612"/>
          <a:ext cx="3000000" cy="3000000"/>
        </p:xfrm>
        <a:graphic>
          <a:graphicData uri="http://schemas.openxmlformats.org/drawingml/2006/table">
            <a:tbl>
              <a:tblPr>
                <a:noFill/>
                <a:tableStyleId>{71B17CE6-AB02-4DE0-B90F-F6B513E9124A}</a:tableStyleId>
              </a:tblPr>
              <a:tblGrid>
                <a:gridCol w="15130450"/>
              </a:tblGrid>
              <a:tr h="863600">
                <a:tc>
                  <a:txBody>
                    <a:bodyPr>
                      <a:noAutofit/>
                    </a:bodyPr>
                    <a:lstStyle/>
                    <a:p>
                      <a:pPr indent="-203200" lvl="0" marL="0" marR="0" rtl="0" algn="l">
                        <a:lnSpc>
                          <a:spcPct val="100000"/>
                        </a:lnSpc>
                        <a:spcBef>
                          <a:spcPts val="0"/>
                        </a:spcBef>
                        <a:spcAft>
                          <a:spcPts val="0"/>
                        </a:spcAft>
                        <a:buClr>
                          <a:srgbClr val="FFFFFF"/>
                        </a:buClr>
                        <a:buSzPts val="3200"/>
                        <a:buFont typeface="Calibri"/>
                        <a:buNone/>
                      </a:pPr>
                      <a:r>
                        <a:rPr b="1" i="0" lang="en-US" sz="3200" u="none">
                          <a:solidFill>
                            <a:srgbClr val="FFFFFF"/>
                          </a:solidFill>
                          <a:latin typeface="Calibri"/>
                          <a:ea typeface="Calibri"/>
                          <a:cs typeface="Calibri"/>
                          <a:sym typeface="Calibri"/>
                        </a:rPr>
                        <a:t>Variables </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38100">
                      <a:solidFill>
                        <a:schemeClr val="lt1"/>
                      </a:solidFill>
                      <a:prstDash val="solid"/>
                      <a:round/>
                      <a:headEnd len="med" w="med" type="none"/>
                      <a:tailEnd len="med" w="med" type="none"/>
                    </a:lnB>
                    <a:solidFill>
                      <a:schemeClr val="accent1"/>
                    </a:solidFill>
                  </a:tcPr>
                </a:tc>
              </a:tr>
              <a:tr h="1062025">
                <a:tc>
                  <a:txBody>
                    <a:bodyPr>
                      <a:noAutofit/>
                    </a:bodyPr>
                    <a:lstStyle/>
                    <a:p>
                      <a:pPr indent="-203200" lvl="0" marL="0" marR="0" rtl="0" algn="l">
                        <a:lnSpc>
                          <a:spcPct val="100000"/>
                        </a:lnSpc>
                        <a:spcBef>
                          <a:spcPts val="0"/>
                        </a:spcBef>
                        <a:spcAft>
                          <a:spcPts val="0"/>
                        </a:spcAft>
                        <a:buClr>
                          <a:srgbClr val="000000"/>
                        </a:buClr>
                        <a:buSzPts val="3200"/>
                        <a:buFont typeface="Calibri"/>
                        <a:buNone/>
                      </a:pPr>
                      <a:r>
                        <a:rPr b="0" i="0" lang="en-US" sz="3200" u="none">
                          <a:solidFill>
                            <a:srgbClr val="000000"/>
                          </a:solidFill>
                          <a:latin typeface="Calibri"/>
                          <a:ea typeface="Calibri"/>
                          <a:cs typeface="Calibri"/>
                          <a:sym typeface="Calibri"/>
                        </a:rPr>
                        <a:t>Age of first use of marijuana </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381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FD5EA"/>
                    </a:solidFill>
                  </a:tcPr>
                </a:tc>
              </a:tr>
              <a:tr h="1062025">
                <a:tc>
                  <a:txBody>
                    <a:bodyPr>
                      <a:noAutofit/>
                    </a:bodyPr>
                    <a:lstStyle/>
                    <a:p>
                      <a:pPr indent="-203200" lvl="0" marL="0" marR="0" rtl="0" algn="l">
                        <a:lnSpc>
                          <a:spcPct val="100000"/>
                        </a:lnSpc>
                        <a:spcBef>
                          <a:spcPts val="0"/>
                        </a:spcBef>
                        <a:spcAft>
                          <a:spcPts val="0"/>
                        </a:spcAft>
                        <a:buClr>
                          <a:srgbClr val="000000"/>
                        </a:buClr>
                        <a:buSzPts val="3200"/>
                        <a:buFont typeface="Calibri"/>
                        <a:buNone/>
                      </a:pPr>
                      <a:r>
                        <a:rPr b="0" i="0" lang="en-US" sz="3200" u="none">
                          <a:solidFill>
                            <a:srgbClr val="000000"/>
                          </a:solidFill>
                          <a:latin typeface="Calibri"/>
                          <a:ea typeface="Calibri"/>
                          <a:cs typeface="Calibri"/>
                          <a:sym typeface="Calibri"/>
                        </a:rPr>
                        <a:t>Age of diagnosis of depression</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E9EBF5"/>
                    </a:solidFill>
                  </a:tcPr>
                </a:tc>
              </a:tr>
              <a:tr h="1066800">
                <a:tc>
                  <a:txBody>
                    <a:bodyPr>
                      <a:noAutofit/>
                    </a:bodyPr>
                    <a:lstStyle/>
                    <a:p>
                      <a:pPr indent="-203200" lvl="0" marL="0" marR="0" rtl="0" algn="l">
                        <a:lnSpc>
                          <a:spcPct val="100000"/>
                        </a:lnSpc>
                        <a:spcBef>
                          <a:spcPts val="0"/>
                        </a:spcBef>
                        <a:spcAft>
                          <a:spcPts val="0"/>
                        </a:spcAft>
                        <a:buClr>
                          <a:srgbClr val="000000"/>
                        </a:buClr>
                        <a:buSzPts val="3200"/>
                        <a:buFont typeface="Calibri"/>
                        <a:buNone/>
                      </a:pPr>
                      <a:r>
                        <a:rPr b="0" i="0" lang="en-US" sz="3200" u="none">
                          <a:solidFill>
                            <a:srgbClr val="000000"/>
                          </a:solidFill>
                          <a:latin typeface="Calibri"/>
                          <a:ea typeface="Calibri"/>
                          <a:cs typeface="Calibri"/>
                          <a:sym typeface="Calibri"/>
                        </a:rPr>
                        <a:t>General health of participants (Excellent, very good, good, fair and poor.) </a:t>
                      </a:r>
                    </a:p>
                    <a:p>
                      <a:pPr indent="0" lvl="0" marL="0" marR="0" rtl="0" algn="l">
                        <a:spcBef>
                          <a:spcPts val="0"/>
                        </a:spcBef>
                        <a:buNone/>
                      </a:pPr>
                      <a:r>
                        <a:t/>
                      </a:r>
                      <a:endParaRPr b="0" i="0" sz="3200" u="none">
                        <a:solidFill>
                          <a:srgbClr val="000000"/>
                        </a:solidFill>
                        <a:latin typeface="Calibri"/>
                        <a:ea typeface="Calibri"/>
                        <a:cs typeface="Calibri"/>
                        <a:sym typeface="Calibri"/>
                      </a:endParaRP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CFD5EA"/>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