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5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6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0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1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8CD514-F9E9-43CD-A834-46087DEB6F9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337FBBA-B2D2-433D-AB8C-580EE2D6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1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03BF-23AD-4F44-9FB0-6FF1D577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40229"/>
            <a:ext cx="8991600" cy="3292435"/>
          </a:xfrm>
        </p:spPr>
        <p:txBody>
          <a:bodyPr>
            <a:normAutofit/>
          </a:bodyPr>
          <a:lstStyle/>
          <a:p>
            <a:r>
              <a:rPr lang="ru-RU" sz="3800" dirty="0">
                <a:ln w="0"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МДК 01.01 </a:t>
            </a:r>
            <a:br>
              <a:rPr lang="ru-RU" sz="3800" dirty="0">
                <a:ln w="0"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800" dirty="0">
                <a:ln w="0"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b="0" i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 и приложения деятельности студенческого общежития</a:t>
            </a:r>
            <a:r>
              <a:rPr lang="ru-RU" sz="3800" dirty="0">
                <a:ln w="0"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AF2EB7-B0B2-4193-9ED0-D45BB4E8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388" y="5497824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ПТГХ, специальности </a:t>
            </a:r>
          </a:p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09.02.07 «Информационные системы»  </a:t>
            </a:r>
          </a:p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ИС-21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Гроль Д.А.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93D19-1503-4B03-84CE-9BDDC6C2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24" y="0"/>
            <a:ext cx="7729728" cy="1188720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5C024-AD09-47D3-AB8D-D67C543B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936171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sz="2800" dirty="0"/>
              <a:t>Разработать информационную систему , осуществляющую автоматический учёт списка студентов проживающих в общежитии.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93D203-A180-42EA-9F43-2C82ADF9B0B7}"/>
              </a:ext>
            </a:extLst>
          </p:cNvPr>
          <p:cNvSpPr txBox="1">
            <a:spLocks/>
          </p:cNvSpPr>
          <p:nvPr/>
        </p:nvSpPr>
        <p:spPr bwMode="black">
          <a:xfrm>
            <a:off x="2117924" y="203345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0B98CC1-D86A-4289-8DAA-56A412FD5EE6}"/>
              </a:ext>
            </a:extLst>
          </p:cNvPr>
          <p:cNvSpPr txBox="1">
            <a:spLocks/>
          </p:cNvSpPr>
          <p:nvPr/>
        </p:nvSpPr>
        <p:spPr>
          <a:xfrm>
            <a:off x="0" y="3313611"/>
            <a:ext cx="12192000" cy="354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Собрать необходимую информацию о деятельности студенческого общежития.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Выполнить анализ средств разработки и существующих ИС.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Создать базу данных для приложения.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Разработать дизайн и функции приложения.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Реализовать задуманные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23287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83138-1675-46A2-B16C-B6DA8D1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24925-6731-492E-BAB2-2D9666CE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1" y="1793966"/>
            <a:ext cx="9657805" cy="3946061"/>
          </a:xfrm>
        </p:spPr>
        <p:txBody>
          <a:bodyPr>
            <a:normAutofit/>
          </a:bodyPr>
          <a:lstStyle/>
          <a:p>
            <a:r>
              <a:rPr lang="ru-RU" sz="2800" dirty="0"/>
              <a:t>Главная форма .</a:t>
            </a:r>
          </a:p>
          <a:p>
            <a:r>
              <a:rPr lang="ru-RU" sz="2800" dirty="0"/>
              <a:t>Форма поиска, просмотра и удаления информации.</a:t>
            </a:r>
          </a:p>
          <a:p>
            <a:r>
              <a:rPr lang="ru-RU" sz="2800" dirty="0"/>
              <a:t>Форма добавления данных о новом проживающем.</a:t>
            </a:r>
          </a:p>
          <a:p>
            <a:r>
              <a:rPr lang="ru-RU" sz="2800" dirty="0"/>
              <a:t>Форма изменения данных о жителях.</a:t>
            </a:r>
          </a:p>
        </p:txBody>
      </p:sp>
    </p:spTree>
    <p:extLst>
      <p:ext uri="{BB962C8B-B14F-4D97-AF65-F5344CB8AC3E}">
        <p14:creationId xmlns:p14="http://schemas.microsoft.com/office/powerpoint/2010/main" val="28898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BAC99-C2B9-4BAC-AED0-855897BF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Главная 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CDC72-80E1-4118-A210-D21C5486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846" y="2034234"/>
            <a:ext cx="4012909" cy="416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Основное окно приложения предназначенное для перехода к другим формам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C5BC6-147B-4AE6-A1D9-85A3D514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1" y="1604459"/>
            <a:ext cx="764011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5546-37EB-406B-99B6-2150F0C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Форма добавления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DEC22-E8A1-48A4-AA34-1E66B9E1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577" y="1733007"/>
            <a:ext cx="3274423" cy="378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этом окне осуществляется заполнение основной необходимой информации о проживающем в базу данных.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7F4233-EA62-4EFE-ACDD-9FCA55CE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8" y="1559874"/>
            <a:ext cx="842127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3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70FB-3C2E-4804-B39B-9B7021DD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Форма просмотра и удаления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4BBD88-7CA6-495A-B16C-F7446CAC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3" y="1824925"/>
            <a:ext cx="5495605" cy="36157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D61248-E952-49F0-9E4A-07ECB73F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78" y="1821789"/>
            <a:ext cx="6107729" cy="36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60CC-B5B5-4885-B8A8-C4A267F7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Форма изменения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B363F-5F95-4D04-9656-C429801A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1594708"/>
            <a:ext cx="764011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6724-8FC2-4BA7-BFDA-FBAD4A7D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41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3721E-F5C7-4208-ABE3-B39BC419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1541417"/>
            <a:ext cx="11773988" cy="393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итоге, результат работы – программное приложение, автоматизирующее учёт проживающих людей в общежитии.</a:t>
            </a:r>
          </a:p>
          <a:p>
            <a:pPr marL="0" indent="0">
              <a:buNone/>
            </a:pPr>
            <a:r>
              <a:rPr lang="ru-RU" sz="2800" dirty="0"/>
              <a:t>В ходе работы были реализованы следующие функции:</a:t>
            </a:r>
          </a:p>
          <a:p>
            <a:r>
              <a:rPr lang="ru-RU" sz="2800" dirty="0"/>
              <a:t>Поиск и просмотр информации о проживающих.</a:t>
            </a:r>
          </a:p>
          <a:p>
            <a:r>
              <a:rPr lang="ru-RU" sz="2800" dirty="0"/>
              <a:t>Возможность добавления, редактирования, удаления информации о жильцах.</a:t>
            </a:r>
          </a:p>
          <a:p>
            <a:r>
              <a:rPr lang="ru-RU" sz="2800" dirty="0"/>
              <a:t>Сохранение информации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8151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41DC-3386-404E-9025-0851CEF5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3" y="1463039"/>
            <a:ext cx="10824755" cy="3004457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9133118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44</TotalTime>
  <Words>198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Times New Roman</vt:lpstr>
      <vt:lpstr>Посылка</vt:lpstr>
      <vt:lpstr>Курсовой проект по МДК 01.01  на тему: «Разработка БД и приложения деятельности студенческого общежития»</vt:lpstr>
      <vt:lpstr>Цель</vt:lpstr>
      <vt:lpstr>Пользовательский интерфейс</vt:lpstr>
      <vt:lpstr>Главная форма</vt:lpstr>
      <vt:lpstr>Форма добавления данных</vt:lpstr>
      <vt:lpstr>Форма просмотра и удаления данных</vt:lpstr>
      <vt:lpstr>Форма изменения данных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 01.01  на тему: «Разработка БД и приложения деятельности студенческого общежития»</dc:title>
  <dc:creator>Денис Гроль</dc:creator>
  <cp:lastModifiedBy>Денис Гроль</cp:lastModifiedBy>
  <cp:revision>1</cp:revision>
  <dcterms:created xsi:type="dcterms:W3CDTF">2022-05-12T01:24:26Z</dcterms:created>
  <dcterms:modified xsi:type="dcterms:W3CDTF">2022-05-12T02:08:30Z</dcterms:modified>
</cp:coreProperties>
</file>