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1853" r:id="rId3"/>
    <p:sldId id="1854" r:id="rId4"/>
    <p:sldId id="1133" r:id="rId5"/>
    <p:sldId id="1862" r:id="rId6"/>
    <p:sldId id="1864" r:id="rId7"/>
    <p:sldId id="1913" r:id="rId8"/>
    <p:sldId id="1920" r:id="rId9"/>
    <p:sldId id="1922" r:id="rId10"/>
    <p:sldId id="1962" r:id="rId11"/>
    <p:sldId id="1923" r:id="rId12"/>
    <p:sldId id="1930" r:id="rId13"/>
    <p:sldId id="1931" r:id="rId14"/>
    <p:sldId id="1932" r:id="rId15"/>
    <p:sldId id="1943" r:id="rId16"/>
    <p:sldId id="1963" r:id="rId17"/>
    <p:sldId id="1966" r:id="rId18"/>
    <p:sldId id="1946" r:id="rId19"/>
    <p:sldId id="1951" r:id="rId20"/>
    <p:sldId id="1952" r:id="rId21"/>
    <p:sldId id="1953" r:id="rId22"/>
    <p:sldId id="1955" r:id="rId23"/>
    <p:sldId id="1954" r:id="rId24"/>
    <p:sldId id="1957" r:id="rId25"/>
    <p:sldId id="1958" r:id="rId26"/>
    <p:sldId id="1960" r:id="rId27"/>
    <p:sldId id="1968" r:id="rId28"/>
    <p:sldId id="1961" r:id="rId29"/>
    <p:sldId id="1970" r:id="rId30"/>
    <p:sldId id="1933" r:id="rId31"/>
    <p:sldId id="1969" r:id="rId32"/>
    <p:sldId id="1934" r:id="rId33"/>
    <p:sldId id="189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6" autoAdjust="0"/>
    <p:restoredTop sz="76406" autoAdjust="0"/>
  </p:normalViewPr>
  <p:slideViewPr>
    <p:cSldViewPr snapToGrid="0">
      <p:cViewPr varScale="1">
        <p:scale>
          <a:sx n="122" d="100"/>
          <a:sy n="122" d="100"/>
        </p:scale>
        <p:origin x="26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邵杰 谭" userId="36a3b433-f640-4eef-8c8b-e5741e25d884" providerId="ADAL" clId="{DE8A6989-FFED-49A5-8048-367F47DD41E6}"/>
    <pc:docChg chg="undo custSel addSld delSld modSld sldOrd">
      <pc:chgData name="邵杰 谭" userId="36a3b433-f640-4eef-8c8b-e5741e25d884" providerId="ADAL" clId="{DE8A6989-FFED-49A5-8048-367F47DD41E6}" dt="2022-06-01T12:40:48.209" v="9051" actId="20577"/>
      <pc:docMkLst>
        <pc:docMk/>
      </pc:docMkLst>
      <pc:sldChg chg="modTransition">
        <pc:chgData name="邵杰 谭" userId="36a3b433-f640-4eef-8c8b-e5741e25d884" providerId="ADAL" clId="{DE8A6989-FFED-49A5-8048-367F47DD41E6}" dt="2022-06-01T12:35:28.123" v="9044"/>
        <pc:sldMkLst>
          <pc:docMk/>
          <pc:sldMk cId="0" sldId="1853"/>
        </pc:sldMkLst>
      </pc:sldChg>
      <pc:sldChg chg="modSp modNotesTx">
        <pc:chgData name="邵杰 谭" userId="36a3b433-f640-4eef-8c8b-e5741e25d884" providerId="ADAL" clId="{DE8A6989-FFED-49A5-8048-367F47DD41E6}" dt="2022-05-31T00:12:08.129" v="3337" actId="20577"/>
        <pc:sldMkLst>
          <pc:docMk/>
          <pc:sldMk cId="0" sldId="1854"/>
        </pc:sldMkLst>
        <pc:spChg chg="mod">
          <ac:chgData name="邵杰 谭" userId="36a3b433-f640-4eef-8c8b-e5741e25d884" providerId="ADAL" clId="{DE8A6989-FFED-49A5-8048-367F47DD41E6}" dt="2022-05-31T00:11:07.264" v="3313" actId="20577"/>
          <ac:spMkLst>
            <pc:docMk/>
            <pc:sldMk cId="0" sldId="1854"/>
            <ac:spMk id="12" creationId="{00000000-0000-0000-0000-000000000000}"/>
          </ac:spMkLst>
        </pc:spChg>
      </pc:sldChg>
      <pc:sldChg chg="del">
        <pc:chgData name="邵杰 谭" userId="36a3b433-f640-4eef-8c8b-e5741e25d884" providerId="ADAL" clId="{DE8A6989-FFED-49A5-8048-367F47DD41E6}" dt="2022-05-31T00:37:20.305" v="3725" actId="2696"/>
        <pc:sldMkLst>
          <pc:docMk/>
          <pc:sldMk cId="996578478" sldId="1859"/>
        </pc:sldMkLst>
      </pc:sldChg>
      <pc:sldChg chg="addSp modSp modNotesTx">
        <pc:chgData name="邵杰 谭" userId="36a3b433-f640-4eef-8c8b-e5741e25d884" providerId="ADAL" clId="{DE8A6989-FFED-49A5-8048-367F47DD41E6}" dt="2022-06-01T11:53:44.089" v="7354" actId="20577"/>
        <pc:sldMkLst>
          <pc:docMk/>
          <pc:sldMk cId="3168389319" sldId="1862"/>
        </pc:sldMkLst>
        <pc:spChg chg="add mod">
          <ac:chgData name="邵杰 谭" userId="36a3b433-f640-4eef-8c8b-e5741e25d884" providerId="ADAL" clId="{DE8A6989-FFED-49A5-8048-367F47DD41E6}" dt="2022-06-01T11:53:44.089" v="7354" actId="20577"/>
          <ac:spMkLst>
            <pc:docMk/>
            <pc:sldMk cId="3168389319" sldId="1862"/>
            <ac:spMk id="13" creationId="{F30C7B6A-EF66-407F-892E-DB0DD20E989C}"/>
          </ac:spMkLst>
        </pc:spChg>
        <pc:spChg chg="mod">
          <ac:chgData name="邵杰 谭" userId="36a3b433-f640-4eef-8c8b-e5741e25d884" providerId="ADAL" clId="{DE8A6989-FFED-49A5-8048-367F47DD41E6}" dt="2022-05-31T00:08:51.548" v="3264" actId="14100"/>
          <ac:spMkLst>
            <pc:docMk/>
            <pc:sldMk cId="3168389319" sldId="1862"/>
            <ac:spMk id="15" creationId="{00000000-0000-0000-0000-000000000000}"/>
          </ac:spMkLst>
        </pc:spChg>
      </pc:sldChg>
      <pc:sldChg chg="del">
        <pc:chgData name="邵杰 谭" userId="36a3b433-f640-4eef-8c8b-e5741e25d884" providerId="ADAL" clId="{DE8A6989-FFED-49A5-8048-367F47DD41E6}" dt="2022-05-31T00:37:35.347" v="3745" actId="2696"/>
        <pc:sldMkLst>
          <pc:docMk/>
          <pc:sldMk cId="2789228164" sldId="1863"/>
        </pc:sldMkLst>
      </pc:sldChg>
      <pc:sldChg chg="modSp">
        <pc:chgData name="邵杰 谭" userId="36a3b433-f640-4eef-8c8b-e5741e25d884" providerId="ADAL" clId="{DE8A6989-FFED-49A5-8048-367F47DD41E6}" dt="2022-05-31T00:11:13.657" v="3314"/>
        <pc:sldMkLst>
          <pc:docMk/>
          <pc:sldMk cId="251716320" sldId="1864"/>
        </pc:sldMkLst>
        <pc:spChg chg="mod">
          <ac:chgData name="邵杰 谭" userId="36a3b433-f640-4eef-8c8b-e5741e25d884" providerId="ADAL" clId="{DE8A6989-FFED-49A5-8048-367F47DD41E6}" dt="2022-05-31T00:11:13.657" v="3314"/>
          <ac:spMkLst>
            <pc:docMk/>
            <pc:sldMk cId="251716320" sldId="1864"/>
            <ac:spMk id="9" creationId="{00000000-0000-0000-0000-000000000000}"/>
          </ac:spMkLst>
        </pc:spChg>
      </pc:sldChg>
      <pc:sldChg chg="del">
        <pc:chgData name="邵杰 谭" userId="36a3b433-f640-4eef-8c8b-e5741e25d884" providerId="ADAL" clId="{DE8A6989-FFED-49A5-8048-367F47DD41E6}" dt="2022-05-31T00:37:20.081" v="3705" actId="2696"/>
        <pc:sldMkLst>
          <pc:docMk/>
          <pc:sldMk cId="3448282762" sldId="1865"/>
        </pc:sldMkLst>
      </pc:sldChg>
      <pc:sldChg chg="del">
        <pc:chgData name="邵杰 谭" userId="36a3b433-f640-4eef-8c8b-e5741e25d884" providerId="ADAL" clId="{DE8A6989-FFED-49A5-8048-367F47DD41E6}" dt="2022-05-31T00:37:20.090" v="3706" actId="2696"/>
        <pc:sldMkLst>
          <pc:docMk/>
          <pc:sldMk cId="2385921466" sldId="1866"/>
        </pc:sldMkLst>
      </pc:sldChg>
      <pc:sldChg chg="del">
        <pc:chgData name="邵杰 谭" userId="36a3b433-f640-4eef-8c8b-e5741e25d884" providerId="ADAL" clId="{DE8A6989-FFED-49A5-8048-367F47DD41E6}" dt="2022-05-31T00:37:20.104" v="3707" actId="2696"/>
        <pc:sldMkLst>
          <pc:docMk/>
          <pc:sldMk cId="1555231596" sldId="1867"/>
        </pc:sldMkLst>
      </pc:sldChg>
      <pc:sldChg chg="del">
        <pc:chgData name="邵杰 谭" userId="36a3b433-f640-4eef-8c8b-e5741e25d884" providerId="ADAL" clId="{DE8A6989-FFED-49A5-8048-367F47DD41E6}" dt="2022-05-31T00:37:20.114" v="3708" actId="2696"/>
        <pc:sldMkLst>
          <pc:docMk/>
          <pc:sldMk cId="3846126590" sldId="1868"/>
        </pc:sldMkLst>
      </pc:sldChg>
      <pc:sldChg chg="del">
        <pc:chgData name="邵杰 谭" userId="36a3b433-f640-4eef-8c8b-e5741e25d884" providerId="ADAL" clId="{DE8A6989-FFED-49A5-8048-367F47DD41E6}" dt="2022-05-31T00:37:20.126" v="3709" actId="2696"/>
        <pc:sldMkLst>
          <pc:docMk/>
          <pc:sldMk cId="369390504" sldId="1869"/>
        </pc:sldMkLst>
      </pc:sldChg>
      <pc:sldChg chg="del">
        <pc:chgData name="邵杰 谭" userId="36a3b433-f640-4eef-8c8b-e5741e25d884" providerId="ADAL" clId="{DE8A6989-FFED-49A5-8048-367F47DD41E6}" dt="2022-05-31T00:37:20.138" v="3710" actId="2696"/>
        <pc:sldMkLst>
          <pc:docMk/>
          <pc:sldMk cId="3328680487" sldId="1870"/>
        </pc:sldMkLst>
      </pc:sldChg>
      <pc:sldChg chg="del">
        <pc:chgData name="邵杰 谭" userId="36a3b433-f640-4eef-8c8b-e5741e25d884" providerId="ADAL" clId="{DE8A6989-FFED-49A5-8048-367F47DD41E6}" dt="2022-05-31T00:37:20.154" v="3711" actId="2696"/>
        <pc:sldMkLst>
          <pc:docMk/>
          <pc:sldMk cId="134978984" sldId="1871"/>
        </pc:sldMkLst>
      </pc:sldChg>
      <pc:sldChg chg="del">
        <pc:chgData name="邵杰 谭" userId="36a3b433-f640-4eef-8c8b-e5741e25d884" providerId="ADAL" clId="{DE8A6989-FFED-49A5-8048-367F47DD41E6}" dt="2022-05-31T00:37:20.193" v="3715" actId="2696"/>
        <pc:sldMkLst>
          <pc:docMk/>
          <pc:sldMk cId="1731619052" sldId="1872"/>
        </pc:sldMkLst>
      </pc:sldChg>
      <pc:sldChg chg="del">
        <pc:chgData name="邵杰 谭" userId="36a3b433-f640-4eef-8c8b-e5741e25d884" providerId="ADAL" clId="{DE8A6989-FFED-49A5-8048-367F47DD41E6}" dt="2022-05-31T00:37:20.165" v="3712" actId="2696"/>
        <pc:sldMkLst>
          <pc:docMk/>
          <pc:sldMk cId="2427649850" sldId="1873"/>
        </pc:sldMkLst>
      </pc:sldChg>
      <pc:sldChg chg="del">
        <pc:chgData name="邵杰 谭" userId="36a3b433-f640-4eef-8c8b-e5741e25d884" providerId="ADAL" clId="{DE8A6989-FFED-49A5-8048-367F47DD41E6}" dt="2022-05-31T00:37:20.173" v="3713" actId="2696"/>
        <pc:sldMkLst>
          <pc:docMk/>
          <pc:sldMk cId="3731033007" sldId="1874"/>
        </pc:sldMkLst>
      </pc:sldChg>
      <pc:sldChg chg="del">
        <pc:chgData name="邵杰 谭" userId="36a3b433-f640-4eef-8c8b-e5741e25d884" providerId="ADAL" clId="{DE8A6989-FFED-49A5-8048-367F47DD41E6}" dt="2022-05-31T00:37:20.203" v="3716" actId="2696"/>
        <pc:sldMkLst>
          <pc:docMk/>
          <pc:sldMk cId="1630966229" sldId="1875"/>
        </pc:sldMkLst>
      </pc:sldChg>
      <pc:sldChg chg="del">
        <pc:chgData name="邵杰 谭" userId="36a3b433-f640-4eef-8c8b-e5741e25d884" providerId="ADAL" clId="{DE8A6989-FFED-49A5-8048-367F47DD41E6}" dt="2022-05-31T00:37:20.244" v="3719" actId="2696"/>
        <pc:sldMkLst>
          <pc:docMk/>
          <pc:sldMk cId="3053606371" sldId="1876"/>
        </pc:sldMkLst>
      </pc:sldChg>
      <pc:sldChg chg="del">
        <pc:chgData name="邵杰 谭" userId="36a3b433-f640-4eef-8c8b-e5741e25d884" providerId="ADAL" clId="{DE8A6989-FFED-49A5-8048-367F47DD41E6}" dt="2022-05-31T00:37:20.271" v="3721" actId="2696"/>
        <pc:sldMkLst>
          <pc:docMk/>
          <pc:sldMk cId="4053117436" sldId="1877"/>
        </pc:sldMkLst>
      </pc:sldChg>
      <pc:sldChg chg="del">
        <pc:chgData name="邵杰 谭" userId="36a3b433-f640-4eef-8c8b-e5741e25d884" providerId="ADAL" clId="{DE8A6989-FFED-49A5-8048-367F47DD41E6}" dt="2022-05-31T00:37:20.296" v="3724" actId="2696"/>
        <pc:sldMkLst>
          <pc:docMk/>
          <pc:sldMk cId="3492092787" sldId="1878"/>
        </pc:sldMkLst>
      </pc:sldChg>
      <pc:sldChg chg="del">
        <pc:chgData name="邵杰 谭" userId="36a3b433-f640-4eef-8c8b-e5741e25d884" providerId="ADAL" clId="{DE8A6989-FFED-49A5-8048-367F47DD41E6}" dt="2022-05-31T00:37:20.314" v="3726" actId="2696"/>
        <pc:sldMkLst>
          <pc:docMk/>
          <pc:sldMk cId="2506314636" sldId="1879"/>
        </pc:sldMkLst>
      </pc:sldChg>
      <pc:sldChg chg="del">
        <pc:chgData name="邵杰 谭" userId="36a3b433-f640-4eef-8c8b-e5741e25d884" providerId="ADAL" clId="{DE8A6989-FFED-49A5-8048-367F47DD41E6}" dt="2022-05-31T00:37:29.413" v="3729" actId="2696"/>
        <pc:sldMkLst>
          <pc:docMk/>
          <pc:sldMk cId="1331553059" sldId="1880"/>
        </pc:sldMkLst>
      </pc:sldChg>
      <pc:sldChg chg="del">
        <pc:chgData name="邵杰 谭" userId="36a3b433-f640-4eef-8c8b-e5741e25d884" providerId="ADAL" clId="{DE8A6989-FFED-49A5-8048-367F47DD41E6}" dt="2022-05-31T00:37:20.325" v="3727" actId="2696"/>
        <pc:sldMkLst>
          <pc:docMk/>
          <pc:sldMk cId="834792180" sldId="1881"/>
        </pc:sldMkLst>
      </pc:sldChg>
      <pc:sldChg chg="del">
        <pc:chgData name="邵杰 谭" userId="36a3b433-f640-4eef-8c8b-e5741e25d884" providerId="ADAL" clId="{DE8A6989-FFED-49A5-8048-367F47DD41E6}" dt="2022-05-31T03:50:14.460" v="7021" actId="2696"/>
        <pc:sldMkLst>
          <pc:docMk/>
          <pc:sldMk cId="791480586" sldId="1882"/>
        </pc:sldMkLst>
      </pc:sldChg>
      <pc:sldChg chg="del">
        <pc:chgData name="邵杰 谭" userId="36a3b433-f640-4eef-8c8b-e5741e25d884" providerId="ADAL" clId="{DE8A6989-FFED-49A5-8048-367F47DD41E6}" dt="2022-05-31T00:37:29.430" v="3731" actId="2696"/>
        <pc:sldMkLst>
          <pc:docMk/>
          <pc:sldMk cId="4036273838" sldId="1883"/>
        </pc:sldMkLst>
      </pc:sldChg>
      <pc:sldChg chg="del">
        <pc:chgData name="邵杰 谭" userId="36a3b433-f640-4eef-8c8b-e5741e25d884" providerId="ADAL" clId="{DE8A6989-FFED-49A5-8048-367F47DD41E6}" dt="2022-05-31T00:37:29.460" v="3734" actId="2696"/>
        <pc:sldMkLst>
          <pc:docMk/>
          <pc:sldMk cId="123442039" sldId="1884"/>
        </pc:sldMkLst>
      </pc:sldChg>
      <pc:sldChg chg="del">
        <pc:chgData name="邵杰 谭" userId="36a3b433-f640-4eef-8c8b-e5741e25d884" providerId="ADAL" clId="{DE8A6989-FFED-49A5-8048-367F47DD41E6}" dt="2022-05-31T00:37:29.471" v="3735" actId="2696"/>
        <pc:sldMkLst>
          <pc:docMk/>
          <pc:sldMk cId="3412362446" sldId="1885"/>
        </pc:sldMkLst>
      </pc:sldChg>
      <pc:sldChg chg="del">
        <pc:chgData name="邵杰 谭" userId="36a3b433-f640-4eef-8c8b-e5741e25d884" providerId="ADAL" clId="{DE8A6989-FFED-49A5-8048-367F47DD41E6}" dt="2022-05-31T00:37:29.480" v="3736" actId="2696"/>
        <pc:sldMkLst>
          <pc:docMk/>
          <pc:sldMk cId="2446575508" sldId="1886"/>
        </pc:sldMkLst>
      </pc:sldChg>
      <pc:sldChg chg="del">
        <pc:chgData name="邵杰 谭" userId="36a3b433-f640-4eef-8c8b-e5741e25d884" providerId="ADAL" clId="{DE8A6989-FFED-49A5-8048-367F47DD41E6}" dt="2022-05-31T00:37:29.493" v="3737" actId="2696"/>
        <pc:sldMkLst>
          <pc:docMk/>
          <pc:sldMk cId="2387939270" sldId="1887"/>
        </pc:sldMkLst>
      </pc:sldChg>
      <pc:sldChg chg="del">
        <pc:chgData name="邵杰 谭" userId="36a3b433-f640-4eef-8c8b-e5741e25d884" providerId="ADAL" clId="{DE8A6989-FFED-49A5-8048-367F47DD41E6}" dt="2022-05-31T00:37:29.507" v="3738" actId="2696"/>
        <pc:sldMkLst>
          <pc:docMk/>
          <pc:sldMk cId="2901698299" sldId="1888"/>
        </pc:sldMkLst>
      </pc:sldChg>
      <pc:sldChg chg="del">
        <pc:chgData name="邵杰 谭" userId="36a3b433-f640-4eef-8c8b-e5741e25d884" providerId="ADAL" clId="{DE8A6989-FFED-49A5-8048-367F47DD41E6}" dt="2022-05-31T00:37:29.515" v="3739" actId="2696"/>
        <pc:sldMkLst>
          <pc:docMk/>
          <pc:sldMk cId="1432706455" sldId="1889"/>
        </pc:sldMkLst>
      </pc:sldChg>
      <pc:sldChg chg="del">
        <pc:chgData name="邵杰 谭" userId="36a3b433-f640-4eef-8c8b-e5741e25d884" providerId="ADAL" clId="{DE8A6989-FFED-49A5-8048-367F47DD41E6}" dt="2022-05-31T00:37:35.376" v="3748" actId="2696"/>
        <pc:sldMkLst>
          <pc:docMk/>
          <pc:sldMk cId="3256042604" sldId="1890"/>
        </pc:sldMkLst>
      </pc:sldChg>
      <pc:sldChg chg="del">
        <pc:chgData name="邵杰 谭" userId="36a3b433-f640-4eef-8c8b-e5741e25d884" providerId="ADAL" clId="{DE8A6989-FFED-49A5-8048-367F47DD41E6}" dt="2022-05-31T00:37:29.554" v="3743" actId="2696"/>
        <pc:sldMkLst>
          <pc:docMk/>
          <pc:sldMk cId="4096197697" sldId="1891"/>
        </pc:sldMkLst>
      </pc:sldChg>
      <pc:sldChg chg="del">
        <pc:chgData name="邵杰 谭" userId="36a3b433-f640-4eef-8c8b-e5741e25d884" providerId="ADAL" clId="{DE8A6989-FFED-49A5-8048-367F47DD41E6}" dt="2022-05-31T00:37:20.339" v="3728" actId="2696"/>
        <pc:sldMkLst>
          <pc:docMk/>
          <pc:sldMk cId="2148860159" sldId="1900"/>
        </pc:sldMkLst>
      </pc:sldChg>
      <pc:sldChg chg="del">
        <pc:chgData name="邵杰 谭" userId="36a3b433-f640-4eef-8c8b-e5741e25d884" providerId="ADAL" clId="{DE8A6989-FFED-49A5-8048-367F47DD41E6}" dt="2022-05-31T00:37:29.526" v="3740" actId="2696"/>
        <pc:sldMkLst>
          <pc:docMk/>
          <pc:sldMk cId="837059210" sldId="1901"/>
        </pc:sldMkLst>
      </pc:sldChg>
      <pc:sldChg chg="del">
        <pc:chgData name="邵杰 谭" userId="36a3b433-f640-4eef-8c8b-e5741e25d884" providerId="ADAL" clId="{DE8A6989-FFED-49A5-8048-367F47DD41E6}" dt="2022-05-31T00:37:29.422" v="3730" actId="2696"/>
        <pc:sldMkLst>
          <pc:docMk/>
          <pc:sldMk cId="3940852532" sldId="1902"/>
        </pc:sldMkLst>
      </pc:sldChg>
      <pc:sldChg chg="del">
        <pc:chgData name="邵杰 谭" userId="36a3b433-f640-4eef-8c8b-e5741e25d884" providerId="ADAL" clId="{DE8A6989-FFED-49A5-8048-367F47DD41E6}" dt="2022-05-31T00:37:29.437" v="3732" actId="2696"/>
        <pc:sldMkLst>
          <pc:docMk/>
          <pc:sldMk cId="511453347" sldId="1903"/>
        </pc:sldMkLst>
      </pc:sldChg>
      <pc:sldChg chg="del">
        <pc:chgData name="邵杰 谭" userId="36a3b433-f640-4eef-8c8b-e5741e25d884" providerId="ADAL" clId="{DE8A6989-FFED-49A5-8048-367F47DD41E6}" dt="2022-05-31T00:37:29.444" v="3733" actId="2696"/>
        <pc:sldMkLst>
          <pc:docMk/>
          <pc:sldMk cId="2403256445" sldId="1904"/>
        </pc:sldMkLst>
      </pc:sldChg>
      <pc:sldChg chg="del">
        <pc:chgData name="邵杰 谭" userId="36a3b433-f640-4eef-8c8b-e5741e25d884" providerId="ADAL" clId="{DE8A6989-FFED-49A5-8048-367F47DD41E6}" dt="2022-05-31T00:37:35.355" v="3746" actId="2696"/>
        <pc:sldMkLst>
          <pc:docMk/>
          <pc:sldMk cId="3005887032" sldId="1905"/>
        </pc:sldMkLst>
      </pc:sldChg>
      <pc:sldChg chg="del">
        <pc:chgData name="邵杰 谭" userId="36a3b433-f640-4eef-8c8b-e5741e25d884" providerId="ADAL" clId="{DE8A6989-FFED-49A5-8048-367F47DD41E6}" dt="2022-05-31T00:37:35.364" v="3747" actId="2696"/>
        <pc:sldMkLst>
          <pc:docMk/>
          <pc:sldMk cId="2299608967" sldId="1906"/>
        </pc:sldMkLst>
      </pc:sldChg>
      <pc:sldChg chg="del">
        <pc:chgData name="邵杰 谭" userId="36a3b433-f640-4eef-8c8b-e5741e25d884" providerId="ADAL" clId="{DE8A6989-FFED-49A5-8048-367F47DD41E6}" dt="2022-05-31T00:37:29.543" v="3742" actId="2696"/>
        <pc:sldMkLst>
          <pc:docMk/>
          <pc:sldMk cId="880345686" sldId="1907"/>
        </pc:sldMkLst>
      </pc:sldChg>
      <pc:sldChg chg="del">
        <pc:chgData name="邵杰 谭" userId="36a3b433-f640-4eef-8c8b-e5741e25d884" providerId="ADAL" clId="{DE8A6989-FFED-49A5-8048-367F47DD41E6}" dt="2022-05-31T00:37:29.533" v="3741" actId="2696"/>
        <pc:sldMkLst>
          <pc:docMk/>
          <pc:sldMk cId="2097305004" sldId="1908"/>
        </pc:sldMkLst>
      </pc:sldChg>
      <pc:sldChg chg="del">
        <pc:chgData name="邵杰 谭" userId="36a3b433-f640-4eef-8c8b-e5741e25d884" providerId="ADAL" clId="{DE8A6989-FFED-49A5-8048-367F47DD41E6}" dt="2022-05-31T00:37:29.561" v="3744" actId="2696"/>
        <pc:sldMkLst>
          <pc:docMk/>
          <pc:sldMk cId="2954151627" sldId="1909"/>
        </pc:sldMkLst>
      </pc:sldChg>
      <pc:sldChg chg="del">
        <pc:chgData name="邵杰 谭" userId="36a3b433-f640-4eef-8c8b-e5741e25d884" providerId="ADAL" clId="{DE8A6989-FFED-49A5-8048-367F47DD41E6}" dt="2022-05-31T00:37:20.182" v="3714" actId="2696"/>
        <pc:sldMkLst>
          <pc:docMk/>
          <pc:sldMk cId="1353135083" sldId="1910"/>
        </pc:sldMkLst>
      </pc:sldChg>
      <pc:sldChg chg="del">
        <pc:chgData name="邵杰 谭" userId="36a3b433-f640-4eef-8c8b-e5741e25d884" providerId="ADAL" clId="{DE8A6989-FFED-49A5-8048-367F47DD41E6}" dt="2022-05-31T00:37:20.289" v="3723" actId="2696"/>
        <pc:sldMkLst>
          <pc:docMk/>
          <pc:sldMk cId="2954243277" sldId="1911"/>
        </pc:sldMkLst>
      </pc:sldChg>
      <pc:sldChg chg="addSp delSp modSp modNotesTx">
        <pc:chgData name="邵杰 谭" userId="36a3b433-f640-4eef-8c8b-e5741e25d884" providerId="ADAL" clId="{DE8A6989-FFED-49A5-8048-367F47DD41E6}" dt="2022-05-31T01:58:38.078" v="4730" actId="478"/>
        <pc:sldMkLst>
          <pc:docMk/>
          <pc:sldMk cId="1984210020" sldId="1913"/>
        </pc:sldMkLst>
        <pc:spChg chg="mod">
          <ac:chgData name="邵杰 谭" userId="36a3b433-f640-4eef-8c8b-e5741e25d884" providerId="ADAL" clId="{DE8A6989-FFED-49A5-8048-367F47DD41E6}" dt="2022-05-31T00:20:24.272" v="3475" actId="20577"/>
          <ac:spMkLst>
            <pc:docMk/>
            <pc:sldMk cId="1984210020" sldId="1913"/>
            <ac:spMk id="22" creationId="{00000000-0000-0000-0000-000000000000}"/>
          </ac:spMkLst>
        </pc:spChg>
        <pc:picChg chg="add mod">
          <ac:chgData name="邵杰 谭" userId="36a3b433-f640-4eef-8c8b-e5741e25d884" providerId="ADAL" clId="{DE8A6989-FFED-49A5-8048-367F47DD41E6}" dt="2022-05-31T00:25:35.955" v="3556" actId="1076"/>
          <ac:picMkLst>
            <pc:docMk/>
            <pc:sldMk cId="1984210020" sldId="1913"/>
            <ac:picMk id="3" creationId="{CAD67B5A-3C96-43E7-842A-2DC7DECEDE52}"/>
          </ac:picMkLst>
        </pc:picChg>
        <pc:picChg chg="del mod">
          <ac:chgData name="邵杰 谭" userId="36a3b433-f640-4eef-8c8b-e5741e25d884" providerId="ADAL" clId="{DE8A6989-FFED-49A5-8048-367F47DD41E6}" dt="2022-05-31T00:22:20.328" v="3539" actId="478"/>
          <ac:picMkLst>
            <pc:docMk/>
            <pc:sldMk cId="1984210020" sldId="1913"/>
            <ac:picMk id="5" creationId="{6FC58663-46E2-C66E-AE82-BC20773E6D93}"/>
          </ac:picMkLst>
        </pc:picChg>
        <pc:picChg chg="add mod">
          <ac:chgData name="邵杰 谭" userId="36a3b433-f640-4eef-8c8b-e5741e25d884" providerId="ADAL" clId="{DE8A6989-FFED-49A5-8048-367F47DD41E6}" dt="2022-05-31T00:25:11.015" v="3549" actId="1076"/>
          <ac:picMkLst>
            <pc:docMk/>
            <pc:sldMk cId="1984210020" sldId="1913"/>
            <ac:picMk id="6" creationId="{B4EC75F8-30AD-4EAD-8A39-E42A2C37D416}"/>
          </ac:picMkLst>
        </pc:picChg>
        <pc:picChg chg="add mod">
          <ac:chgData name="邵杰 谭" userId="36a3b433-f640-4eef-8c8b-e5741e25d884" providerId="ADAL" clId="{DE8A6989-FFED-49A5-8048-367F47DD41E6}" dt="2022-05-31T00:25:29.808" v="3555" actId="14100"/>
          <ac:picMkLst>
            <pc:docMk/>
            <pc:sldMk cId="1984210020" sldId="1913"/>
            <ac:picMk id="7" creationId="{73A90175-39BB-4C08-AEE0-84F0D9D04A93}"/>
          </ac:picMkLst>
        </pc:picChg>
        <pc:picChg chg="add mod">
          <ac:chgData name="邵杰 谭" userId="36a3b433-f640-4eef-8c8b-e5741e25d884" providerId="ADAL" clId="{DE8A6989-FFED-49A5-8048-367F47DD41E6}" dt="2022-05-31T00:25:23.469" v="3553" actId="14100"/>
          <ac:picMkLst>
            <pc:docMk/>
            <pc:sldMk cId="1984210020" sldId="1913"/>
            <ac:picMk id="8" creationId="{92982FBF-0C80-4021-8D82-92E78F50CFB2}"/>
          </ac:picMkLst>
        </pc:picChg>
        <pc:picChg chg="add del">
          <ac:chgData name="邵杰 谭" userId="36a3b433-f640-4eef-8c8b-e5741e25d884" providerId="ADAL" clId="{DE8A6989-FFED-49A5-8048-367F47DD41E6}" dt="2022-05-31T01:58:38.078" v="4730" actId="478"/>
          <ac:picMkLst>
            <pc:docMk/>
            <pc:sldMk cId="1984210020" sldId="1913"/>
            <ac:picMk id="9" creationId="{A2F4D044-F94A-4E6D-98A7-DA6458E8BB9C}"/>
          </ac:picMkLst>
        </pc:picChg>
      </pc:sldChg>
      <pc:sldChg chg="del">
        <pc:chgData name="邵杰 谭" userId="36a3b433-f640-4eef-8c8b-e5741e25d884" providerId="ADAL" clId="{DE8A6989-FFED-49A5-8048-367F47DD41E6}" dt="2022-05-31T00:37:20.212" v="3717" actId="2696"/>
        <pc:sldMkLst>
          <pc:docMk/>
          <pc:sldMk cId="2459008456" sldId="1914"/>
        </pc:sldMkLst>
      </pc:sldChg>
      <pc:sldChg chg="del">
        <pc:chgData name="邵杰 谭" userId="36a3b433-f640-4eef-8c8b-e5741e25d884" providerId="ADAL" clId="{DE8A6989-FFED-49A5-8048-367F47DD41E6}" dt="2022-05-31T00:37:20.220" v="3718" actId="2696"/>
        <pc:sldMkLst>
          <pc:docMk/>
          <pc:sldMk cId="195305527" sldId="1915"/>
        </pc:sldMkLst>
      </pc:sldChg>
      <pc:sldChg chg="del">
        <pc:chgData name="邵杰 谭" userId="36a3b433-f640-4eef-8c8b-e5741e25d884" providerId="ADAL" clId="{DE8A6989-FFED-49A5-8048-367F47DD41E6}" dt="2022-05-31T00:37:20.282" v="3722" actId="2696"/>
        <pc:sldMkLst>
          <pc:docMk/>
          <pc:sldMk cId="2930063009" sldId="1916"/>
        </pc:sldMkLst>
      </pc:sldChg>
      <pc:sldChg chg="del">
        <pc:chgData name="邵杰 谭" userId="36a3b433-f640-4eef-8c8b-e5741e25d884" providerId="ADAL" clId="{DE8A6989-FFED-49A5-8048-367F47DD41E6}" dt="2022-05-31T00:37:20.256" v="3720" actId="2696"/>
        <pc:sldMkLst>
          <pc:docMk/>
          <pc:sldMk cId="35214254" sldId="1917"/>
        </pc:sldMkLst>
      </pc:sldChg>
      <pc:sldChg chg="del">
        <pc:chgData name="邵杰 谭" userId="36a3b433-f640-4eef-8c8b-e5741e25d884" providerId="ADAL" clId="{DE8A6989-FFED-49A5-8048-367F47DD41E6}" dt="2022-05-31T00:37:35.383" v="3749" actId="2696"/>
        <pc:sldMkLst>
          <pc:docMk/>
          <pc:sldMk cId="3368375851" sldId="1918"/>
        </pc:sldMkLst>
      </pc:sldChg>
      <pc:sldChg chg="modSp">
        <pc:chgData name="邵杰 谭" userId="36a3b433-f640-4eef-8c8b-e5741e25d884" providerId="ADAL" clId="{DE8A6989-FFED-49A5-8048-367F47DD41E6}" dt="2022-05-31T03:57:29.115" v="7343" actId="1076"/>
        <pc:sldMkLst>
          <pc:docMk/>
          <pc:sldMk cId="4018640932" sldId="1919"/>
        </pc:sldMkLst>
        <pc:spChg chg="mod">
          <ac:chgData name="邵杰 谭" userId="36a3b433-f640-4eef-8c8b-e5741e25d884" providerId="ADAL" clId="{DE8A6989-FFED-49A5-8048-367F47DD41E6}" dt="2022-05-31T03:57:29.115" v="7343" actId="1076"/>
          <ac:spMkLst>
            <pc:docMk/>
            <pc:sldMk cId="4018640932" sldId="1919"/>
            <ac:spMk id="14" creationId="{00000000-0000-0000-0000-000000000000}"/>
          </ac:spMkLst>
        </pc:spChg>
      </pc:sldChg>
      <pc:sldChg chg="del modNotesTx">
        <pc:chgData name="邵杰 谭" userId="36a3b433-f640-4eef-8c8b-e5741e25d884" providerId="ADAL" clId="{DE8A6989-FFED-49A5-8048-367F47DD41E6}" dt="2022-05-31T00:52:40.711" v="3924" actId="2696"/>
        <pc:sldMkLst>
          <pc:docMk/>
          <pc:sldMk cId="972247515" sldId="1921"/>
        </pc:sldMkLst>
      </pc:sldChg>
      <pc:sldChg chg="addSp delSp modSp modNotesTx">
        <pc:chgData name="邵杰 谭" userId="36a3b433-f640-4eef-8c8b-e5741e25d884" providerId="ADAL" clId="{DE8A6989-FFED-49A5-8048-367F47DD41E6}" dt="2022-05-31T00:54:43.423" v="3984" actId="20577"/>
        <pc:sldMkLst>
          <pc:docMk/>
          <pc:sldMk cId="989051218" sldId="1922"/>
        </pc:sldMkLst>
        <pc:spChg chg="mod">
          <ac:chgData name="邵杰 谭" userId="36a3b433-f640-4eef-8c8b-e5741e25d884" providerId="ADAL" clId="{DE8A6989-FFED-49A5-8048-367F47DD41E6}" dt="2022-05-31T00:54:43.423" v="3984" actId="20577"/>
          <ac:spMkLst>
            <pc:docMk/>
            <pc:sldMk cId="989051218" sldId="1922"/>
            <ac:spMk id="19" creationId="{7EEDFB08-DDC5-DA84-6059-A68662B47584}"/>
          </ac:spMkLst>
        </pc:spChg>
        <pc:grpChg chg="del mod">
          <ac:chgData name="邵杰 谭" userId="36a3b433-f640-4eef-8c8b-e5741e25d884" providerId="ADAL" clId="{DE8A6989-FFED-49A5-8048-367F47DD41E6}" dt="2022-05-31T00:51:42.110" v="3912" actId="165"/>
          <ac:grpSpMkLst>
            <pc:docMk/>
            <pc:sldMk cId="989051218" sldId="1922"/>
            <ac:grpSpMk id="3" creationId="{36042498-C48D-CDE7-D370-FAAE8BE9D0EF}"/>
          </ac:grpSpMkLst>
        </pc:grpChg>
        <pc:picChg chg="mod topLvl">
          <ac:chgData name="邵杰 谭" userId="36a3b433-f640-4eef-8c8b-e5741e25d884" providerId="ADAL" clId="{DE8A6989-FFED-49A5-8048-367F47DD41E6}" dt="2022-05-31T00:52:25.916" v="3923" actId="1076"/>
          <ac:picMkLst>
            <pc:docMk/>
            <pc:sldMk cId="989051218" sldId="1922"/>
            <ac:picMk id="8" creationId="{AC98A0BA-C4BA-3CDF-1DF4-39E0509BC539}"/>
          </ac:picMkLst>
        </pc:picChg>
        <pc:picChg chg="del mod topLvl">
          <ac:chgData name="邵杰 谭" userId="36a3b433-f640-4eef-8c8b-e5741e25d884" providerId="ADAL" clId="{DE8A6989-FFED-49A5-8048-367F47DD41E6}" dt="2022-05-31T00:51:44.840" v="3913" actId="478"/>
          <ac:picMkLst>
            <pc:docMk/>
            <pc:sldMk cId="989051218" sldId="1922"/>
            <ac:picMk id="10" creationId="{1D6B69B3-7B31-67D1-B96F-EEF2F36CA6B0}"/>
          </ac:picMkLst>
        </pc:picChg>
        <pc:picChg chg="add mod">
          <ac:chgData name="邵杰 谭" userId="36a3b433-f640-4eef-8c8b-e5741e25d884" providerId="ADAL" clId="{DE8A6989-FFED-49A5-8048-367F47DD41E6}" dt="2022-05-31T00:52:08.740" v="3920" actId="14100"/>
          <ac:picMkLst>
            <pc:docMk/>
            <pc:sldMk cId="989051218" sldId="1922"/>
            <ac:picMk id="14" creationId="{F2D3E89B-9640-4E59-BCFB-316950FA8516}"/>
          </ac:picMkLst>
        </pc:picChg>
      </pc:sldChg>
      <pc:sldChg chg="modNotesTx">
        <pc:chgData name="邵杰 谭" userId="36a3b433-f640-4eef-8c8b-e5741e25d884" providerId="ADAL" clId="{DE8A6989-FFED-49A5-8048-367F47DD41E6}" dt="2022-05-31T00:57:07.835" v="4090" actId="20577"/>
        <pc:sldMkLst>
          <pc:docMk/>
          <pc:sldMk cId="1551323683" sldId="1923"/>
        </pc:sldMkLst>
      </pc:sldChg>
      <pc:sldChg chg="del">
        <pc:chgData name="邵杰 谭" userId="36a3b433-f640-4eef-8c8b-e5741e25d884" providerId="ADAL" clId="{DE8A6989-FFED-49A5-8048-367F47DD41E6}" dt="2022-05-31T03:50:14.453" v="7020" actId="2696"/>
        <pc:sldMkLst>
          <pc:docMk/>
          <pc:sldMk cId="2199766054" sldId="1925"/>
        </pc:sldMkLst>
      </pc:sldChg>
      <pc:sldChg chg="ord">
        <pc:chgData name="邵杰 谭" userId="36a3b433-f640-4eef-8c8b-e5741e25d884" providerId="ADAL" clId="{DE8A6989-FFED-49A5-8048-367F47DD41E6}" dt="2022-05-31T00:37:59.337" v="3754"/>
        <pc:sldMkLst>
          <pc:docMk/>
          <pc:sldMk cId="3180673324" sldId="1926"/>
        </pc:sldMkLst>
      </pc:sldChg>
      <pc:sldChg chg="ord">
        <pc:chgData name="邵杰 谭" userId="36a3b433-f640-4eef-8c8b-e5741e25d884" providerId="ADAL" clId="{DE8A6989-FFED-49A5-8048-367F47DD41E6}" dt="2022-05-31T00:37:59.337" v="3754"/>
        <pc:sldMkLst>
          <pc:docMk/>
          <pc:sldMk cId="2419173911" sldId="1927"/>
        </pc:sldMkLst>
      </pc:sldChg>
      <pc:sldChg chg="ord">
        <pc:chgData name="邵杰 谭" userId="36a3b433-f640-4eef-8c8b-e5741e25d884" providerId="ADAL" clId="{DE8A6989-FFED-49A5-8048-367F47DD41E6}" dt="2022-05-31T00:37:59.337" v="3754"/>
        <pc:sldMkLst>
          <pc:docMk/>
          <pc:sldMk cId="3720724496" sldId="1928"/>
        </pc:sldMkLst>
      </pc:sldChg>
      <pc:sldChg chg="ord">
        <pc:chgData name="邵杰 谭" userId="36a3b433-f640-4eef-8c8b-e5741e25d884" providerId="ADAL" clId="{DE8A6989-FFED-49A5-8048-367F47DD41E6}" dt="2022-05-31T00:37:59.337" v="3754"/>
        <pc:sldMkLst>
          <pc:docMk/>
          <pc:sldMk cId="1360817117" sldId="1929"/>
        </pc:sldMkLst>
      </pc:sldChg>
      <pc:sldChg chg="addSp delSp modSp modNotesTx">
        <pc:chgData name="邵杰 谭" userId="36a3b433-f640-4eef-8c8b-e5741e25d884" providerId="ADAL" clId="{DE8A6989-FFED-49A5-8048-367F47DD41E6}" dt="2022-06-01T11:48:56.089" v="7344" actId="20577"/>
        <pc:sldMkLst>
          <pc:docMk/>
          <pc:sldMk cId="726928871" sldId="1930"/>
        </pc:sldMkLst>
        <pc:spChg chg="add mod">
          <ac:chgData name="邵杰 谭" userId="36a3b433-f640-4eef-8c8b-e5741e25d884" providerId="ADAL" clId="{DE8A6989-FFED-49A5-8048-367F47DD41E6}" dt="2022-05-31T01:06:48.186" v="4245" actId="20577"/>
          <ac:spMkLst>
            <pc:docMk/>
            <pc:sldMk cId="726928871" sldId="1930"/>
            <ac:spMk id="16" creationId="{659C551E-BE70-45F4-BA1E-289C0C50FF88}"/>
          </ac:spMkLst>
        </pc:spChg>
        <pc:spChg chg="mod">
          <ac:chgData name="邵杰 谭" userId="36a3b433-f640-4eef-8c8b-e5741e25d884" providerId="ADAL" clId="{DE8A6989-FFED-49A5-8048-367F47DD41E6}" dt="2022-05-31T01:05:35.384" v="4151" actId="20577"/>
          <ac:spMkLst>
            <pc:docMk/>
            <pc:sldMk cId="726928871" sldId="1930"/>
            <ac:spMk id="19" creationId="{2643EA25-9FB7-20C6-70C1-14FA81E2B837}"/>
          </ac:spMkLst>
        </pc:spChg>
        <pc:picChg chg="del">
          <ac:chgData name="邵杰 谭" userId="36a3b433-f640-4eef-8c8b-e5741e25d884" providerId="ADAL" clId="{DE8A6989-FFED-49A5-8048-367F47DD41E6}" dt="2022-05-31T01:02:05.409" v="4091" actId="478"/>
          <ac:picMkLst>
            <pc:docMk/>
            <pc:sldMk cId="726928871" sldId="1930"/>
            <ac:picMk id="3" creationId="{C72CE557-C77E-491A-B388-BB95F47CBF4D}"/>
          </ac:picMkLst>
        </pc:picChg>
        <pc:picChg chg="add del mod">
          <ac:chgData name="邵杰 谭" userId="36a3b433-f640-4eef-8c8b-e5741e25d884" providerId="ADAL" clId="{DE8A6989-FFED-49A5-8048-367F47DD41E6}" dt="2022-05-31T01:02:53.507" v="4101" actId="478"/>
          <ac:picMkLst>
            <pc:docMk/>
            <pc:sldMk cId="726928871" sldId="1930"/>
            <ac:picMk id="5" creationId="{399604EC-99EB-42FC-96B1-FFB127BB88C1}"/>
          </ac:picMkLst>
        </pc:picChg>
        <pc:picChg chg="add del mod">
          <ac:chgData name="邵杰 谭" userId="36a3b433-f640-4eef-8c8b-e5741e25d884" providerId="ADAL" clId="{DE8A6989-FFED-49A5-8048-367F47DD41E6}" dt="2022-05-31T01:02:37.492" v="4096" actId="478"/>
          <ac:picMkLst>
            <pc:docMk/>
            <pc:sldMk cId="726928871" sldId="1930"/>
            <ac:picMk id="6" creationId="{67A6F9A3-AC0F-47C1-8019-5F389F9CFFB1}"/>
          </ac:picMkLst>
        </pc:picChg>
        <pc:picChg chg="add mod">
          <ac:chgData name="邵杰 谭" userId="36a3b433-f640-4eef-8c8b-e5741e25d884" providerId="ADAL" clId="{DE8A6989-FFED-49A5-8048-367F47DD41E6}" dt="2022-05-31T01:04:18.908" v="4107" actId="1076"/>
          <ac:picMkLst>
            <pc:docMk/>
            <pc:sldMk cId="726928871" sldId="1930"/>
            <ac:picMk id="7" creationId="{149AA5EB-BE82-43D5-AB86-88F925F5CAF2}"/>
          </ac:picMkLst>
        </pc:picChg>
        <pc:picChg chg="add mod">
          <ac:chgData name="邵杰 谭" userId="36a3b433-f640-4eef-8c8b-e5741e25d884" providerId="ADAL" clId="{DE8A6989-FFED-49A5-8048-367F47DD41E6}" dt="2022-05-31T01:04:44.595" v="4113" actId="1076"/>
          <ac:picMkLst>
            <pc:docMk/>
            <pc:sldMk cId="726928871" sldId="1930"/>
            <ac:picMk id="8" creationId="{DC67B45A-38AA-4AB4-AC9A-C11BC60C9D81}"/>
          </ac:picMkLst>
        </pc:picChg>
      </pc:sldChg>
      <pc:sldChg chg="addSp delSp modSp modNotesTx">
        <pc:chgData name="邵杰 谭" userId="36a3b433-f640-4eef-8c8b-e5741e25d884" providerId="ADAL" clId="{DE8A6989-FFED-49A5-8048-367F47DD41E6}" dt="2022-06-01T11:49:14.378" v="7345" actId="20577"/>
        <pc:sldMkLst>
          <pc:docMk/>
          <pc:sldMk cId="2450827402" sldId="1931"/>
        </pc:sldMkLst>
        <pc:graphicFrameChg chg="add del mod modGraphic">
          <ac:chgData name="邵杰 谭" userId="36a3b433-f640-4eef-8c8b-e5741e25d884" providerId="ADAL" clId="{DE8A6989-FFED-49A5-8048-367F47DD41E6}" dt="2022-05-31T01:07:55.730" v="4261" actId="20577"/>
          <ac:graphicFrameMkLst>
            <pc:docMk/>
            <pc:sldMk cId="2450827402" sldId="1931"/>
            <ac:graphicFrameMk id="6" creationId="{1B72A75D-9C5B-4CC3-A8C9-BC5DC3536997}"/>
          </ac:graphicFrameMkLst>
        </pc:graphicFrameChg>
        <pc:picChg chg="add">
          <ac:chgData name="邵杰 谭" userId="36a3b433-f640-4eef-8c8b-e5741e25d884" providerId="ADAL" clId="{DE8A6989-FFED-49A5-8048-367F47DD41E6}" dt="2022-05-31T01:29:43.994" v="4428"/>
          <ac:picMkLst>
            <pc:docMk/>
            <pc:sldMk cId="2450827402" sldId="1931"/>
            <ac:picMk id="13" creationId="{C390346F-E90E-40A5-A08B-7A227D01908B}"/>
          </ac:picMkLst>
        </pc:picChg>
      </pc:sldChg>
      <pc:sldChg chg="addSp delSp modSp modNotesTx">
        <pc:chgData name="邵杰 谭" userId="36a3b433-f640-4eef-8c8b-e5741e25d884" providerId="ADAL" clId="{DE8A6989-FFED-49A5-8048-367F47DD41E6}" dt="2022-06-01T12:01:07.181" v="7678" actId="20577"/>
        <pc:sldMkLst>
          <pc:docMk/>
          <pc:sldMk cId="3514906004" sldId="1932"/>
        </pc:sldMkLst>
        <pc:spChg chg="mod">
          <ac:chgData name="邵杰 谭" userId="36a3b433-f640-4eef-8c8b-e5741e25d884" providerId="ADAL" clId="{DE8A6989-FFED-49A5-8048-367F47DD41E6}" dt="2022-05-31T01:08:25.663" v="4264" actId="20577"/>
          <ac:spMkLst>
            <pc:docMk/>
            <pc:sldMk cId="3514906004" sldId="1932"/>
            <ac:spMk id="19" creationId="{2643EA25-9FB7-20C6-70C1-14FA81E2B837}"/>
          </ac:spMkLst>
        </pc:spChg>
        <pc:picChg chg="add">
          <ac:chgData name="邵杰 谭" userId="36a3b433-f640-4eef-8c8b-e5741e25d884" providerId="ADAL" clId="{DE8A6989-FFED-49A5-8048-367F47DD41E6}" dt="2022-05-17T12:49:09.724" v="7"/>
          <ac:picMkLst>
            <pc:docMk/>
            <pc:sldMk cId="3514906004" sldId="1932"/>
            <ac:picMk id="3" creationId="{9E0216F0-27D3-4374-9375-8C4DB146B661}"/>
          </ac:picMkLst>
        </pc:picChg>
        <pc:picChg chg="add del mod">
          <ac:chgData name="邵杰 谭" userId="36a3b433-f640-4eef-8c8b-e5741e25d884" providerId="ADAL" clId="{DE8A6989-FFED-49A5-8048-367F47DD41E6}" dt="2022-05-31T01:12:08.301" v="4270"/>
          <ac:picMkLst>
            <pc:docMk/>
            <pc:sldMk cId="3514906004" sldId="1932"/>
            <ac:picMk id="5" creationId="{C4F67C41-B8FA-49BF-927C-89D78F3899B5}"/>
          </ac:picMkLst>
        </pc:picChg>
      </pc:sldChg>
      <pc:sldChg chg="addSp modSp ord">
        <pc:chgData name="邵杰 谭" userId="36a3b433-f640-4eef-8c8b-e5741e25d884" providerId="ADAL" clId="{DE8A6989-FFED-49A5-8048-367F47DD41E6}" dt="2022-06-01T12:32:30.178" v="9043" actId="20577"/>
        <pc:sldMkLst>
          <pc:docMk/>
          <pc:sldMk cId="3861860202" sldId="1933"/>
        </pc:sldMkLst>
        <pc:spChg chg="mod">
          <ac:chgData name="邵杰 谭" userId="36a3b433-f640-4eef-8c8b-e5741e25d884" providerId="ADAL" clId="{DE8A6989-FFED-49A5-8048-367F47DD41E6}" dt="2022-06-01T12:32:30.178" v="9043" actId="20577"/>
          <ac:spMkLst>
            <pc:docMk/>
            <pc:sldMk cId="3861860202" sldId="1933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3:50:32.608" v="7047" actId="20577"/>
          <ac:spMkLst>
            <pc:docMk/>
            <pc:sldMk cId="3861860202" sldId="1933"/>
            <ac:spMk id="22" creationId="{00000000-0000-0000-0000-000000000000}"/>
          </ac:spMkLst>
        </pc:spChg>
        <pc:grpChg chg="add mod">
          <ac:chgData name="邵杰 谭" userId="36a3b433-f640-4eef-8c8b-e5741e25d884" providerId="ADAL" clId="{DE8A6989-FFED-49A5-8048-367F47DD41E6}" dt="2022-06-01T12:32:12.139" v="9022" actId="1076"/>
          <ac:grpSpMkLst>
            <pc:docMk/>
            <pc:sldMk cId="3861860202" sldId="1933"/>
            <ac:grpSpMk id="7" creationId="{D31322DC-AE07-472E-B0F4-22F02C8CF85A}"/>
          </ac:grpSpMkLst>
        </pc:grpChg>
        <pc:picChg chg="add mod">
          <ac:chgData name="邵杰 谭" userId="36a3b433-f640-4eef-8c8b-e5741e25d884" providerId="ADAL" clId="{DE8A6989-FFED-49A5-8048-367F47DD41E6}" dt="2022-05-31T03:52:14.074" v="7203" actId="164"/>
          <ac:picMkLst>
            <pc:docMk/>
            <pc:sldMk cId="3861860202" sldId="1933"/>
            <ac:picMk id="3" creationId="{3AFF1404-4A40-4944-968C-3C4FAAB9B0EE}"/>
          </ac:picMkLst>
        </pc:picChg>
        <pc:picChg chg="add mod">
          <ac:chgData name="邵杰 谭" userId="36a3b433-f640-4eef-8c8b-e5741e25d884" providerId="ADAL" clId="{DE8A6989-FFED-49A5-8048-367F47DD41E6}" dt="2022-05-31T03:52:14.074" v="7203" actId="164"/>
          <ac:picMkLst>
            <pc:docMk/>
            <pc:sldMk cId="3861860202" sldId="1933"/>
            <ac:picMk id="5" creationId="{5FAC9A8B-8AFB-457E-A4AA-7E451F1DEBA8}"/>
          </ac:picMkLst>
        </pc:picChg>
        <pc:picChg chg="add mod">
          <ac:chgData name="邵杰 谭" userId="36a3b433-f640-4eef-8c8b-e5741e25d884" providerId="ADAL" clId="{DE8A6989-FFED-49A5-8048-367F47DD41E6}" dt="2022-05-31T03:52:14.074" v="7203" actId="164"/>
          <ac:picMkLst>
            <pc:docMk/>
            <pc:sldMk cId="3861860202" sldId="1933"/>
            <ac:picMk id="6" creationId="{AE60B498-3F3A-4316-B1A0-147302620CC4}"/>
          </ac:picMkLst>
        </pc:picChg>
      </pc:sldChg>
      <pc:sldChg chg="modSp">
        <pc:chgData name="邵杰 谭" userId="36a3b433-f640-4eef-8c8b-e5741e25d884" providerId="ADAL" clId="{DE8A6989-FFED-49A5-8048-367F47DD41E6}" dt="2022-05-31T03:49:58.963" v="7018"/>
        <pc:sldMkLst>
          <pc:docMk/>
          <pc:sldMk cId="2306895524" sldId="1934"/>
        </pc:sldMkLst>
        <pc:spChg chg="mod">
          <ac:chgData name="邵杰 谭" userId="36a3b433-f640-4eef-8c8b-e5741e25d884" providerId="ADAL" clId="{DE8A6989-FFED-49A5-8048-367F47DD41E6}" dt="2022-05-31T03:49:58.963" v="7018"/>
          <ac:spMkLst>
            <pc:docMk/>
            <pc:sldMk cId="2306895524" sldId="1934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3:36:33.873" v="6922" actId="20577"/>
          <ac:spMkLst>
            <pc:docMk/>
            <pc:sldMk cId="2306895524" sldId="1934"/>
            <ac:spMk id="22" creationId="{00000000-0000-0000-0000-000000000000}"/>
          </ac:spMkLst>
        </pc:spChg>
      </pc:sldChg>
      <pc:sldChg chg="del">
        <pc:chgData name="邵杰 谭" userId="36a3b433-f640-4eef-8c8b-e5741e25d884" providerId="ADAL" clId="{DE8A6989-FFED-49A5-8048-367F47DD41E6}" dt="2022-05-31T03:50:14.437" v="7019" actId="2696"/>
        <pc:sldMkLst>
          <pc:docMk/>
          <pc:sldMk cId="891346780" sldId="1935"/>
        </pc:sldMkLst>
      </pc:sldChg>
      <pc:sldChg chg="del">
        <pc:chgData name="邵杰 谭" userId="36a3b433-f640-4eef-8c8b-e5741e25d884" providerId="ADAL" clId="{DE8A6989-FFED-49A5-8048-367F47DD41E6}" dt="2022-05-31T00:37:40.661" v="3750" actId="2696"/>
        <pc:sldMkLst>
          <pc:docMk/>
          <pc:sldMk cId="1891879867" sldId="1936"/>
        </pc:sldMkLst>
      </pc:sldChg>
      <pc:sldChg chg="del">
        <pc:chgData name="邵杰 谭" userId="36a3b433-f640-4eef-8c8b-e5741e25d884" providerId="ADAL" clId="{DE8A6989-FFED-49A5-8048-367F47DD41E6}" dt="2022-05-31T00:37:40.667" v="3751" actId="2696"/>
        <pc:sldMkLst>
          <pc:docMk/>
          <pc:sldMk cId="2870052700" sldId="1937"/>
        </pc:sldMkLst>
      </pc:sldChg>
      <pc:sldChg chg="del">
        <pc:chgData name="邵杰 谭" userId="36a3b433-f640-4eef-8c8b-e5741e25d884" providerId="ADAL" clId="{DE8A6989-FFED-49A5-8048-367F47DD41E6}" dt="2022-05-31T00:37:40.674" v="3752" actId="2696"/>
        <pc:sldMkLst>
          <pc:docMk/>
          <pc:sldMk cId="2130580518" sldId="1938"/>
        </pc:sldMkLst>
      </pc:sldChg>
      <pc:sldChg chg="del">
        <pc:chgData name="邵杰 谭" userId="36a3b433-f640-4eef-8c8b-e5741e25d884" providerId="ADAL" clId="{DE8A6989-FFED-49A5-8048-367F47DD41E6}" dt="2022-05-31T00:37:40.679" v="3753" actId="2696"/>
        <pc:sldMkLst>
          <pc:docMk/>
          <pc:sldMk cId="2144803085" sldId="1939"/>
        </pc:sldMkLst>
      </pc:sldChg>
      <pc:sldChg chg="ord">
        <pc:chgData name="邵杰 谭" userId="36a3b433-f640-4eef-8c8b-e5741e25d884" providerId="ADAL" clId="{DE8A6989-FFED-49A5-8048-367F47DD41E6}" dt="2022-05-31T00:37:59.337" v="3754"/>
        <pc:sldMkLst>
          <pc:docMk/>
          <pc:sldMk cId="3776214735" sldId="1940"/>
        </pc:sldMkLst>
      </pc:sldChg>
      <pc:sldChg chg="addSp delSp modSp">
        <pc:chgData name="邵杰 谭" userId="36a3b433-f640-4eef-8c8b-e5741e25d884" providerId="ADAL" clId="{DE8A6989-FFED-49A5-8048-367F47DD41E6}" dt="2022-05-31T01:07:34.765" v="4253" actId="20577"/>
        <pc:sldMkLst>
          <pc:docMk/>
          <pc:sldMk cId="147621555" sldId="1941"/>
        </pc:sldMkLst>
        <pc:spChg chg="mod">
          <ac:chgData name="邵杰 谭" userId="36a3b433-f640-4eef-8c8b-e5741e25d884" providerId="ADAL" clId="{DE8A6989-FFED-49A5-8048-367F47DD41E6}" dt="2022-05-31T01:07:34.765" v="4253" actId="20577"/>
          <ac:spMkLst>
            <pc:docMk/>
            <pc:sldMk cId="147621555" sldId="1941"/>
            <ac:spMk id="19" creationId="{2643EA25-9FB7-20C6-70C1-14FA81E2B837}"/>
          </ac:spMkLst>
        </pc:spChg>
        <pc:grpChg chg="add mod">
          <ac:chgData name="邵杰 谭" userId="36a3b433-f640-4eef-8c8b-e5741e25d884" providerId="ADAL" clId="{DE8A6989-FFED-49A5-8048-367F47DD41E6}" dt="2022-05-17T12:14:33.596" v="2" actId="164"/>
          <ac:grpSpMkLst>
            <pc:docMk/>
            <pc:sldMk cId="147621555" sldId="1941"/>
            <ac:grpSpMk id="9" creationId="{64BDBCED-1363-4CC3-ABF9-80771E5213AB}"/>
          </ac:grpSpMkLst>
        </pc:grpChg>
        <pc:grpChg chg="add del mod">
          <ac:chgData name="邵杰 谭" userId="36a3b433-f640-4eef-8c8b-e5741e25d884" providerId="ADAL" clId="{DE8A6989-FFED-49A5-8048-367F47DD41E6}" dt="2022-05-31T01:07:13.542" v="4246" actId="478"/>
          <ac:grpSpMkLst>
            <pc:docMk/>
            <pc:sldMk cId="147621555" sldId="1941"/>
            <ac:grpSpMk id="14" creationId="{FB9FD8C2-EC90-4181-9280-B8C6565072BC}"/>
          </ac:grpSpMkLst>
        </pc:grpChg>
        <pc:picChg chg="add mod">
          <ac:chgData name="邵杰 谭" userId="36a3b433-f640-4eef-8c8b-e5741e25d884" providerId="ADAL" clId="{DE8A6989-FFED-49A5-8048-367F47DD41E6}" dt="2022-05-17T12:14:33.596" v="2" actId="164"/>
          <ac:picMkLst>
            <pc:docMk/>
            <pc:sldMk cId="147621555" sldId="1941"/>
            <ac:picMk id="3" creationId="{2FCB778D-3FD8-4C45-AA13-AA0342D09046}"/>
          </ac:picMkLst>
        </pc:picChg>
        <pc:picChg chg="add mod">
          <ac:chgData name="邵杰 谭" userId="36a3b433-f640-4eef-8c8b-e5741e25d884" providerId="ADAL" clId="{DE8A6989-FFED-49A5-8048-367F47DD41E6}" dt="2022-05-17T12:14:33.596" v="2" actId="164"/>
          <ac:picMkLst>
            <pc:docMk/>
            <pc:sldMk cId="147621555" sldId="1941"/>
            <ac:picMk id="8" creationId="{E219458B-586E-4AAD-9159-7CE7A4E872EE}"/>
          </ac:picMkLst>
        </pc:picChg>
        <pc:picChg chg="add mod">
          <ac:chgData name="邵杰 谭" userId="36a3b433-f640-4eef-8c8b-e5741e25d884" providerId="ADAL" clId="{DE8A6989-FFED-49A5-8048-367F47DD41E6}" dt="2022-05-17T12:17:13.208" v="5" actId="164"/>
          <ac:picMkLst>
            <pc:docMk/>
            <pc:sldMk cId="147621555" sldId="1941"/>
            <ac:picMk id="10" creationId="{8DC2D7FD-62D1-4E21-B58A-CC7767797F6C}"/>
          </ac:picMkLst>
        </pc:picChg>
        <pc:picChg chg="add mod">
          <ac:chgData name="邵杰 谭" userId="36a3b433-f640-4eef-8c8b-e5741e25d884" providerId="ADAL" clId="{DE8A6989-FFED-49A5-8048-367F47DD41E6}" dt="2022-05-17T12:17:13.208" v="5" actId="164"/>
          <ac:picMkLst>
            <pc:docMk/>
            <pc:sldMk cId="147621555" sldId="1941"/>
            <ac:picMk id="13" creationId="{AC39B56F-7922-4270-B759-FFA43D087B95}"/>
          </ac:picMkLst>
        </pc:picChg>
      </pc:sldChg>
      <pc:sldChg chg="addSp modSp add modNotesTx">
        <pc:chgData name="邵杰 谭" userId="36a3b433-f640-4eef-8c8b-e5741e25d884" providerId="ADAL" clId="{DE8A6989-FFED-49A5-8048-367F47DD41E6}" dt="2022-06-01T12:01:45.871" v="7742" actId="20577"/>
        <pc:sldMkLst>
          <pc:docMk/>
          <pc:sldMk cId="3037933761" sldId="1942"/>
        </pc:sldMkLst>
        <pc:spChg chg="mod">
          <ac:chgData name="邵杰 谭" userId="36a3b433-f640-4eef-8c8b-e5741e25d884" providerId="ADAL" clId="{DE8A6989-FFED-49A5-8048-367F47DD41E6}" dt="2022-05-31T01:30:26.832" v="4463" actId="20577"/>
          <ac:spMkLst>
            <pc:docMk/>
            <pc:sldMk cId="3037933761" sldId="1942"/>
            <ac:spMk id="19" creationId="{2643EA25-9FB7-20C6-70C1-14FA81E2B837}"/>
          </ac:spMkLst>
        </pc:spChg>
        <pc:grpChg chg="add mod">
          <ac:chgData name="邵杰 谭" userId="36a3b433-f640-4eef-8c8b-e5741e25d884" providerId="ADAL" clId="{DE8A6989-FFED-49A5-8048-367F47DD41E6}" dt="2022-05-31T01:27:57.473" v="4409" actId="1076"/>
          <ac:grpSpMkLst>
            <pc:docMk/>
            <pc:sldMk cId="3037933761" sldId="1942"/>
            <ac:grpSpMk id="6" creationId="{0616F25F-0F6C-4757-810B-786F6D756DCB}"/>
          </ac:grpSpMkLst>
        </pc:grpChg>
        <pc:grpChg chg="add mod">
          <ac:chgData name="邵杰 谭" userId="36a3b433-f640-4eef-8c8b-e5741e25d884" providerId="ADAL" clId="{DE8A6989-FFED-49A5-8048-367F47DD41E6}" dt="2022-05-17T12:53:28.778" v="11" actId="164"/>
          <ac:grpSpMkLst>
            <pc:docMk/>
            <pc:sldMk cId="3037933761" sldId="1942"/>
            <ac:grpSpMk id="13" creationId="{7D3C8814-8FEF-4AAC-9A3D-DABC5D0487D3}"/>
          </ac:grpSpMkLst>
        </pc:grpChg>
        <pc:picChg chg="add mod">
          <ac:chgData name="邵杰 谭" userId="36a3b433-f640-4eef-8c8b-e5741e25d884" providerId="ADAL" clId="{DE8A6989-FFED-49A5-8048-367F47DD41E6}" dt="2022-05-17T12:53:28.778" v="11" actId="164"/>
          <ac:picMkLst>
            <pc:docMk/>
            <pc:sldMk cId="3037933761" sldId="1942"/>
            <ac:picMk id="5" creationId="{6C6712F6-CFB5-4111-A78D-7D4061CF6FF0}"/>
          </ac:picMkLst>
        </pc:picChg>
        <pc:picChg chg="add mod">
          <ac:chgData name="邵杰 谭" userId="36a3b433-f640-4eef-8c8b-e5741e25d884" providerId="ADAL" clId="{DE8A6989-FFED-49A5-8048-367F47DD41E6}" dt="2022-05-31T01:28:12.628" v="4413" actId="1076"/>
          <ac:picMkLst>
            <pc:docMk/>
            <pc:sldMk cId="3037933761" sldId="1942"/>
            <ac:picMk id="8" creationId="{03B02C6B-D2F4-4DD1-AC4D-DC0E818AF57B}"/>
          </ac:picMkLst>
        </pc:picChg>
      </pc:sldChg>
      <pc:sldChg chg="addSp delSp modSp add">
        <pc:chgData name="邵杰 谭" userId="36a3b433-f640-4eef-8c8b-e5741e25d884" providerId="ADAL" clId="{DE8A6989-FFED-49A5-8048-367F47DD41E6}" dt="2022-05-31T01:29:50.988" v="4429"/>
        <pc:sldMkLst>
          <pc:docMk/>
          <pc:sldMk cId="659234254" sldId="1943"/>
        </pc:sldMkLst>
        <pc:graphicFrameChg chg="del">
          <ac:chgData name="邵杰 谭" userId="36a3b433-f640-4eef-8c8b-e5741e25d884" providerId="ADAL" clId="{DE8A6989-FFED-49A5-8048-367F47DD41E6}" dt="2022-05-17T12:58:19.605" v="13"/>
          <ac:graphicFrameMkLst>
            <pc:docMk/>
            <pc:sldMk cId="659234254" sldId="1943"/>
            <ac:graphicFrameMk id="6" creationId="{1B72A75D-9C5B-4CC3-A8C9-BC5DC3536997}"/>
          </ac:graphicFrameMkLst>
        </pc:graphicFrameChg>
        <pc:graphicFrameChg chg="add del mod modGraphic">
          <ac:chgData name="邵杰 谭" userId="36a3b433-f640-4eef-8c8b-e5741e25d884" providerId="ADAL" clId="{DE8A6989-FFED-49A5-8048-367F47DD41E6}" dt="2022-05-31T01:28:50.495" v="4427"/>
          <ac:graphicFrameMkLst>
            <pc:docMk/>
            <pc:sldMk cId="659234254" sldId="1943"/>
            <ac:graphicFrameMk id="13" creationId="{8B6DD057-0D30-44D7-B62C-E143E224BA31}"/>
          </ac:graphicFrameMkLst>
        </pc:graphicFrameChg>
        <pc:picChg chg="add del">
          <ac:chgData name="邵杰 谭" userId="36a3b433-f640-4eef-8c8b-e5741e25d884" providerId="ADAL" clId="{DE8A6989-FFED-49A5-8048-367F47DD41E6}" dt="2022-05-31T01:27:39.803" v="4401"/>
          <ac:picMkLst>
            <pc:docMk/>
            <pc:sldMk cId="659234254" sldId="1943"/>
            <ac:picMk id="3" creationId="{6B3E5277-2EA7-4D3A-86E5-BF6BB5FB61EC}"/>
          </ac:picMkLst>
        </pc:picChg>
        <pc:picChg chg="add">
          <ac:chgData name="邵杰 谭" userId="36a3b433-f640-4eef-8c8b-e5741e25d884" providerId="ADAL" clId="{DE8A6989-FFED-49A5-8048-367F47DD41E6}" dt="2022-05-31T01:29:50.988" v="4429"/>
          <ac:picMkLst>
            <pc:docMk/>
            <pc:sldMk cId="659234254" sldId="1943"/>
            <ac:picMk id="14" creationId="{8657ABA0-931E-489B-A117-88BC04C8CBCA}"/>
          </ac:picMkLst>
        </pc:picChg>
      </pc:sldChg>
      <pc:sldChg chg="addSp delSp modSp add del">
        <pc:chgData name="邵杰 谭" userId="36a3b433-f640-4eef-8c8b-e5741e25d884" providerId="ADAL" clId="{DE8A6989-FFED-49A5-8048-367F47DD41E6}" dt="2022-05-31T02:08:17.853" v="5081" actId="2696"/>
        <pc:sldMkLst>
          <pc:docMk/>
          <pc:sldMk cId="549704359" sldId="1944"/>
        </pc:sldMkLst>
        <pc:spChg chg="mod">
          <ac:chgData name="邵杰 谭" userId="36a3b433-f640-4eef-8c8b-e5741e25d884" providerId="ADAL" clId="{DE8A6989-FFED-49A5-8048-367F47DD41E6}" dt="2022-05-18T13:34:01.543" v="506" actId="20577"/>
          <ac:spMkLst>
            <pc:docMk/>
            <pc:sldMk cId="549704359" sldId="1944"/>
            <ac:spMk id="19" creationId="{2643EA25-9FB7-20C6-70C1-14FA81E2B837}"/>
          </ac:spMkLst>
        </pc:spChg>
        <pc:picChg chg="add">
          <ac:chgData name="邵杰 谭" userId="36a3b433-f640-4eef-8c8b-e5741e25d884" providerId="ADAL" clId="{DE8A6989-FFED-49A5-8048-367F47DD41E6}" dt="2022-05-17T13:36:09.846" v="25"/>
          <ac:picMkLst>
            <pc:docMk/>
            <pc:sldMk cId="549704359" sldId="1944"/>
            <ac:picMk id="5" creationId="{9A343054-07BB-4346-A628-5BA4AB0CCC97}"/>
          </ac:picMkLst>
        </pc:picChg>
        <pc:picChg chg="add del">
          <ac:chgData name="邵杰 谭" userId="36a3b433-f640-4eef-8c8b-e5741e25d884" providerId="ADAL" clId="{DE8A6989-FFED-49A5-8048-367F47DD41E6}" dt="2022-05-18T13:33:36.481" v="458" actId="478"/>
          <ac:picMkLst>
            <pc:docMk/>
            <pc:sldMk cId="549704359" sldId="1944"/>
            <ac:picMk id="6" creationId="{FDAF7E48-A880-46DC-96AD-19183D34F280}"/>
          </ac:picMkLst>
        </pc:picChg>
        <pc:picChg chg="add mod">
          <ac:chgData name="邵杰 谭" userId="36a3b433-f640-4eef-8c8b-e5741e25d884" providerId="ADAL" clId="{DE8A6989-FFED-49A5-8048-367F47DD41E6}" dt="2022-05-18T13:33:38.809" v="459" actId="1076"/>
          <ac:picMkLst>
            <pc:docMk/>
            <pc:sldMk cId="549704359" sldId="1944"/>
            <ac:picMk id="7" creationId="{E91FA009-3DAE-46DD-9855-4291ED38091D}"/>
          </ac:picMkLst>
        </pc:picChg>
      </pc:sldChg>
      <pc:sldChg chg="addSp delSp modSp add ord modNotesTx">
        <pc:chgData name="邵杰 谭" userId="36a3b433-f640-4eef-8c8b-e5741e25d884" providerId="ADAL" clId="{DE8A6989-FFED-49A5-8048-367F47DD41E6}" dt="2022-06-01T12:06:06.604" v="7952" actId="20577"/>
        <pc:sldMkLst>
          <pc:docMk/>
          <pc:sldMk cId="1242145429" sldId="1945"/>
        </pc:sldMkLst>
        <pc:spChg chg="mod">
          <ac:chgData name="邵杰 谭" userId="36a3b433-f640-4eef-8c8b-e5741e25d884" providerId="ADAL" clId="{DE8A6989-FFED-49A5-8048-367F47DD41E6}" dt="2022-06-01T12:03:26.976" v="7798" actId="20577"/>
          <ac:spMkLst>
            <pc:docMk/>
            <pc:sldMk cId="1242145429" sldId="1945"/>
            <ac:spMk id="19" creationId="{2643EA25-9FB7-20C6-70C1-14FA81E2B837}"/>
          </ac:spMkLst>
        </pc:spChg>
        <pc:picChg chg="add mod">
          <ac:chgData name="邵杰 谭" userId="36a3b433-f640-4eef-8c8b-e5741e25d884" providerId="ADAL" clId="{DE8A6989-FFED-49A5-8048-367F47DD41E6}" dt="2022-05-31T01:21:08.027" v="4294" actId="14100"/>
          <ac:picMkLst>
            <pc:docMk/>
            <pc:sldMk cId="1242145429" sldId="1945"/>
            <ac:picMk id="3" creationId="{8F0A3100-D6E0-4C51-B4D4-351E9559FB3D}"/>
          </ac:picMkLst>
        </pc:picChg>
        <pc:picChg chg="add del">
          <ac:chgData name="邵杰 谭" userId="36a3b433-f640-4eef-8c8b-e5741e25d884" providerId="ADAL" clId="{DE8A6989-FFED-49A5-8048-367F47DD41E6}" dt="2022-05-31T01:22:41.770" v="4393" actId="478"/>
          <ac:picMkLst>
            <pc:docMk/>
            <pc:sldMk cId="1242145429" sldId="1945"/>
            <ac:picMk id="6" creationId="{BF085473-01A3-4FE5-8ECE-BEF811DF98B3}"/>
          </ac:picMkLst>
        </pc:picChg>
        <pc:picChg chg="add del mod">
          <ac:chgData name="邵杰 谭" userId="36a3b433-f640-4eef-8c8b-e5741e25d884" providerId="ADAL" clId="{DE8A6989-FFED-49A5-8048-367F47DD41E6}" dt="2022-05-31T01:21:00.369" v="4290" actId="478"/>
          <ac:picMkLst>
            <pc:docMk/>
            <pc:sldMk cId="1242145429" sldId="1945"/>
            <ac:picMk id="13" creationId="{D3B356FE-BB4E-4444-BED6-75180E46305C}"/>
          </ac:picMkLst>
        </pc:picChg>
      </pc:sldChg>
      <pc:sldChg chg="addSp modSp add modNotesTx">
        <pc:chgData name="邵杰 谭" userId="36a3b433-f640-4eef-8c8b-e5741e25d884" providerId="ADAL" clId="{DE8A6989-FFED-49A5-8048-367F47DD41E6}" dt="2022-06-01T12:12:53.496" v="8223" actId="20577"/>
        <pc:sldMkLst>
          <pc:docMk/>
          <pc:sldMk cId="3926951109" sldId="1946"/>
        </pc:sldMkLst>
        <pc:spChg chg="mod">
          <ac:chgData name="邵杰 谭" userId="36a3b433-f640-4eef-8c8b-e5741e25d884" providerId="ADAL" clId="{DE8A6989-FFED-49A5-8048-367F47DD41E6}" dt="2022-05-18T04:09:16.032" v="34" actId="20577"/>
          <ac:spMkLst>
            <pc:docMk/>
            <pc:sldMk cId="3926951109" sldId="1946"/>
            <ac:spMk id="22" creationId="{00000000-0000-0000-0000-000000000000}"/>
          </ac:spMkLst>
        </pc:spChg>
        <pc:graphicFrameChg chg="mod modGraphic">
          <ac:chgData name="邵杰 谭" userId="36a3b433-f640-4eef-8c8b-e5741e25d884" providerId="ADAL" clId="{DE8A6989-FFED-49A5-8048-367F47DD41E6}" dt="2022-05-31T02:10:10.730" v="5102" actId="20577"/>
          <ac:graphicFrameMkLst>
            <pc:docMk/>
            <pc:sldMk cId="3926951109" sldId="1946"/>
            <ac:graphicFrameMk id="13" creationId="{8B6DD057-0D30-44D7-B62C-E143E224BA31}"/>
          </ac:graphicFrameMkLst>
        </pc:graphicFrameChg>
        <pc:picChg chg="add">
          <ac:chgData name="邵杰 谭" userId="36a3b433-f640-4eef-8c8b-e5741e25d884" providerId="ADAL" clId="{DE8A6989-FFED-49A5-8048-367F47DD41E6}" dt="2022-05-31T02:09:25.370" v="5094"/>
          <ac:picMkLst>
            <pc:docMk/>
            <pc:sldMk cId="3926951109" sldId="1946"/>
            <ac:picMk id="14" creationId="{717A4CA3-ED4A-484A-886F-64F0C2F4FD90}"/>
          </ac:picMkLst>
        </pc:picChg>
      </pc:sldChg>
      <pc:sldChg chg="addSp delSp modSp add del">
        <pc:chgData name="邵杰 谭" userId="36a3b433-f640-4eef-8c8b-e5741e25d884" providerId="ADAL" clId="{DE8A6989-FFED-49A5-8048-367F47DD41E6}" dt="2022-05-31T02:09:17.531" v="5091" actId="2696"/>
        <pc:sldMkLst>
          <pc:docMk/>
          <pc:sldMk cId="2195464674" sldId="1947"/>
        </pc:sldMkLst>
        <pc:spChg chg="mod">
          <ac:chgData name="邵杰 谭" userId="36a3b433-f640-4eef-8c8b-e5741e25d884" providerId="ADAL" clId="{DE8A6989-FFED-49A5-8048-367F47DD41E6}" dt="2022-05-18T04:11:27.952" v="249" actId="20577"/>
          <ac:spMkLst>
            <pc:docMk/>
            <pc:sldMk cId="2195464674" sldId="1947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18T04:09:45.275" v="41" actId="20577"/>
          <ac:spMkLst>
            <pc:docMk/>
            <pc:sldMk cId="2195464674" sldId="1947"/>
            <ac:spMk id="22" creationId="{00000000-0000-0000-0000-000000000000}"/>
          </ac:spMkLst>
        </pc:spChg>
        <pc:picChg chg="add mod">
          <ac:chgData name="邵杰 谭" userId="36a3b433-f640-4eef-8c8b-e5741e25d884" providerId="ADAL" clId="{DE8A6989-FFED-49A5-8048-367F47DD41E6}" dt="2022-05-18T04:11:46.263" v="254" actId="1076"/>
          <ac:picMkLst>
            <pc:docMk/>
            <pc:sldMk cId="2195464674" sldId="1947"/>
            <ac:picMk id="3" creationId="{DF022C0E-C0D3-4C3E-A4C8-5EB69567F0A4}"/>
          </ac:picMkLst>
        </pc:picChg>
        <pc:picChg chg="del mod">
          <ac:chgData name="邵杰 谭" userId="36a3b433-f640-4eef-8c8b-e5741e25d884" providerId="ADAL" clId="{DE8A6989-FFED-49A5-8048-367F47DD41E6}" dt="2022-05-18T04:11:30.155" v="251" actId="478"/>
          <ac:picMkLst>
            <pc:docMk/>
            <pc:sldMk cId="2195464674" sldId="1947"/>
            <ac:picMk id="5" creationId="{9A343054-07BB-4346-A628-5BA4AB0CCC97}"/>
          </ac:picMkLst>
        </pc:picChg>
      </pc:sldChg>
      <pc:sldChg chg="addSp delSp modSp add del">
        <pc:chgData name="邵杰 谭" userId="36a3b433-f640-4eef-8c8b-e5741e25d884" providerId="ADAL" clId="{DE8A6989-FFED-49A5-8048-367F47DD41E6}" dt="2022-05-31T02:09:18.422" v="5092" actId="2696"/>
        <pc:sldMkLst>
          <pc:docMk/>
          <pc:sldMk cId="1154562693" sldId="1948"/>
        </pc:sldMkLst>
        <pc:spChg chg="mod">
          <ac:chgData name="邵杰 谭" userId="36a3b433-f640-4eef-8c8b-e5741e25d884" providerId="ADAL" clId="{DE8A6989-FFED-49A5-8048-367F47DD41E6}" dt="2022-05-18T04:12:33.775" v="290" actId="20577"/>
          <ac:spMkLst>
            <pc:docMk/>
            <pc:sldMk cId="1154562693" sldId="1948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18T04:12:21.425" v="261"/>
          <ac:spMkLst>
            <pc:docMk/>
            <pc:sldMk cId="1154562693" sldId="1948"/>
            <ac:spMk id="22" creationId="{00000000-0000-0000-0000-000000000000}"/>
          </ac:spMkLst>
        </pc:spChg>
        <pc:picChg chg="add mod">
          <ac:chgData name="邵杰 谭" userId="36a3b433-f640-4eef-8c8b-e5741e25d884" providerId="ADAL" clId="{DE8A6989-FFED-49A5-8048-367F47DD41E6}" dt="2022-05-18T04:12:35.339" v="291" actId="1076"/>
          <ac:picMkLst>
            <pc:docMk/>
            <pc:sldMk cId="1154562693" sldId="1948"/>
            <ac:picMk id="3" creationId="{A623BC89-8999-4D29-9E51-ABE5CBA2E7F5}"/>
          </ac:picMkLst>
        </pc:picChg>
        <pc:picChg chg="del">
          <ac:chgData name="邵杰 谭" userId="36a3b433-f640-4eef-8c8b-e5741e25d884" providerId="ADAL" clId="{DE8A6989-FFED-49A5-8048-367F47DD41E6}" dt="2022-05-18T04:12:07.535" v="255" actId="478"/>
          <ac:picMkLst>
            <pc:docMk/>
            <pc:sldMk cId="1154562693" sldId="1948"/>
            <ac:picMk id="6" creationId="{FDAF7E48-A880-46DC-96AD-19183D34F280}"/>
          </ac:picMkLst>
        </pc:picChg>
        <pc:picChg chg="del">
          <ac:chgData name="邵杰 谭" userId="36a3b433-f640-4eef-8c8b-e5741e25d884" providerId="ADAL" clId="{DE8A6989-FFED-49A5-8048-367F47DD41E6}" dt="2022-05-18T04:12:08.401" v="256" actId="478"/>
          <ac:picMkLst>
            <pc:docMk/>
            <pc:sldMk cId="1154562693" sldId="1948"/>
            <ac:picMk id="7" creationId="{E91FA009-3DAE-46DD-9855-4291ED38091D}"/>
          </ac:picMkLst>
        </pc:picChg>
      </pc:sldChg>
      <pc:sldChg chg="modSp add del">
        <pc:chgData name="邵杰 谭" userId="36a3b433-f640-4eef-8c8b-e5741e25d884" providerId="ADAL" clId="{DE8A6989-FFED-49A5-8048-367F47DD41E6}" dt="2022-05-31T02:09:19.193" v="5093" actId="2696"/>
        <pc:sldMkLst>
          <pc:docMk/>
          <pc:sldMk cId="1652573078" sldId="1949"/>
        </pc:sldMkLst>
        <pc:spChg chg="mod">
          <ac:chgData name="邵杰 谭" userId="36a3b433-f640-4eef-8c8b-e5741e25d884" providerId="ADAL" clId="{DE8A6989-FFED-49A5-8048-367F47DD41E6}" dt="2022-05-18T13:35:45.874" v="513" actId="20577"/>
          <ac:spMkLst>
            <pc:docMk/>
            <pc:sldMk cId="1652573078" sldId="1949"/>
            <ac:spMk id="22" creationId="{00000000-0000-0000-0000-000000000000}"/>
          </ac:spMkLst>
        </pc:spChg>
        <pc:graphicFrameChg chg="mod modGraphic">
          <ac:chgData name="邵杰 谭" userId="36a3b433-f640-4eef-8c8b-e5741e25d884" providerId="ADAL" clId="{DE8A6989-FFED-49A5-8048-367F47DD41E6}" dt="2022-05-18T13:45:30.244" v="867" actId="14734"/>
          <ac:graphicFrameMkLst>
            <pc:docMk/>
            <pc:sldMk cId="1652573078" sldId="1949"/>
            <ac:graphicFrameMk id="13" creationId="{8B6DD057-0D30-44D7-B62C-E143E224BA31}"/>
          </ac:graphicFrameMkLst>
        </pc:graphicFrameChg>
      </pc:sldChg>
      <pc:sldChg chg="addSp delSp modSp add ord">
        <pc:chgData name="邵杰 谭" userId="36a3b433-f640-4eef-8c8b-e5741e25d884" providerId="ADAL" clId="{DE8A6989-FFED-49A5-8048-367F47DD41E6}" dt="2022-05-31T03:08:35.209" v="5857"/>
        <pc:sldMkLst>
          <pc:docMk/>
          <pc:sldMk cId="3758341420" sldId="1950"/>
        </pc:sldMkLst>
        <pc:spChg chg="add mod">
          <ac:chgData name="邵杰 谭" userId="36a3b433-f640-4eef-8c8b-e5741e25d884" providerId="ADAL" clId="{DE8A6989-FFED-49A5-8048-367F47DD41E6}" dt="2022-05-18T07:57:55.711" v="457" actId="20577"/>
          <ac:spMkLst>
            <pc:docMk/>
            <pc:sldMk cId="3758341420" sldId="1950"/>
            <ac:spMk id="14" creationId="{0FC4B974-77C6-42F1-A61E-65C93BD99883}"/>
          </ac:spMkLst>
        </pc:spChg>
        <pc:spChg chg="mod">
          <ac:chgData name="邵杰 谭" userId="36a3b433-f640-4eef-8c8b-e5741e25d884" providerId="ADAL" clId="{DE8A6989-FFED-49A5-8048-367F47DD41E6}" dt="2022-05-18T07:53:10.758" v="314" actId="20577"/>
          <ac:spMkLst>
            <pc:docMk/>
            <pc:sldMk cId="3758341420" sldId="1950"/>
            <ac:spMk id="22" creationId="{00000000-0000-0000-0000-000000000000}"/>
          </ac:spMkLst>
        </pc:spChg>
        <pc:graphicFrameChg chg="del modGraphic">
          <ac:chgData name="邵杰 谭" userId="36a3b433-f640-4eef-8c8b-e5741e25d884" providerId="ADAL" clId="{DE8A6989-FFED-49A5-8048-367F47DD41E6}" dt="2022-05-18T07:53:29.601" v="318" actId="478"/>
          <ac:graphicFrameMkLst>
            <pc:docMk/>
            <pc:sldMk cId="3758341420" sldId="1950"/>
            <ac:graphicFrameMk id="13" creationId="{8B6DD057-0D30-44D7-B62C-E143E224BA31}"/>
          </ac:graphicFrameMkLst>
        </pc:graphicFrameChg>
        <pc:picChg chg="add mod">
          <ac:chgData name="邵杰 谭" userId="36a3b433-f640-4eef-8c8b-e5741e25d884" providerId="ADAL" clId="{DE8A6989-FFED-49A5-8048-367F47DD41E6}" dt="2022-05-18T07:56:18.344" v="406" actId="1076"/>
          <ac:picMkLst>
            <pc:docMk/>
            <pc:sldMk cId="3758341420" sldId="1950"/>
            <ac:picMk id="3" creationId="{64813EEE-F9DF-42BC-A854-F6513EE995F8}"/>
          </ac:picMkLst>
        </pc:picChg>
        <pc:picChg chg="add mod">
          <ac:chgData name="邵杰 谭" userId="36a3b433-f640-4eef-8c8b-e5741e25d884" providerId="ADAL" clId="{DE8A6989-FFED-49A5-8048-367F47DD41E6}" dt="2022-05-18T07:56:23.035" v="409" actId="1076"/>
          <ac:picMkLst>
            <pc:docMk/>
            <pc:sldMk cId="3758341420" sldId="1950"/>
            <ac:picMk id="5" creationId="{4B967A91-5E77-4F84-8E4C-A64B08F0A556}"/>
          </ac:picMkLst>
        </pc:picChg>
        <pc:picChg chg="add mod">
          <ac:chgData name="邵杰 谭" userId="36a3b433-f640-4eef-8c8b-e5741e25d884" providerId="ADAL" clId="{DE8A6989-FFED-49A5-8048-367F47DD41E6}" dt="2022-05-18T07:57:34.406" v="413" actId="14100"/>
          <ac:picMkLst>
            <pc:docMk/>
            <pc:sldMk cId="3758341420" sldId="1950"/>
            <ac:picMk id="6" creationId="{E08FBFC5-8142-451F-B6D8-6A6BD45459AC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16:23.456" v="8461" actId="20577"/>
        <pc:sldMkLst>
          <pc:docMk/>
          <pc:sldMk cId="387809225" sldId="1951"/>
        </pc:sldMkLst>
        <pc:spChg chg="mod">
          <ac:chgData name="邵杰 谭" userId="36a3b433-f640-4eef-8c8b-e5741e25d884" providerId="ADAL" clId="{DE8A6989-FFED-49A5-8048-367F47DD41E6}" dt="2022-05-31T02:14:22.702" v="5230" actId="20577"/>
          <ac:spMkLst>
            <pc:docMk/>
            <pc:sldMk cId="387809225" sldId="1951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3:02:09.634" v="5834" actId="20577"/>
          <ac:spMkLst>
            <pc:docMk/>
            <pc:sldMk cId="387809225" sldId="1951"/>
            <ac:spMk id="22" creationId="{00000000-0000-0000-0000-000000000000}"/>
          </ac:spMkLst>
        </pc:spChg>
        <pc:picChg chg="add mod">
          <ac:chgData name="邵杰 谭" userId="36a3b433-f640-4eef-8c8b-e5741e25d884" providerId="ADAL" clId="{DE8A6989-FFED-49A5-8048-367F47DD41E6}" dt="2022-05-31T02:13:30.665" v="5169" actId="1076"/>
          <ac:picMkLst>
            <pc:docMk/>
            <pc:sldMk cId="387809225" sldId="1951"/>
            <ac:picMk id="3" creationId="{AF753533-AD45-42D4-88A4-D744CE5A2B18}"/>
          </ac:picMkLst>
        </pc:picChg>
        <pc:picChg chg="del">
          <ac:chgData name="邵杰 谭" userId="36a3b433-f640-4eef-8c8b-e5741e25d884" providerId="ADAL" clId="{DE8A6989-FFED-49A5-8048-367F47DD41E6}" dt="2022-05-18T13:37:09.262" v="582" actId="478"/>
          <ac:picMkLst>
            <pc:docMk/>
            <pc:sldMk cId="387809225" sldId="1951"/>
            <ac:picMk id="3" creationId="{DF022C0E-C0D3-4C3E-A4C8-5EB69567F0A4}"/>
          </ac:picMkLst>
        </pc:picChg>
        <pc:picChg chg="add del mod modCrop">
          <ac:chgData name="邵杰 谭" userId="36a3b433-f640-4eef-8c8b-e5741e25d884" providerId="ADAL" clId="{DE8A6989-FFED-49A5-8048-367F47DD41E6}" dt="2022-05-31T02:12:10.370" v="5162" actId="1076"/>
          <ac:picMkLst>
            <pc:docMk/>
            <pc:sldMk cId="387809225" sldId="1951"/>
            <ac:picMk id="5" creationId="{30E59B6F-7BD1-4802-844A-E5F585AD2AD3}"/>
          </ac:picMkLst>
        </pc:picChg>
        <pc:picChg chg="add mod">
          <ac:chgData name="邵杰 谭" userId="36a3b433-f640-4eef-8c8b-e5741e25d884" providerId="ADAL" clId="{DE8A6989-FFED-49A5-8048-367F47DD41E6}" dt="2022-05-31T02:12:11.654" v="5163" actId="1076"/>
          <ac:picMkLst>
            <pc:docMk/>
            <pc:sldMk cId="387809225" sldId="1951"/>
            <ac:picMk id="6" creationId="{FE0F7A99-8BE5-4AB1-AEEE-781310FF26B7}"/>
          </ac:picMkLst>
        </pc:picChg>
        <pc:picChg chg="add mod">
          <ac:chgData name="邵杰 谭" userId="36a3b433-f640-4eef-8c8b-e5741e25d884" providerId="ADAL" clId="{DE8A6989-FFED-49A5-8048-367F47DD41E6}" dt="2022-05-31T02:13:34.877" v="5171" actId="1076"/>
          <ac:picMkLst>
            <pc:docMk/>
            <pc:sldMk cId="387809225" sldId="1951"/>
            <ac:picMk id="7" creationId="{4153D97F-44E1-4CFD-923B-14DB8BDFED0B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16:36.522" v="8462" actId="20577"/>
        <pc:sldMkLst>
          <pc:docMk/>
          <pc:sldMk cId="4037078053" sldId="1952"/>
        </pc:sldMkLst>
        <pc:spChg chg="add del mod">
          <ac:chgData name="邵杰 谭" userId="36a3b433-f640-4eef-8c8b-e5741e25d884" providerId="ADAL" clId="{DE8A6989-FFED-49A5-8048-367F47DD41E6}" dt="2022-05-31T02:12:53.313" v="5166" actId="478"/>
          <ac:spMkLst>
            <pc:docMk/>
            <pc:sldMk cId="4037078053" sldId="1952"/>
            <ac:spMk id="3" creationId="{C6BF980E-466F-4103-B380-2D41792150C5}"/>
          </ac:spMkLst>
        </pc:spChg>
        <pc:spChg chg="mod">
          <ac:chgData name="邵杰 谭" userId="36a3b433-f640-4eef-8c8b-e5741e25d884" providerId="ADAL" clId="{DE8A6989-FFED-49A5-8048-367F47DD41E6}" dt="2022-05-31T03:02:17.477" v="5838" actId="20577"/>
          <ac:spMkLst>
            <pc:docMk/>
            <pc:sldMk cId="4037078053" sldId="1952"/>
            <ac:spMk id="22" creationId="{00000000-0000-0000-0000-000000000000}"/>
          </ac:spMkLst>
        </pc:spChg>
        <pc:graphicFrameChg chg="add del">
          <ac:chgData name="邵杰 谭" userId="36a3b433-f640-4eef-8c8b-e5741e25d884" providerId="ADAL" clId="{DE8A6989-FFED-49A5-8048-367F47DD41E6}" dt="2022-05-18T13:49:49.552" v="882"/>
          <ac:graphicFrameMkLst>
            <pc:docMk/>
            <pc:sldMk cId="4037078053" sldId="1952"/>
            <ac:graphicFrameMk id="3" creationId="{5EC89F84-6A75-4BAC-9722-2CE734A9B210}"/>
          </ac:graphicFrameMkLst>
        </pc:graphicFrameChg>
        <pc:graphicFrameChg chg="mod modGraphic">
          <ac:chgData name="邵杰 谭" userId="36a3b433-f640-4eef-8c8b-e5741e25d884" providerId="ADAL" clId="{DE8A6989-FFED-49A5-8048-367F47DD41E6}" dt="2022-05-31T03:00:42.044" v="5829" actId="14734"/>
          <ac:graphicFrameMkLst>
            <pc:docMk/>
            <pc:sldMk cId="4037078053" sldId="1952"/>
            <ac:graphicFrameMk id="13" creationId="{8B6DD057-0D30-44D7-B62C-E143E224BA31}"/>
          </ac:graphicFrameMkLst>
        </pc:graphicFrameChg>
        <pc:picChg chg="add mod">
          <ac:chgData name="邵杰 谭" userId="36a3b433-f640-4eef-8c8b-e5741e25d884" providerId="ADAL" clId="{DE8A6989-FFED-49A5-8048-367F47DD41E6}" dt="2022-05-18T13:50:04.818" v="885" actId="14100"/>
          <ac:picMkLst>
            <pc:docMk/>
            <pc:sldMk cId="4037078053" sldId="1952"/>
            <ac:picMk id="5" creationId="{EB7BB4F6-8068-4B42-9D54-756E7EDFF666}"/>
          </ac:picMkLst>
        </pc:picChg>
        <pc:picChg chg="add del">
          <ac:chgData name="邵杰 谭" userId="36a3b433-f640-4eef-8c8b-e5741e25d884" providerId="ADAL" clId="{DE8A6989-FFED-49A5-8048-367F47DD41E6}" dt="2022-05-18T15:18:33.936" v="1201" actId="478"/>
          <ac:picMkLst>
            <pc:docMk/>
            <pc:sldMk cId="4037078053" sldId="1952"/>
            <ac:picMk id="6" creationId="{2897196C-0A00-4714-B524-4EA17062827E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18:24.690" v="8511" actId="20577"/>
        <pc:sldMkLst>
          <pc:docMk/>
          <pc:sldMk cId="725698494" sldId="1953"/>
        </pc:sldMkLst>
        <pc:spChg chg="add del">
          <ac:chgData name="邵杰 谭" userId="36a3b433-f640-4eef-8c8b-e5741e25d884" providerId="ADAL" clId="{DE8A6989-FFED-49A5-8048-367F47DD41E6}" dt="2022-05-19T13:42:28.559" v="1285"/>
          <ac:spMkLst>
            <pc:docMk/>
            <pc:sldMk cId="725698494" sldId="1953"/>
            <ac:spMk id="6" creationId="{932D8427-EF0C-4273-B1D3-B4F47B9E2874}"/>
          </ac:spMkLst>
        </pc:spChg>
        <pc:spChg chg="mod">
          <ac:chgData name="邵杰 谭" userId="36a3b433-f640-4eef-8c8b-e5741e25d884" providerId="ADAL" clId="{DE8A6989-FFED-49A5-8048-367F47DD41E6}" dt="2022-06-01T12:18:24.690" v="8511" actId="20577"/>
          <ac:spMkLst>
            <pc:docMk/>
            <pc:sldMk cId="725698494" sldId="1953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3:02:22.152" v="5840" actId="20577"/>
          <ac:spMkLst>
            <pc:docMk/>
            <pc:sldMk cId="725698494" sldId="1953"/>
            <ac:spMk id="22" creationId="{00000000-0000-0000-0000-000000000000}"/>
          </ac:spMkLst>
        </pc:spChg>
        <pc:grpChg chg="add del mod">
          <ac:chgData name="邵杰 谭" userId="36a3b433-f640-4eef-8c8b-e5741e25d884" providerId="ADAL" clId="{DE8A6989-FFED-49A5-8048-367F47DD41E6}" dt="2022-05-31T02:47:42.487" v="5485" actId="165"/>
          <ac:grpSpMkLst>
            <pc:docMk/>
            <pc:sldMk cId="725698494" sldId="1953"/>
            <ac:grpSpMk id="5" creationId="{F0BE4F3F-24E3-4F5A-A88A-79371324D4A6}"/>
          </ac:grpSpMkLst>
        </pc:grpChg>
        <pc:picChg chg="add mod topLvl">
          <ac:chgData name="邵杰 谭" userId="36a3b433-f640-4eef-8c8b-e5741e25d884" providerId="ADAL" clId="{DE8A6989-FFED-49A5-8048-367F47DD41E6}" dt="2022-05-31T02:49:56.595" v="5547" actId="1076"/>
          <ac:picMkLst>
            <pc:docMk/>
            <pc:sldMk cId="725698494" sldId="1953"/>
            <ac:picMk id="3" creationId="{B4DD4B05-3E81-46CC-B6AA-DE1DCBBE9C02}"/>
          </ac:picMkLst>
        </pc:picChg>
        <pc:picChg chg="del">
          <ac:chgData name="邵杰 谭" userId="36a3b433-f640-4eef-8c8b-e5741e25d884" providerId="ADAL" clId="{DE8A6989-FFED-49A5-8048-367F47DD41E6}" dt="2022-05-18T14:58:29.380" v="900" actId="478"/>
          <ac:picMkLst>
            <pc:docMk/>
            <pc:sldMk cId="725698494" sldId="1953"/>
            <ac:picMk id="5" creationId="{30E59B6F-7BD1-4802-844A-E5F585AD2AD3}"/>
          </ac:picMkLst>
        </pc:picChg>
        <pc:picChg chg="del mod">
          <ac:chgData name="邵杰 谭" userId="36a3b433-f640-4eef-8c8b-e5741e25d884" providerId="ADAL" clId="{DE8A6989-FFED-49A5-8048-367F47DD41E6}" dt="2022-05-18T14:58:29.380" v="900" actId="478"/>
          <ac:picMkLst>
            <pc:docMk/>
            <pc:sldMk cId="725698494" sldId="1953"/>
            <ac:picMk id="6" creationId="{FE0F7A99-8BE5-4AB1-AEEE-781310FF26B7}"/>
          </ac:picMkLst>
        </pc:picChg>
        <pc:picChg chg="del mod">
          <ac:chgData name="邵杰 谭" userId="36a3b433-f640-4eef-8c8b-e5741e25d884" providerId="ADAL" clId="{DE8A6989-FFED-49A5-8048-367F47DD41E6}" dt="2022-05-18T14:58:29.380" v="900" actId="478"/>
          <ac:picMkLst>
            <pc:docMk/>
            <pc:sldMk cId="725698494" sldId="1953"/>
            <ac:picMk id="7" creationId="{4153D97F-44E1-4CFD-923B-14DB8BDFED0B}"/>
          </ac:picMkLst>
        </pc:picChg>
        <pc:picChg chg="add mod topLvl">
          <ac:chgData name="邵杰 谭" userId="36a3b433-f640-4eef-8c8b-e5741e25d884" providerId="ADAL" clId="{DE8A6989-FFED-49A5-8048-367F47DD41E6}" dt="2022-05-31T02:49:47.818" v="5540" actId="1076"/>
          <ac:picMkLst>
            <pc:docMk/>
            <pc:sldMk cId="725698494" sldId="1953"/>
            <ac:picMk id="14" creationId="{57CF699C-FB50-4F19-A54E-724669B8FAE7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20:28.098" v="8596" actId="20577"/>
        <pc:sldMkLst>
          <pc:docMk/>
          <pc:sldMk cId="1989717820" sldId="1954"/>
        </pc:sldMkLst>
        <pc:spChg chg="add mod">
          <ac:chgData name="邵杰 谭" userId="36a3b433-f640-4eef-8c8b-e5741e25d884" providerId="ADAL" clId="{DE8A6989-FFED-49A5-8048-367F47DD41E6}" dt="2022-05-22T08:18:44.825" v="2202" actId="20577"/>
          <ac:spMkLst>
            <pc:docMk/>
            <pc:sldMk cId="1989717820" sldId="1954"/>
            <ac:spMk id="3" creationId="{2562D71C-C528-4D9A-A69B-9973B1FEB6DF}"/>
          </ac:spMkLst>
        </pc:spChg>
        <pc:spChg chg="mod">
          <ac:chgData name="邵杰 谭" userId="36a3b433-f640-4eef-8c8b-e5741e25d884" providerId="ADAL" clId="{DE8A6989-FFED-49A5-8048-367F47DD41E6}" dt="2022-05-31T03:02:30.351" v="5844" actId="20577"/>
          <ac:spMkLst>
            <pc:docMk/>
            <pc:sldMk cId="1989717820" sldId="1954"/>
            <ac:spMk id="22" creationId="{00000000-0000-0000-0000-000000000000}"/>
          </ac:spMkLst>
        </pc:spChg>
        <pc:graphicFrameChg chg="mod modGraphic">
          <ac:chgData name="邵杰 谭" userId="36a3b433-f640-4eef-8c8b-e5741e25d884" providerId="ADAL" clId="{DE8A6989-FFED-49A5-8048-367F47DD41E6}" dt="2022-05-31T03:01:00.321" v="5831" actId="2165"/>
          <ac:graphicFrameMkLst>
            <pc:docMk/>
            <pc:sldMk cId="1989717820" sldId="1954"/>
            <ac:graphicFrameMk id="13" creationId="{8B6DD057-0D30-44D7-B62C-E143E224BA31}"/>
          </ac:graphicFrameMkLst>
        </pc:graphicFrameChg>
        <pc:picChg chg="mod">
          <ac:chgData name="邵杰 谭" userId="36a3b433-f640-4eef-8c8b-e5741e25d884" providerId="ADAL" clId="{DE8A6989-FFED-49A5-8048-367F47DD41E6}" dt="2022-05-22T08:16:02.813" v="1999" actId="1076"/>
          <ac:picMkLst>
            <pc:docMk/>
            <pc:sldMk cId="1989717820" sldId="1954"/>
            <ac:picMk id="5" creationId="{EB7BB4F6-8068-4B42-9D54-756E7EDFF666}"/>
          </ac:picMkLst>
        </pc:picChg>
        <pc:picChg chg="del">
          <ac:chgData name="邵杰 谭" userId="36a3b433-f640-4eef-8c8b-e5741e25d884" providerId="ADAL" clId="{DE8A6989-FFED-49A5-8048-367F47DD41E6}" dt="2022-05-18T14:58:24.856" v="898"/>
          <ac:picMkLst>
            <pc:docMk/>
            <pc:sldMk cId="1989717820" sldId="1954"/>
            <ac:picMk id="6" creationId="{2897196C-0A00-4714-B524-4EA17062827E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20:00.724" v="8595" actId="20577"/>
        <pc:sldMkLst>
          <pc:docMk/>
          <pc:sldMk cId="2020541524" sldId="1955"/>
        </pc:sldMkLst>
        <pc:spChg chg="add mod">
          <ac:chgData name="邵杰 谭" userId="36a3b433-f640-4eef-8c8b-e5741e25d884" providerId="ADAL" clId="{DE8A6989-FFED-49A5-8048-367F47DD41E6}" dt="2022-05-31T02:48:28.685" v="5497" actId="1076"/>
          <ac:spMkLst>
            <pc:docMk/>
            <pc:sldMk cId="2020541524" sldId="1955"/>
            <ac:spMk id="3" creationId="{72223EAC-BA07-4B09-A4D8-A75676B116F2}"/>
          </ac:spMkLst>
        </pc:spChg>
        <pc:spChg chg="mod">
          <ac:chgData name="邵杰 谭" userId="36a3b433-f640-4eef-8c8b-e5741e25d884" providerId="ADAL" clId="{DE8A6989-FFED-49A5-8048-367F47DD41E6}" dt="2022-05-19T13:57:48.885" v="1325" actId="20577"/>
          <ac:spMkLst>
            <pc:docMk/>
            <pc:sldMk cId="2020541524" sldId="1955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3:02:25.346" v="5842" actId="20577"/>
          <ac:spMkLst>
            <pc:docMk/>
            <pc:sldMk cId="2020541524" sldId="1955"/>
            <ac:spMk id="22" creationId="{00000000-0000-0000-0000-000000000000}"/>
          </ac:spMkLst>
        </pc:spChg>
        <pc:grpChg chg="del">
          <ac:chgData name="邵杰 谭" userId="36a3b433-f640-4eef-8c8b-e5741e25d884" providerId="ADAL" clId="{DE8A6989-FFED-49A5-8048-367F47DD41E6}" dt="2022-05-19T13:55:38.116" v="1287" actId="478"/>
          <ac:grpSpMkLst>
            <pc:docMk/>
            <pc:sldMk cId="2020541524" sldId="1955"/>
            <ac:grpSpMk id="5" creationId="{F0BE4F3F-24E3-4F5A-A88A-79371324D4A6}"/>
          </ac:grpSpMkLst>
        </pc:grpChg>
        <pc:graphicFrameChg chg="add mod modGraphic">
          <ac:chgData name="邵杰 谭" userId="36a3b433-f640-4eef-8c8b-e5741e25d884" providerId="ADAL" clId="{DE8A6989-FFED-49A5-8048-367F47DD41E6}" dt="2022-05-31T02:56:46.771" v="5556" actId="207"/>
          <ac:graphicFrameMkLst>
            <pc:docMk/>
            <pc:sldMk cId="2020541524" sldId="1955"/>
            <ac:graphicFrameMk id="6" creationId="{220721E2-00DB-4F53-B00D-7E864E091102}"/>
          </ac:graphicFrameMkLst>
        </pc:graphicFrameChg>
        <pc:picChg chg="add mod">
          <ac:chgData name="邵杰 谭" userId="36a3b433-f640-4eef-8c8b-e5741e25d884" providerId="ADAL" clId="{DE8A6989-FFED-49A5-8048-367F47DD41E6}" dt="2022-05-31T02:56:27.671" v="5553" actId="14100"/>
          <ac:picMkLst>
            <pc:docMk/>
            <pc:sldMk cId="2020541524" sldId="1955"/>
            <ac:picMk id="5" creationId="{9F1B3947-92BA-4860-A900-2253D67FF66B}"/>
          </ac:picMkLst>
        </pc:picChg>
        <pc:picChg chg="add del mod">
          <ac:chgData name="邵杰 谭" userId="36a3b433-f640-4eef-8c8b-e5741e25d884" providerId="ADAL" clId="{DE8A6989-FFED-49A5-8048-367F47DD41E6}" dt="2022-05-31T02:56:18.808" v="5548" actId="478"/>
          <ac:picMkLst>
            <pc:docMk/>
            <pc:sldMk cId="2020541524" sldId="1955"/>
            <ac:picMk id="7" creationId="{50CC7223-8622-4C44-AE2C-E653DEF5132A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27:58.708" v="8853" actId="20577"/>
        <pc:sldMkLst>
          <pc:docMk/>
          <pc:sldMk cId="1502747103" sldId="1957"/>
        </pc:sldMkLst>
        <pc:spChg chg="add mod">
          <ac:chgData name="邵杰 谭" userId="36a3b433-f640-4eef-8c8b-e5741e25d884" providerId="ADAL" clId="{DE8A6989-FFED-49A5-8048-367F47DD41E6}" dt="2022-06-01T12:25:35.598" v="8730" actId="1076"/>
          <ac:spMkLst>
            <pc:docMk/>
            <pc:sldMk cId="1502747103" sldId="1957"/>
            <ac:spMk id="14" creationId="{3C98EF28-B8B0-4424-A438-44E357534732}"/>
          </ac:spMkLst>
        </pc:spChg>
        <pc:spChg chg="add del mod">
          <ac:chgData name="邵杰 谭" userId="36a3b433-f640-4eef-8c8b-e5741e25d884" providerId="ADAL" clId="{DE8A6989-FFED-49A5-8048-367F47DD41E6}" dt="2022-05-31T03:04:04.370" v="5853" actId="478"/>
          <ac:spMkLst>
            <pc:docMk/>
            <pc:sldMk cId="1502747103" sldId="1957"/>
            <ac:spMk id="14" creationId="{A9573976-37C7-463A-A864-3B67D8388E66}"/>
          </ac:spMkLst>
        </pc:spChg>
        <pc:spChg chg="mod">
          <ac:chgData name="邵杰 谭" userId="36a3b433-f640-4eef-8c8b-e5741e25d884" providerId="ADAL" clId="{DE8A6989-FFED-49A5-8048-367F47DD41E6}" dt="2022-05-31T03:02:35.792" v="5846" actId="20577"/>
          <ac:spMkLst>
            <pc:docMk/>
            <pc:sldMk cId="1502747103" sldId="1957"/>
            <ac:spMk id="22" creationId="{00000000-0000-0000-0000-000000000000}"/>
          </ac:spMkLst>
        </pc:spChg>
        <pc:graphicFrameChg chg="mod modGraphic">
          <ac:chgData name="邵杰 谭" userId="36a3b433-f640-4eef-8c8b-e5741e25d884" providerId="ADAL" clId="{DE8A6989-FFED-49A5-8048-367F47DD41E6}" dt="2022-05-31T03:30:27.407" v="6645" actId="14734"/>
          <ac:graphicFrameMkLst>
            <pc:docMk/>
            <pc:sldMk cId="1502747103" sldId="1957"/>
            <ac:graphicFrameMk id="13" creationId="{8B6DD057-0D30-44D7-B62C-E143E224BA31}"/>
          </ac:graphicFrameMkLst>
        </pc:graphicFrameChg>
        <pc:picChg chg="del mod">
          <ac:chgData name="邵杰 谭" userId="36a3b433-f640-4eef-8c8b-e5741e25d884" providerId="ADAL" clId="{DE8A6989-FFED-49A5-8048-367F47DD41E6}" dt="2022-05-21T09:57:44.821" v="1963" actId="478"/>
          <ac:picMkLst>
            <pc:docMk/>
            <pc:sldMk cId="1502747103" sldId="1957"/>
            <ac:picMk id="5" creationId="{EB7BB4F6-8068-4B42-9D54-756E7EDFF666}"/>
          </ac:picMkLst>
        </pc:picChg>
        <pc:picChg chg="add mod">
          <ac:chgData name="邵杰 谭" userId="36a3b433-f640-4eef-8c8b-e5741e25d884" providerId="ADAL" clId="{DE8A6989-FFED-49A5-8048-367F47DD41E6}" dt="2022-05-23T08:45:24.966" v="3234" actId="1076"/>
          <ac:picMkLst>
            <pc:docMk/>
            <pc:sldMk cId="1502747103" sldId="1957"/>
            <ac:picMk id="15" creationId="{B693624F-028B-469A-B882-9442AB27B770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28:05.722" v="8854" actId="20577"/>
        <pc:sldMkLst>
          <pc:docMk/>
          <pc:sldMk cId="3476859116" sldId="1958"/>
        </pc:sldMkLst>
        <pc:spChg chg="mod">
          <ac:chgData name="邵杰 谭" userId="36a3b433-f640-4eef-8c8b-e5741e25d884" providerId="ADAL" clId="{DE8A6989-FFED-49A5-8048-367F47DD41E6}" dt="2022-05-31T03:10:40.901" v="6021" actId="12"/>
          <ac:spMkLst>
            <pc:docMk/>
            <pc:sldMk cId="3476859116" sldId="1958"/>
            <ac:spMk id="14" creationId="{A9573976-37C7-463A-A864-3B67D8388E66}"/>
          </ac:spMkLst>
        </pc:spChg>
        <pc:spChg chg="mod">
          <ac:chgData name="邵杰 谭" userId="36a3b433-f640-4eef-8c8b-e5741e25d884" providerId="ADAL" clId="{DE8A6989-FFED-49A5-8048-367F47DD41E6}" dt="2022-05-31T03:31:53.974" v="6652" actId="20577"/>
          <ac:spMkLst>
            <pc:docMk/>
            <pc:sldMk cId="3476859116" sldId="1958"/>
            <ac:spMk id="22" creationId="{00000000-0000-0000-0000-000000000000}"/>
          </ac:spMkLst>
        </pc:spChg>
        <pc:grpChg chg="mod">
          <ac:chgData name="邵杰 谭" userId="36a3b433-f640-4eef-8c8b-e5741e25d884" providerId="ADAL" clId="{DE8A6989-FFED-49A5-8048-367F47DD41E6}" dt="2022-05-22T09:08:06.744" v="2587"/>
          <ac:grpSpMkLst>
            <pc:docMk/>
            <pc:sldMk cId="3476859116" sldId="1958"/>
            <ac:grpSpMk id="2" creationId="{00000000-0000-0000-0000-000000000000}"/>
          </ac:grpSpMkLst>
        </pc:grpChg>
        <pc:graphicFrameChg chg="del">
          <ac:chgData name="邵杰 谭" userId="36a3b433-f640-4eef-8c8b-e5741e25d884" providerId="ADAL" clId="{DE8A6989-FFED-49A5-8048-367F47DD41E6}" dt="2022-05-22T08:33:54.092" v="2225" actId="478"/>
          <ac:graphicFrameMkLst>
            <pc:docMk/>
            <pc:sldMk cId="3476859116" sldId="1958"/>
            <ac:graphicFrameMk id="13" creationId="{8B6DD057-0D30-44D7-B62C-E143E224BA31}"/>
          </ac:graphicFrameMkLst>
        </pc:graphicFrameChg>
        <pc:picChg chg="add mod">
          <ac:chgData name="邵杰 谭" userId="36a3b433-f640-4eef-8c8b-e5741e25d884" providerId="ADAL" clId="{DE8A6989-FFED-49A5-8048-367F47DD41E6}" dt="2022-05-31T03:10:43.526" v="6022" actId="1076"/>
          <ac:picMkLst>
            <pc:docMk/>
            <pc:sldMk cId="3476859116" sldId="1958"/>
            <ac:picMk id="3" creationId="{1FBA09F3-9D17-4191-B957-81B9B9007B1F}"/>
          </ac:picMkLst>
        </pc:picChg>
        <pc:picChg chg="add del mod">
          <ac:chgData name="邵杰 谭" userId="36a3b433-f640-4eef-8c8b-e5741e25d884" providerId="ADAL" clId="{DE8A6989-FFED-49A5-8048-367F47DD41E6}" dt="2022-05-31T03:08:43.154" v="5858" actId="478"/>
          <ac:picMkLst>
            <pc:docMk/>
            <pc:sldMk cId="3476859116" sldId="1958"/>
            <ac:picMk id="5" creationId="{FBF3B675-CBA2-4A3C-9FF9-2C50A761099B}"/>
          </ac:picMkLst>
        </pc:picChg>
        <pc:picChg chg="add del">
          <ac:chgData name="邵杰 谭" userId="36a3b433-f640-4eef-8c8b-e5741e25d884" providerId="ADAL" clId="{DE8A6989-FFED-49A5-8048-367F47DD41E6}" dt="2022-05-22T09:04:32.423" v="2502"/>
          <ac:picMkLst>
            <pc:docMk/>
            <pc:sldMk cId="3476859116" sldId="1958"/>
            <ac:picMk id="6" creationId="{68BCFC2F-2576-4774-9E54-FE3679B7EAE4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28:23.796" v="8855" actId="20577"/>
        <pc:sldMkLst>
          <pc:docMk/>
          <pc:sldMk cId="4259613682" sldId="1960"/>
        </pc:sldMkLst>
        <pc:spChg chg="mod">
          <ac:chgData name="邵杰 谭" userId="36a3b433-f640-4eef-8c8b-e5741e25d884" providerId="ADAL" clId="{DE8A6989-FFED-49A5-8048-367F47DD41E6}" dt="2022-05-31T03:13:39.090" v="6194" actId="20577"/>
          <ac:spMkLst>
            <pc:docMk/>
            <pc:sldMk cId="4259613682" sldId="1960"/>
            <ac:spMk id="14" creationId="{A9573976-37C7-463A-A864-3B67D8388E66}"/>
          </ac:spMkLst>
        </pc:spChg>
        <pc:spChg chg="mod">
          <ac:chgData name="邵杰 谭" userId="36a3b433-f640-4eef-8c8b-e5741e25d884" providerId="ADAL" clId="{DE8A6989-FFED-49A5-8048-367F47DD41E6}" dt="2022-05-31T03:31:57.870" v="6654" actId="20577"/>
          <ac:spMkLst>
            <pc:docMk/>
            <pc:sldMk cId="4259613682" sldId="1960"/>
            <ac:spMk id="22" creationId="{00000000-0000-0000-0000-000000000000}"/>
          </ac:spMkLst>
        </pc:spChg>
        <pc:grpChg chg="mod">
          <ac:chgData name="邵杰 谭" userId="36a3b433-f640-4eef-8c8b-e5741e25d884" providerId="ADAL" clId="{DE8A6989-FFED-49A5-8048-367F47DD41E6}" dt="2022-05-22T09:08:14.688" v="2589"/>
          <ac:grpSpMkLst>
            <pc:docMk/>
            <pc:sldMk cId="4259613682" sldId="1960"/>
            <ac:grpSpMk id="2" creationId="{00000000-0000-0000-0000-000000000000}"/>
          </ac:grpSpMkLst>
        </pc:grpChg>
        <pc:picChg chg="del">
          <ac:chgData name="邵杰 谭" userId="36a3b433-f640-4eef-8c8b-e5741e25d884" providerId="ADAL" clId="{DE8A6989-FFED-49A5-8048-367F47DD41E6}" dt="2022-05-22T09:04:46.994" v="2512" actId="478"/>
          <ac:picMkLst>
            <pc:docMk/>
            <pc:sldMk cId="4259613682" sldId="1960"/>
            <ac:picMk id="3" creationId="{1FBA09F3-9D17-4191-B957-81B9B9007B1F}"/>
          </ac:picMkLst>
        </pc:picChg>
        <pc:picChg chg="del">
          <ac:chgData name="邵杰 谭" userId="36a3b433-f640-4eef-8c8b-e5741e25d884" providerId="ADAL" clId="{DE8A6989-FFED-49A5-8048-367F47DD41E6}" dt="2022-05-22T09:04:49.337" v="2513" actId="478"/>
          <ac:picMkLst>
            <pc:docMk/>
            <pc:sldMk cId="4259613682" sldId="1960"/>
            <ac:picMk id="5" creationId="{FBF3B675-CBA2-4A3C-9FF9-2C50A761099B}"/>
          </ac:picMkLst>
        </pc:picChg>
        <pc:picChg chg="add mod">
          <ac:chgData name="邵杰 谭" userId="36a3b433-f640-4eef-8c8b-e5741e25d884" providerId="ADAL" clId="{DE8A6989-FFED-49A5-8048-367F47DD41E6}" dt="2022-05-31T03:13:04.869" v="6103" actId="1076"/>
          <ac:picMkLst>
            <pc:docMk/>
            <pc:sldMk cId="4259613682" sldId="1960"/>
            <ac:picMk id="6" creationId="{A85812C5-A31B-4D2A-9CD5-B3850DFA97E4}"/>
          </ac:picMkLst>
        </pc:picChg>
      </pc:sldChg>
      <pc:sldChg chg="addSp delSp modSp add">
        <pc:chgData name="邵杰 谭" userId="36a3b433-f640-4eef-8c8b-e5741e25d884" providerId="ADAL" clId="{DE8A6989-FFED-49A5-8048-367F47DD41E6}" dt="2022-05-31T03:55:25.089" v="7331" actId="207"/>
        <pc:sldMkLst>
          <pc:docMk/>
          <pc:sldMk cId="2359609728" sldId="1961"/>
        </pc:sldMkLst>
        <pc:spChg chg="del">
          <ac:chgData name="邵杰 谭" userId="36a3b433-f640-4eef-8c8b-e5741e25d884" providerId="ADAL" clId="{DE8A6989-FFED-49A5-8048-367F47DD41E6}" dt="2022-05-31T03:31:12.402" v="6650" actId="478"/>
          <ac:spMkLst>
            <pc:docMk/>
            <pc:sldMk cId="2359609728" sldId="1961"/>
            <ac:spMk id="14" creationId="{A9573976-37C7-463A-A864-3B67D8388E66}"/>
          </ac:spMkLst>
        </pc:spChg>
        <pc:spChg chg="mod">
          <ac:chgData name="邵杰 谭" userId="36a3b433-f640-4eef-8c8b-e5741e25d884" providerId="ADAL" clId="{DE8A6989-FFED-49A5-8048-367F47DD41E6}" dt="2022-05-31T03:33:43.356" v="6771" actId="20577"/>
          <ac:spMkLst>
            <pc:docMk/>
            <pc:sldMk cId="2359609728" sldId="1961"/>
            <ac:spMk id="22" creationId="{00000000-0000-0000-0000-000000000000}"/>
          </ac:spMkLst>
        </pc:spChg>
        <pc:graphicFrameChg chg="mod modGraphic">
          <ac:chgData name="邵杰 谭" userId="36a3b433-f640-4eef-8c8b-e5741e25d884" providerId="ADAL" clId="{DE8A6989-FFED-49A5-8048-367F47DD41E6}" dt="2022-05-31T03:55:25.089" v="7331" actId="207"/>
          <ac:graphicFrameMkLst>
            <pc:docMk/>
            <pc:sldMk cId="2359609728" sldId="1961"/>
            <ac:graphicFrameMk id="13" creationId="{8B6DD057-0D30-44D7-B62C-E143E224BA31}"/>
          </ac:graphicFrameMkLst>
        </pc:graphicFrameChg>
        <pc:picChg chg="add mod">
          <ac:chgData name="邵杰 谭" userId="36a3b433-f640-4eef-8c8b-e5741e25d884" providerId="ADAL" clId="{DE8A6989-FFED-49A5-8048-367F47DD41E6}" dt="2022-05-31T03:07:11.879" v="5854" actId="14100"/>
          <ac:picMkLst>
            <pc:docMk/>
            <pc:sldMk cId="2359609728" sldId="1961"/>
            <ac:picMk id="15" creationId="{C799DFD5-6588-4502-98EC-90B0903AFB0F}"/>
          </ac:picMkLst>
        </pc:picChg>
      </pc:sldChg>
      <pc:sldChg chg="modSp add modNotesTx">
        <pc:chgData name="邵杰 谭" userId="36a3b433-f640-4eef-8c8b-e5741e25d884" providerId="ADAL" clId="{DE8A6989-FFED-49A5-8048-367F47DD41E6}" dt="2022-05-31T00:56:21.675" v="4045" actId="20577"/>
        <pc:sldMkLst>
          <pc:docMk/>
          <pc:sldMk cId="1474756766" sldId="1962"/>
        </pc:sldMkLst>
        <pc:spChg chg="mod">
          <ac:chgData name="邵杰 谭" userId="36a3b433-f640-4eef-8c8b-e5741e25d884" providerId="ADAL" clId="{DE8A6989-FFED-49A5-8048-367F47DD41E6}" dt="2022-05-31T00:56:21.675" v="4045" actId="20577"/>
          <ac:spMkLst>
            <pc:docMk/>
            <pc:sldMk cId="1474756766" sldId="1962"/>
            <ac:spMk id="19" creationId="{2643EA25-9FB7-20C6-70C1-14FA81E2B837}"/>
          </ac:spMkLst>
        </pc:spChg>
      </pc:sldChg>
      <pc:sldChg chg="addSp delSp modSp add modNotesTx">
        <pc:chgData name="邵杰 谭" userId="36a3b433-f640-4eef-8c8b-e5741e25d884" providerId="ADAL" clId="{DE8A6989-FFED-49A5-8048-367F47DD41E6}" dt="2022-06-01T12:40:48.209" v="9051" actId="20577"/>
        <pc:sldMkLst>
          <pc:docMk/>
          <pc:sldMk cId="1925805836" sldId="1963"/>
        </pc:sldMkLst>
        <pc:spChg chg="mod">
          <ac:chgData name="邵杰 谭" userId="36a3b433-f640-4eef-8c8b-e5741e25d884" providerId="ADAL" clId="{DE8A6989-FFED-49A5-8048-367F47DD41E6}" dt="2022-06-01T12:40:48.209" v="9051" actId="20577"/>
          <ac:spMkLst>
            <pc:docMk/>
            <pc:sldMk cId="1925805836" sldId="1963"/>
            <ac:spMk id="19" creationId="{2643EA25-9FB7-20C6-70C1-14FA81E2B837}"/>
          </ac:spMkLst>
        </pc:spChg>
        <pc:picChg chg="del mod">
          <ac:chgData name="邵杰 谭" userId="36a3b433-f640-4eef-8c8b-e5741e25d884" providerId="ADAL" clId="{DE8A6989-FFED-49A5-8048-367F47DD41E6}" dt="2022-05-31T01:45:40.478" v="4563" actId="478"/>
          <ac:picMkLst>
            <pc:docMk/>
            <pc:sldMk cId="1925805836" sldId="1963"/>
            <ac:picMk id="3" creationId="{8F0A3100-D6E0-4C51-B4D4-351E9559FB3D}"/>
          </ac:picMkLst>
        </pc:picChg>
        <pc:picChg chg="del">
          <ac:chgData name="邵杰 谭" userId="36a3b433-f640-4eef-8c8b-e5741e25d884" providerId="ADAL" clId="{DE8A6989-FFED-49A5-8048-367F47DD41E6}" dt="2022-05-31T01:22:44.397" v="4394" actId="478"/>
          <ac:picMkLst>
            <pc:docMk/>
            <pc:sldMk cId="1925805836" sldId="1963"/>
            <ac:picMk id="5" creationId="{9A343054-07BB-4346-A628-5BA4AB0CCC97}"/>
          </ac:picMkLst>
        </pc:picChg>
        <pc:picChg chg="del mod">
          <ac:chgData name="邵杰 谭" userId="36a3b433-f640-4eef-8c8b-e5741e25d884" providerId="ADAL" clId="{DE8A6989-FFED-49A5-8048-367F47DD41E6}" dt="2022-05-31T01:44:50.982" v="4507" actId="478"/>
          <ac:picMkLst>
            <pc:docMk/>
            <pc:sldMk cId="1925805836" sldId="1963"/>
            <ac:picMk id="6" creationId="{BF085473-01A3-4FE5-8ECE-BEF811DF98B3}"/>
          </ac:picMkLst>
        </pc:picChg>
        <pc:picChg chg="add del mod">
          <ac:chgData name="邵杰 谭" userId="36a3b433-f640-4eef-8c8b-e5741e25d884" providerId="ADAL" clId="{DE8A6989-FFED-49A5-8048-367F47DD41E6}" dt="2022-05-31T01:44:50.181" v="4506" actId="478"/>
          <ac:picMkLst>
            <pc:docMk/>
            <pc:sldMk cId="1925805836" sldId="1963"/>
            <ac:picMk id="7" creationId="{93E74E99-D49E-4A4B-8650-A3CE724BF180}"/>
          </ac:picMkLst>
        </pc:picChg>
        <pc:picChg chg="add mod">
          <ac:chgData name="邵杰 谭" userId="36a3b433-f640-4eef-8c8b-e5741e25d884" providerId="ADAL" clId="{DE8A6989-FFED-49A5-8048-367F47DD41E6}" dt="2022-05-31T02:00:33.874" v="4750" actId="1076"/>
          <ac:picMkLst>
            <pc:docMk/>
            <pc:sldMk cId="1925805836" sldId="1963"/>
            <ac:picMk id="8" creationId="{CCFE7AE3-3298-42A7-BF85-B458E6E825B5}"/>
          </ac:picMkLst>
        </pc:picChg>
        <pc:picChg chg="add mod">
          <ac:chgData name="邵杰 谭" userId="36a3b433-f640-4eef-8c8b-e5741e25d884" providerId="ADAL" clId="{DE8A6989-FFED-49A5-8048-367F47DD41E6}" dt="2022-05-31T01:45:43.483" v="4564" actId="1076"/>
          <ac:picMkLst>
            <pc:docMk/>
            <pc:sldMk cId="1925805836" sldId="1963"/>
            <ac:picMk id="9" creationId="{1AAA1E81-F7EA-4800-8F1C-52C626A74BAA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1:58:02.572" v="7427" actId="20577"/>
        <pc:sldMkLst>
          <pc:docMk/>
          <pc:sldMk cId="2548849482" sldId="1964"/>
        </pc:sldMkLst>
        <pc:spChg chg="add mod">
          <ac:chgData name="邵杰 谭" userId="36a3b433-f640-4eef-8c8b-e5741e25d884" providerId="ADAL" clId="{DE8A6989-FFED-49A5-8048-367F47DD41E6}" dt="2022-05-31T01:58:12.099" v="4721" actId="20577"/>
          <ac:spMkLst>
            <pc:docMk/>
            <pc:sldMk cId="2548849482" sldId="1964"/>
            <ac:spMk id="10" creationId="{CCAA32A7-004C-4458-99C5-0E6CD3A87A83}"/>
          </ac:spMkLst>
        </pc:spChg>
        <pc:spChg chg="add del">
          <ac:chgData name="邵杰 谭" userId="36a3b433-f640-4eef-8c8b-e5741e25d884" providerId="ADAL" clId="{DE8A6989-FFED-49A5-8048-367F47DD41E6}" dt="2022-05-31T01:58:32.805" v="4729" actId="478"/>
          <ac:spMkLst>
            <pc:docMk/>
            <pc:sldMk cId="2548849482" sldId="1964"/>
            <ac:spMk id="19" creationId="{F5575772-0C52-484D-86F8-E9DF00E0C75D}"/>
          </ac:spMkLst>
        </pc:spChg>
        <pc:spChg chg="add mod">
          <ac:chgData name="邵杰 谭" userId="36a3b433-f640-4eef-8c8b-e5741e25d884" providerId="ADAL" clId="{DE8A6989-FFED-49A5-8048-367F47DD41E6}" dt="2022-05-31T01:58:23.281" v="4726" actId="20577"/>
          <ac:spMkLst>
            <pc:docMk/>
            <pc:sldMk cId="2548849482" sldId="1964"/>
            <ac:spMk id="20" creationId="{0C02D9CC-E11B-4401-8DFF-E4688BEAA8F5}"/>
          </ac:spMkLst>
        </pc:spChg>
        <pc:spChg chg="mod">
          <ac:chgData name="邵杰 谭" userId="36a3b433-f640-4eef-8c8b-e5741e25d884" providerId="ADAL" clId="{DE8A6989-FFED-49A5-8048-367F47DD41E6}" dt="2022-05-31T01:58:49.652" v="4734"/>
          <ac:spMkLst>
            <pc:docMk/>
            <pc:sldMk cId="2548849482" sldId="1964"/>
            <ac:spMk id="22" creationId="{00000000-0000-0000-0000-000000000000}"/>
          </ac:spMkLst>
        </pc:spChg>
        <pc:spChg chg="add mod">
          <ac:chgData name="邵杰 谭" userId="36a3b433-f640-4eef-8c8b-e5741e25d884" providerId="ADAL" clId="{DE8A6989-FFED-49A5-8048-367F47DD41E6}" dt="2022-05-31T01:58:29.776" v="4728" actId="1076"/>
          <ac:spMkLst>
            <pc:docMk/>
            <pc:sldMk cId="2548849482" sldId="1964"/>
            <ac:spMk id="23" creationId="{73ABBEB7-A824-4DBE-ADAD-A80DE580A869}"/>
          </ac:spMkLst>
        </pc:spChg>
        <pc:spChg chg="mod">
          <ac:chgData name="邵杰 谭" userId="36a3b433-f640-4eef-8c8b-e5741e25d884" providerId="ADAL" clId="{DE8A6989-FFED-49A5-8048-367F47DD41E6}" dt="2022-06-01T11:57:51.754" v="7420" actId="20577"/>
          <ac:spMkLst>
            <pc:docMk/>
            <pc:sldMk cId="2548849482" sldId="1964"/>
            <ac:spMk id="32" creationId="{51044DF4-1177-4B09-A01F-6029E4A7EEEB}"/>
          </ac:spMkLst>
        </pc:spChg>
        <pc:picChg chg="del">
          <ac:chgData name="邵杰 谭" userId="36a3b433-f640-4eef-8c8b-e5741e25d884" providerId="ADAL" clId="{DE8A6989-FFED-49A5-8048-367F47DD41E6}" dt="2022-05-31T01:55:26.063" v="4642" actId="478"/>
          <ac:picMkLst>
            <pc:docMk/>
            <pc:sldMk cId="2548849482" sldId="1964"/>
            <ac:picMk id="3" creationId="{CAD67B5A-3C96-43E7-842A-2DC7DECEDE52}"/>
          </ac:picMkLst>
        </pc:picChg>
        <pc:picChg chg="add mod">
          <ac:chgData name="邵杰 谭" userId="36a3b433-f640-4eef-8c8b-e5741e25d884" providerId="ADAL" clId="{DE8A6989-FFED-49A5-8048-367F47DD41E6}" dt="2022-05-31T01:56:30.403" v="4652" actId="1076"/>
          <ac:picMkLst>
            <pc:docMk/>
            <pc:sldMk cId="2548849482" sldId="1964"/>
            <ac:picMk id="5" creationId="{4F712317-B385-421C-ABE5-D6F63F91B8F2}"/>
          </ac:picMkLst>
        </pc:picChg>
        <pc:picChg chg="del">
          <ac:chgData name="邵杰 谭" userId="36a3b433-f640-4eef-8c8b-e5741e25d884" providerId="ADAL" clId="{DE8A6989-FFED-49A5-8048-367F47DD41E6}" dt="2022-05-31T01:55:24.520" v="4641" actId="478"/>
          <ac:picMkLst>
            <pc:docMk/>
            <pc:sldMk cId="2548849482" sldId="1964"/>
            <ac:picMk id="6" creationId="{B4EC75F8-30AD-4EAD-8A39-E42A2C37D416}"/>
          </ac:picMkLst>
        </pc:picChg>
        <pc:picChg chg="del">
          <ac:chgData name="邵杰 谭" userId="36a3b433-f640-4eef-8c8b-e5741e25d884" providerId="ADAL" clId="{DE8A6989-FFED-49A5-8048-367F47DD41E6}" dt="2022-05-31T01:55:24.520" v="4641" actId="478"/>
          <ac:picMkLst>
            <pc:docMk/>
            <pc:sldMk cId="2548849482" sldId="1964"/>
            <ac:picMk id="7" creationId="{73A90175-39BB-4C08-AEE0-84F0D9D04A93}"/>
          </ac:picMkLst>
        </pc:picChg>
        <pc:picChg chg="del">
          <ac:chgData name="邵杰 谭" userId="36a3b433-f640-4eef-8c8b-e5741e25d884" providerId="ADAL" clId="{DE8A6989-FFED-49A5-8048-367F47DD41E6}" dt="2022-05-31T01:55:24.520" v="4641" actId="478"/>
          <ac:picMkLst>
            <pc:docMk/>
            <pc:sldMk cId="2548849482" sldId="1964"/>
            <ac:picMk id="8" creationId="{92982FBF-0C80-4021-8D82-92E78F50CFB2}"/>
          </ac:picMkLst>
        </pc:picChg>
        <pc:picChg chg="mod">
          <ac:chgData name="邵杰 谭" userId="36a3b433-f640-4eef-8c8b-e5741e25d884" providerId="ADAL" clId="{DE8A6989-FFED-49A5-8048-367F47DD41E6}" dt="2022-05-31T01:56:22.959" v="4649" actId="1076"/>
          <ac:picMkLst>
            <pc:docMk/>
            <pc:sldMk cId="2548849482" sldId="1964"/>
            <ac:picMk id="9" creationId="{A2F4D044-F94A-4E6D-98A7-DA6458E8BB9C}"/>
          </ac:picMkLst>
        </pc:picChg>
        <pc:picChg chg="add mod">
          <ac:chgData name="邵杰 谭" userId="36a3b433-f640-4eef-8c8b-e5741e25d884" providerId="ADAL" clId="{DE8A6989-FFED-49A5-8048-367F47DD41E6}" dt="2022-05-31T01:56:27.459" v="4651" actId="1076"/>
          <ac:picMkLst>
            <pc:docMk/>
            <pc:sldMk cId="2548849482" sldId="1964"/>
            <ac:picMk id="16" creationId="{D65133B4-C8A8-4E4A-93E7-5F48C9FAFA56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07:40.028" v="7971" actId="20577"/>
        <pc:sldMkLst>
          <pc:docMk/>
          <pc:sldMk cId="2342418468" sldId="1965"/>
        </pc:sldMkLst>
        <pc:spChg chg="mod">
          <ac:chgData name="邵杰 谭" userId="36a3b433-f640-4eef-8c8b-e5741e25d884" providerId="ADAL" clId="{DE8A6989-FFED-49A5-8048-367F47DD41E6}" dt="2022-06-01T12:07:13.038" v="7970" actId="20577"/>
          <ac:spMkLst>
            <pc:docMk/>
            <pc:sldMk cId="2342418468" sldId="1965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2:05:03.788" v="4908"/>
          <ac:spMkLst>
            <pc:docMk/>
            <pc:sldMk cId="2342418468" sldId="1965"/>
            <ac:spMk id="22" creationId="{00000000-0000-0000-0000-000000000000}"/>
          </ac:spMkLst>
        </pc:spChg>
        <pc:grpChg chg="mod">
          <ac:chgData name="邵杰 谭" userId="36a3b433-f640-4eef-8c8b-e5741e25d884" providerId="ADAL" clId="{DE8A6989-FFED-49A5-8048-367F47DD41E6}" dt="2022-05-31T02:08:06.611" v="5079" actId="164"/>
          <ac:grpSpMkLst>
            <pc:docMk/>
            <pc:sldMk cId="2342418468" sldId="1965"/>
            <ac:grpSpMk id="6" creationId="{0616F25F-0F6C-4757-810B-786F6D756DCB}"/>
          </ac:grpSpMkLst>
        </pc:grpChg>
        <pc:grpChg chg="add mod">
          <ac:chgData name="邵杰 谭" userId="36a3b433-f640-4eef-8c8b-e5741e25d884" providerId="ADAL" clId="{DE8A6989-FFED-49A5-8048-367F47DD41E6}" dt="2022-05-31T02:08:10.018" v="5080" actId="1076"/>
          <ac:grpSpMkLst>
            <pc:docMk/>
            <pc:sldMk cId="2342418468" sldId="1965"/>
            <ac:grpSpMk id="10" creationId="{F2DBAADD-0310-41B3-BE17-C949DE4C804F}"/>
          </ac:grpSpMkLst>
        </pc:grpChg>
        <pc:picChg chg="add mod">
          <ac:chgData name="邵杰 谭" userId="36a3b433-f640-4eef-8c8b-e5741e25d884" providerId="ADAL" clId="{DE8A6989-FFED-49A5-8048-367F47DD41E6}" dt="2022-05-31T02:06:59.663" v="5063" actId="1076"/>
          <ac:picMkLst>
            <pc:docMk/>
            <pc:sldMk cId="2342418468" sldId="1965"/>
            <ac:picMk id="3" creationId="{5C2BE966-68B3-42D5-BDCF-0F4AF862DBD1}"/>
          </ac:picMkLst>
        </pc:picChg>
        <pc:picChg chg="add del mod">
          <ac:chgData name="邵杰 谭" userId="36a3b433-f640-4eef-8c8b-e5741e25d884" providerId="ADAL" clId="{DE8A6989-FFED-49A5-8048-367F47DD41E6}" dt="2022-05-31T02:07:36.341" v="5072" actId="478"/>
          <ac:picMkLst>
            <pc:docMk/>
            <pc:sldMk cId="2342418468" sldId="1965"/>
            <ac:picMk id="7" creationId="{693F8667-2536-4A47-B3C3-E57D35C335FA}"/>
          </ac:picMkLst>
        </pc:picChg>
        <pc:picChg chg="del">
          <ac:chgData name="邵杰 谭" userId="36a3b433-f640-4eef-8c8b-e5741e25d884" providerId="ADAL" clId="{DE8A6989-FFED-49A5-8048-367F47DD41E6}" dt="2022-05-31T02:06:55.484" v="5060" actId="478"/>
          <ac:picMkLst>
            <pc:docMk/>
            <pc:sldMk cId="2342418468" sldId="1965"/>
            <ac:picMk id="8" creationId="{03B02C6B-D2F4-4DD1-AC4D-DC0E818AF57B}"/>
          </ac:picMkLst>
        </pc:picChg>
        <pc:picChg chg="add mod">
          <ac:chgData name="邵杰 谭" userId="36a3b433-f640-4eef-8c8b-e5741e25d884" providerId="ADAL" clId="{DE8A6989-FFED-49A5-8048-367F47DD41E6}" dt="2022-05-31T02:08:06.611" v="5079" actId="164"/>
          <ac:picMkLst>
            <pc:docMk/>
            <pc:sldMk cId="2342418468" sldId="1965"/>
            <ac:picMk id="9" creationId="{4824E05D-91E1-494B-B851-C30C1CD0A293}"/>
          </ac:picMkLst>
        </pc:picChg>
        <pc:picChg chg="add del">
          <ac:chgData name="邵杰 谭" userId="36a3b433-f640-4eef-8c8b-e5741e25d884" providerId="ADAL" clId="{DE8A6989-FFED-49A5-8048-367F47DD41E6}" dt="2022-05-31T02:18:41.324" v="5345" actId="478"/>
          <ac:picMkLst>
            <pc:docMk/>
            <pc:sldMk cId="2342418468" sldId="1965"/>
            <ac:picMk id="16" creationId="{1CE1AFEB-FFF0-44DA-89EE-7B25CFB4F1D1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11:49.001" v="8159" actId="20577"/>
        <pc:sldMkLst>
          <pc:docMk/>
          <pc:sldMk cId="175396616" sldId="1966"/>
        </pc:sldMkLst>
        <pc:spChg chg="mod">
          <ac:chgData name="邵杰 谭" userId="36a3b433-f640-4eef-8c8b-e5741e25d884" providerId="ADAL" clId="{DE8A6989-FFED-49A5-8048-367F47DD41E6}" dt="2022-05-31T02:18:33.212" v="5343" actId="20577"/>
          <ac:spMkLst>
            <pc:docMk/>
            <pc:sldMk cId="175396616" sldId="1966"/>
            <ac:spMk id="19" creationId="{2643EA25-9FB7-20C6-70C1-14FA81E2B837}"/>
          </ac:spMkLst>
        </pc:spChg>
        <pc:grpChg chg="del">
          <ac:chgData name="邵杰 谭" userId="36a3b433-f640-4eef-8c8b-e5741e25d884" providerId="ADAL" clId="{DE8A6989-FFED-49A5-8048-367F47DD41E6}" dt="2022-05-31T02:17:40.748" v="5236" actId="478"/>
          <ac:grpSpMkLst>
            <pc:docMk/>
            <pc:sldMk cId="175396616" sldId="1966"/>
            <ac:grpSpMk id="10" creationId="{F2DBAADD-0310-41B3-BE17-C949DE4C804F}"/>
          </ac:grpSpMkLst>
        </pc:grpChg>
        <pc:picChg chg="del">
          <ac:chgData name="邵杰 谭" userId="36a3b433-f640-4eef-8c8b-e5741e25d884" providerId="ADAL" clId="{DE8A6989-FFED-49A5-8048-367F47DD41E6}" dt="2022-05-31T02:17:40.151" v="5235" actId="478"/>
          <ac:picMkLst>
            <pc:docMk/>
            <pc:sldMk cId="175396616" sldId="1966"/>
            <ac:picMk id="3" creationId="{5C2BE966-68B3-42D5-BDCF-0F4AF862DBD1}"/>
          </ac:picMkLst>
        </pc:picChg>
        <pc:picChg chg="mod">
          <ac:chgData name="邵杰 谭" userId="36a3b433-f640-4eef-8c8b-e5741e25d884" providerId="ADAL" clId="{DE8A6989-FFED-49A5-8048-367F47DD41E6}" dt="2022-06-01T12:10:30.127" v="8027" actId="1076"/>
          <ac:picMkLst>
            <pc:docMk/>
            <pc:sldMk cId="175396616" sldId="1966"/>
            <ac:picMk id="16" creationId="{1CE1AFEB-FFF0-44DA-89EE-7B25CFB4F1D1}"/>
          </ac:picMkLst>
        </pc:picChg>
        <pc:picChg chg="add mod">
          <ac:chgData name="邵杰 谭" userId="36a3b433-f640-4eef-8c8b-e5741e25d884" providerId="ADAL" clId="{DE8A6989-FFED-49A5-8048-367F47DD41E6}" dt="2022-06-01T12:10:36.456" v="8029" actId="14100"/>
          <ac:picMkLst>
            <pc:docMk/>
            <pc:sldMk cId="175396616" sldId="1966"/>
            <ac:picMk id="1026" creationId="{5ADA22B2-941E-466D-B9A9-E5319A1B8A5D}"/>
          </ac:picMkLst>
        </pc:picChg>
      </pc:sldChg>
      <pc:sldChg chg="addSp modSp add modNotesTx">
        <pc:chgData name="邵杰 谭" userId="36a3b433-f640-4eef-8c8b-e5741e25d884" providerId="ADAL" clId="{DE8A6989-FFED-49A5-8048-367F47DD41E6}" dt="2022-06-01T12:17:05.478" v="8469" actId="20577"/>
        <pc:sldMkLst>
          <pc:docMk/>
          <pc:sldMk cId="3420745493" sldId="1967"/>
        </pc:sldMkLst>
        <pc:spChg chg="mod">
          <ac:chgData name="邵杰 谭" userId="36a3b433-f640-4eef-8c8b-e5741e25d884" providerId="ADAL" clId="{DE8A6989-FFED-49A5-8048-367F47DD41E6}" dt="2022-06-01T12:17:01.060" v="8467" actId="20577"/>
          <ac:spMkLst>
            <pc:docMk/>
            <pc:sldMk cId="3420745493" sldId="1967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6-01T12:17:05.478" v="8469" actId="20577"/>
          <ac:spMkLst>
            <pc:docMk/>
            <pc:sldMk cId="3420745493" sldId="1967"/>
            <ac:spMk id="22" creationId="{00000000-0000-0000-0000-000000000000}"/>
          </ac:spMkLst>
        </pc:spChg>
        <pc:grpChg chg="mod">
          <ac:chgData name="邵杰 谭" userId="36a3b433-f640-4eef-8c8b-e5741e25d884" providerId="ADAL" clId="{DE8A6989-FFED-49A5-8048-367F47DD41E6}" dt="2022-05-31T02:44:56.587" v="5434" actId="164"/>
          <ac:grpSpMkLst>
            <pc:docMk/>
            <pc:sldMk cId="3420745493" sldId="1967"/>
            <ac:grpSpMk id="10" creationId="{F2DBAADD-0310-41B3-BE17-C949DE4C804F}"/>
          </ac:grpSpMkLst>
        </pc:grpChg>
        <pc:grpChg chg="add mod">
          <ac:chgData name="邵杰 谭" userId="36a3b433-f640-4eef-8c8b-e5741e25d884" providerId="ADAL" clId="{DE8A6989-FFED-49A5-8048-367F47DD41E6}" dt="2022-05-31T02:45:01.165" v="5436" actId="1076"/>
          <ac:grpSpMkLst>
            <pc:docMk/>
            <pc:sldMk cId="3420745493" sldId="1967"/>
            <ac:grpSpMk id="16" creationId="{5B31FE37-BBF8-420D-A962-6C161F841BE5}"/>
          </ac:grpSpMkLst>
        </pc:grpChg>
        <pc:picChg chg="mod">
          <ac:chgData name="邵杰 谭" userId="36a3b433-f640-4eef-8c8b-e5741e25d884" providerId="ADAL" clId="{DE8A6989-FFED-49A5-8048-367F47DD41E6}" dt="2022-05-31T02:43:23.722" v="5361" actId="1076"/>
          <ac:picMkLst>
            <pc:docMk/>
            <pc:sldMk cId="3420745493" sldId="1967"/>
            <ac:picMk id="3" creationId="{5C2BE966-68B3-42D5-BDCF-0F4AF862DBD1}"/>
          </ac:picMkLst>
        </pc:picChg>
        <pc:picChg chg="add mod">
          <ac:chgData name="邵杰 谭" userId="36a3b433-f640-4eef-8c8b-e5741e25d884" providerId="ADAL" clId="{DE8A6989-FFED-49A5-8048-367F47DD41E6}" dt="2022-05-31T02:43:25.615" v="5362" actId="1076"/>
          <ac:picMkLst>
            <pc:docMk/>
            <pc:sldMk cId="3420745493" sldId="1967"/>
            <ac:picMk id="7" creationId="{0D8B0292-0918-48D6-B145-C7F5CEDDDD3C}"/>
          </ac:picMkLst>
        </pc:picChg>
        <pc:picChg chg="add mod">
          <ac:chgData name="邵杰 谭" userId="36a3b433-f640-4eef-8c8b-e5741e25d884" providerId="ADAL" clId="{DE8A6989-FFED-49A5-8048-367F47DD41E6}" dt="2022-05-31T02:44:56.587" v="5434" actId="164"/>
          <ac:picMkLst>
            <pc:docMk/>
            <pc:sldMk cId="3420745493" sldId="1967"/>
            <ac:picMk id="8" creationId="{E49BA774-F579-4FEC-803A-9B1ED24C575D}"/>
          </ac:picMkLst>
        </pc:picChg>
      </pc:sldChg>
      <pc:sldChg chg="addSp delSp modSp add modNotesTx">
        <pc:chgData name="邵杰 谭" userId="36a3b433-f640-4eef-8c8b-e5741e25d884" providerId="ADAL" clId="{DE8A6989-FFED-49A5-8048-367F47DD41E6}" dt="2022-06-01T12:30:38.977" v="8861" actId="20577"/>
        <pc:sldMkLst>
          <pc:docMk/>
          <pc:sldMk cId="3559515602" sldId="1968"/>
        </pc:sldMkLst>
        <pc:spChg chg="mod">
          <ac:chgData name="邵杰 谭" userId="36a3b433-f640-4eef-8c8b-e5741e25d884" providerId="ADAL" clId="{DE8A6989-FFED-49A5-8048-367F47DD41E6}" dt="2022-06-01T12:30:38.977" v="8861" actId="20577"/>
          <ac:spMkLst>
            <pc:docMk/>
            <pc:sldMk cId="3559515602" sldId="1968"/>
            <ac:spMk id="14" creationId="{A9573976-37C7-463A-A864-3B67D8388E66}"/>
          </ac:spMkLst>
        </pc:spChg>
        <pc:spChg chg="mod">
          <ac:chgData name="邵杰 谭" userId="36a3b433-f640-4eef-8c8b-e5741e25d884" providerId="ADAL" clId="{DE8A6989-FFED-49A5-8048-367F47DD41E6}" dt="2022-05-31T03:32:01.315" v="6656" actId="20577"/>
          <ac:spMkLst>
            <pc:docMk/>
            <pc:sldMk cId="3559515602" sldId="1968"/>
            <ac:spMk id="22" creationId="{00000000-0000-0000-0000-000000000000}"/>
          </ac:spMkLst>
        </pc:spChg>
        <pc:grpChg chg="add mod">
          <ac:chgData name="邵杰 谭" userId="36a3b433-f640-4eef-8c8b-e5741e25d884" providerId="ADAL" clId="{DE8A6989-FFED-49A5-8048-367F47DD41E6}" dt="2022-05-31T03:24:55.441" v="6554" actId="164"/>
          <ac:grpSpMkLst>
            <pc:docMk/>
            <pc:sldMk cId="3559515602" sldId="1968"/>
            <ac:grpSpMk id="7" creationId="{E3FD47D7-AA8E-499D-B746-A5DB53875533}"/>
          </ac:grpSpMkLst>
        </pc:grpChg>
        <pc:picChg chg="add mod">
          <ac:chgData name="邵杰 谭" userId="36a3b433-f640-4eef-8c8b-e5741e25d884" providerId="ADAL" clId="{DE8A6989-FFED-49A5-8048-367F47DD41E6}" dt="2022-05-31T03:24:55.441" v="6554" actId="164"/>
          <ac:picMkLst>
            <pc:docMk/>
            <pc:sldMk cId="3559515602" sldId="1968"/>
            <ac:picMk id="3" creationId="{1A6C46E0-FD15-4343-BEA4-43D13DCAA855}"/>
          </ac:picMkLst>
        </pc:picChg>
        <pc:picChg chg="add mod">
          <ac:chgData name="邵杰 谭" userId="36a3b433-f640-4eef-8c8b-e5741e25d884" providerId="ADAL" clId="{DE8A6989-FFED-49A5-8048-367F47DD41E6}" dt="2022-05-31T03:24:55.441" v="6554" actId="164"/>
          <ac:picMkLst>
            <pc:docMk/>
            <pc:sldMk cId="3559515602" sldId="1968"/>
            <ac:picMk id="5" creationId="{CB769537-518E-45BA-BFD6-0C969B261A97}"/>
          </ac:picMkLst>
        </pc:picChg>
        <pc:picChg chg="del">
          <ac:chgData name="邵杰 谭" userId="36a3b433-f640-4eef-8c8b-e5741e25d884" providerId="ADAL" clId="{DE8A6989-FFED-49A5-8048-367F47DD41E6}" dt="2022-05-31T03:23:53.563" v="6543" actId="478"/>
          <ac:picMkLst>
            <pc:docMk/>
            <pc:sldMk cId="3559515602" sldId="1968"/>
            <ac:picMk id="6" creationId="{A85812C5-A31B-4D2A-9CD5-B3850DFA97E4}"/>
          </ac:picMkLst>
        </pc:picChg>
      </pc:sldChg>
      <pc:sldChg chg="addSp delSp modSp add">
        <pc:chgData name="邵杰 谭" userId="36a3b433-f640-4eef-8c8b-e5741e25d884" providerId="ADAL" clId="{DE8A6989-FFED-49A5-8048-367F47DD41E6}" dt="2022-05-31T03:53:08.177" v="7265" actId="20577"/>
        <pc:sldMkLst>
          <pc:docMk/>
          <pc:sldMk cId="1159840356" sldId="1969"/>
        </pc:sldMkLst>
        <pc:spChg chg="mod">
          <ac:chgData name="邵杰 谭" userId="36a3b433-f640-4eef-8c8b-e5741e25d884" providerId="ADAL" clId="{DE8A6989-FFED-49A5-8048-367F47DD41E6}" dt="2022-05-31T03:53:08.177" v="7265" actId="20577"/>
          <ac:spMkLst>
            <pc:docMk/>
            <pc:sldMk cId="1159840356" sldId="1969"/>
            <ac:spMk id="19" creationId="{2643EA25-9FB7-20C6-70C1-14FA81E2B837}"/>
          </ac:spMkLst>
        </pc:spChg>
        <pc:spChg chg="mod">
          <ac:chgData name="邵杰 谭" userId="36a3b433-f640-4eef-8c8b-e5741e25d884" providerId="ADAL" clId="{DE8A6989-FFED-49A5-8048-367F47DD41E6}" dt="2022-05-31T03:50:39.435" v="7048"/>
          <ac:spMkLst>
            <pc:docMk/>
            <pc:sldMk cId="1159840356" sldId="1969"/>
            <ac:spMk id="22" creationId="{00000000-0000-0000-0000-000000000000}"/>
          </ac:spMkLst>
        </pc:spChg>
        <pc:picChg chg="del">
          <ac:chgData name="邵杰 谭" userId="36a3b433-f640-4eef-8c8b-e5741e25d884" providerId="ADAL" clId="{DE8A6989-FFED-49A5-8048-367F47DD41E6}" dt="2022-05-31T03:35:07.544" v="6779" actId="478"/>
          <ac:picMkLst>
            <pc:docMk/>
            <pc:sldMk cId="1159840356" sldId="1969"/>
            <ac:picMk id="3" creationId="{3AFF1404-4A40-4944-968C-3C4FAAB9B0EE}"/>
          </ac:picMkLst>
        </pc:picChg>
        <pc:picChg chg="del">
          <ac:chgData name="邵杰 谭" userId="36a3b433-f640-4eef-8c8b-e5741e25d884" providerId="ADAL" clId="{DE8A6989-FFED-49A5-8048-367F47DD41E6}" dt="2022-05-31T03:35:08.289" v="6780" actId="478"/>
          <ac:picMkLst>
            <pc:docMk/>
            <pc:sldMk cId="1159840356" sldId="1969"/>
            <ac:picMk id="5" creationId="{5FAC9A8B-8AFB-457E-A4AA-7E451F1DEBA8}"/>
          </ac:picMkLst>
        </pc:picChg>
        <pc:picChg chg="del">
          <ac:chgData name="邵杰 谭" userId="36a3b433-f640-4eef-8c8b-e5741e25d884" providerId="ADAL" clId="{DE8A6989-FFED-49A5-8048-367F47DD41E6}" dt="2022-05-31T03:35:09.264" v="6781" actId="478"/>
          <ac:picMkLst>
            <pc:docMk/>
            <pc:sldMk cId="1159840356" sldId="1969"/>
            <ac:picMk id="6" creationId="{AE60B498-3F3A-4316-B1A0-147302620CC4}"/>
          </ac:picMkLst>
        </pc:picChg>
        <pc:picChg chg="add mod">
          <ac:chgData name="邵杰 谭" userId="36a3b433-f640-4eef-8c8b-e5741e25d884" providerId="ADAL" clId="{DE8A6989-FFED-49A5-8048-367F47DD41E6}" dt="2022-05-31T03:48:11.341" v="7004" actId="1038"/>
          <ac:picMkLst>
            <pc:docMk/>
            <pc:sldMk cId="1159840356" sldId="1969"/>
            <ac:picMk id="7" creationId="{2BEA2861-9CF4-4A38-BB4C-B8D51D789CD4}"/>
          </ac:picMkLst>
        </pc:picChg>
        <pc:picChg chg="add mod">
          <ac:chgData name="邵杰 谭" userId="36a3b433-f640-4eef-8c8b-e5741e25d884" providerId="ADAL" clId="{DE8A6989-FFED-49A5-8048-367F47DD41E6}" dt="2022-05-31T03:48:11.341" v="7004" actId="1038"/>
          <ac:picMkLst>
            <pc:docMk/>
            <pc:sldMk cId="1159840356" sldId="1969"/>
            <ac:picMk id="8" creationId="{264AF228-B206-41D0-AA22-7C7199E6F720}"/>
          </ac:picMkLst>
        </pc:picChg>
      </pc:sldChg>
    </pc:docChg>
  </pc:docChgLst>
  <pc:docChgLst>
    <pc:chgData name="邵杰 谭" userId="36a3b433-f640-4eef-8c8b-e5741e25d884" providerId="ADAL" clId="{C9F2C8A1-7DF7-4EF3-B7A0-4DB9EC86E775}"/>
    <pc:docChg chg="undo custSel addSld delSld modSld sldOrd">
      <pc:chgData name="邵杰 谭" userId="36a3b433-f640-4eef-8c8b-e5741e25d884" providerId="ADAL" clId="{C9F2C8A1-7DF7-4EF3-B7A0-4DB9EC86E775}" dt="2022-06-01T15:39:32.964" v="646" actId="207"/>
      <pc:docMkLst>
        <pc:docMk/>
      </pc:docMkLst>
      <pc:sldChg chg="modNotesTx">
        <pc:chgData name="邵杰 谭" userId="36a3b433-f640-4eef-8c8b-e5741e25d884" providerId="ADAL" clId="{C9F2C8A1-7DF7-4EF3-B7A0-4DB9EC86E775}" dt="2022-06-01T12:48:06.105" v="5" actId="20577"/>
        <pc:sldMkLst>
          <pc:docMk/>
          <pc:sldMk cId="3861860202" sldId="1933"/>
        </pc:sldMkLst>
      </pc:sldChg>
      <pc:sldChg chg="addSp delSp modSp">
        <pc:chgData name="邵杰 谭" userId="36a3b433-f640-4eef-8c8b-e5741e25d884" providerId="ADAL" clId="{C9F2C8A1-7DF7-4EF3-B7A0-4DB9EC86E775}" dt="2022-06-01T14:27:52.546" v="551" actId="478"/>
        <pc:sldMkLst>
          <pc:docMk/>
          <pc:sldMk cId="2306895524" sldId="1934"/>
        </pc:sldMkLst>
        <pc:spChg chg="add del">
          <ac:chgData name="邵杰 谭" userId="36a3b433-f640-4eef-8c8b-e5741e25d884" providerId="ADAL" clId="{C9F2C8A1-7DF7-4EF3-B7A0-4DB9EC86E775}" dt="2022-06-01T14:26:18.146" v="540"/>
          <ac:spMkLst>
            <pc:docMk/>
            <pc:sldMk cId="2306895524" sldId="1934"/>
            <ac:spMk id="3" creationId="{15419C35-118B-4FC1-B296-848BE3DC5927}"/>
          </ac:spMkLst>
        </pc:spChg>
        <pc:spChg chg="add del">
          <ac:chgData name="邵杰 谭" userId="36a3b433-f640-4eef-8c8b-e5741e25d884" providerId="ADAL" clId="{C9F2C8A1-7DF7-4EF3-B7A0-4DB9EC86E775}" dt="2022-06-01T14:26:27.997" v="542"/>
          <ac:spMkLst>
            <pc:docMk/>
            <pc:sldMk cId="2306895524" sldId="1934"/>
            <ac:spMk id="5" creationId="{BD541195-3BF7-43F7-8810-EB1F7486A3E1}"/>
          </ac:spMkLst>
        </pc:spChg>
        <pc:spChg chg="add del mod">
          <ac:chgData name="邵杰 谭" userId="36a3b433-f640-4eef-8c8b-e5741e25d884" providerId="ADAL" clId="{C9F2C8A1-7DF7-4EF3-B7A0-4DB9EC86E775}" dt="2022-06-01T14:27:52.546" v="551" actId="478"/>
          <ac:spMkLst>
            <pc:docMk/>
            <pc:sldMk cId="2306895524" sldId="1934"/>
            <ac:spMk id="6" creationId="{A558FC22-B8A7-442E-B271-6198229899B0}"/>
          </ac:spMkLst>
        </pc:spChg>
        <pc:spChg chg="mod">
          <ac:chgData name="邵杰 谭" userId="36a3b433-f640-4eef-8c8b-e5741e25d884" providerId="ADAL" clId="{C9F2C8A1-7DF7-4EF3-B7A0-4DB9EC86E775}" dt="2022-06-01T14:26:59.583" v="550" actId="20577"/>
          <ac:spMkLst>
            <pc:docMk/>
            <pc:sldMk cId="2306895524" sldId="1934"/>
            <ac:spMk id="19" creationId="{2643EA25-9FB7-20C6-70C1-14FA81E2B837}"/>
          </ac:spMkLst>
        </pc:spChg>
        <pc:picChg chg="add del">
          <ac:chgData name="邵杰 谭" userId="36a3b433-f640-4eef-8c8b-e5741e25d884" providerId="ADAL" clId="{C9F2C8A1-7DF7-4EF3-B7A0-4DB9EC86E775}" dt="2022-06-01T14:26:18.146" v="540"/>
          <ac:picMkLst>
            <pc:docMk/>
            <pc:sldMk cId="2306895524" sldId="1934"/>
            <ac:picMk id="1026" creationId="{DA369FB7-5654-40AD-8B95-89FDE31923E5}"/>
          </ac:picMkLst>
        </pc:picChg>
        <pc:picChg chg="add del">
          <ac:chgData name="邵杰 谭" userId="36a3b433-f640-4eef-8c8b-e5741e25d884" providerId="ADAL" clId="{C9F2C8A1-7DF7-4EF3-B7A0-4DB9EC86E775}" dt="2022-06-01T14:26:27.997" v="542"/>
          <ac:picMkLst>
            <pc:docMk/>
            <pc:sldMk cId="2306895524" sldId="1934"/>
            <ac:picMk id="1028" creationId="{F789CC63-27E6-4B59-A440-31FC656CCDF3}"/>
          </ac:picMkLst>
        </pc:picChg>
        <pc:picChg chg="add mod">
          <ac:chgData name="邵杰 谭" userId="36a3b433-f640-4eef-8c8b-e5741e25d884" providerId="ADAL" clId="{C9F2C8A1-7DF7-4EF3-B7A0-4DB9EC86E775}" dt="2022-06-01T14:26:48.251" v="546" actId="14100"/>
          <ac:picMkLst>
            <pc:docMk/>
            <pc:sldMk cId="2306895524" sldId="1934"/>
            <ac:picMk id="1030" creationId="{B5C518FE-211A-4822-9F7D-AA5AA0CFFEA6}"/>
          </ac:picMkLst>
        </pc:picChg>
      </pc:sldChg>
      <pc:sldChg chg="del">
        <pc:chgData name="邵杰 谭" userId="36a3b433-f640-4eef-8c8b-e5741e25d884" providerId="ADAL" clId="{C9F2C8A1-7DF7-4EF3-B7A0-4DB9EC86E775}" dt="2022-06-01T12:46:12.961" v="2" actId="2696"/>
        <pc:sldMkLst>
          <pc:docMk/>
          <pc:sldMk cId="147621555" sldId="1941"/>
        </pc:sldMkLst>
      </pc:sldChg>
      <pc:sldChg chg="del">
        <pc:chgData name="邵杰 谭" userId="36a3b433-f640-4eef-8c8b-e5741e25d884" providerId="ADAL" clId="{C9F2C8A1-7DF7-4EF3-B7A0-4DB9EC86E775}" dt="2022-06-01T12:46:19.087" v="3" actId="2696"/>
        <pc:sldMkLst>
          <pc:docMk/>
          <pc:sldMk cId="3037933761" sldId="1942"/>
        </pc:sldMkLst>
      </pc:sldChg>
      <pc:sldChg chg="modSp del">
        <pc:chgData name="邵杰 谭" userId="36a3b433-f640-4eef-8c8b-e5741e25d884" providerId="ADAL" clId="{C9F2C8A1-7DF7-4EF3-B7A0-4DB9EC86E775}" dt="2022-06-01T12:59:56.598" v="125" actId="2696"/>
        <pc:sldMkLst>
          <pc:docMk/>
          <pc:sldMk cId="1242145429" sldId="1945"/>
        </pc:sldMkLst>
        <pc:spChg chg="mod">
          <ac:chgData name="邵杰 谭" userId="36a3b433-f640-4eef-8c8b-e5741e25d884" providerId="ADAL" clId="{C9F2C8A1-7DF7-4EF3-B7A0-4DB9EC86E775}" dt="2022-06-01T12:56:19.898" v="16" actId="20577"/>
          <ac:spMkLst>
            <pc:docMk/>
            <pc:sldMk cId="1242145429" sldId="1945"/>
            <ac:spMk id="19" creationId="{2643EA25-9FB7-20C6-70C1-14FA81E2B837}"/>
          </ac:spMkLst>
        </pc:spChg>
      </pc:sldChg>
      <pc:sldChg chg="add del">
        <pc:chgData name="邵杰 谭" userId="36a3b433-f640-4eef-8c8b-e5741e25d884" providerId="ADAL" clId="{C9F2C8A1-7DF7-4EF3-B7A0-4DB9EC86E775}" dt="2022-06-01T13:00:36.302" v="128" actId="2696"/>
        <pc:sldMkLst>
          <pc:docMk/>
          <pc:sldMk cId="3926951109" sldId="1946"/>
        </pc:sldMkLst>
      </pc:sldChg>
      <pc:sldChg chg="modSp modNotesTx">
        <pc:chgData name="邵杰 谭" userId="36a3b433-f640-4eef-8c8b-e5741e25d884" providerId="ADAL" clId="{C9F2C8A1-7DF7-4EF3-B7A0-4DB9EC86E775}" dt="2022-06-01T13:01:43.381" v="151" actId="20577"/>
        <pc:sldMkLst>
          <pc:docMk/>
          <pc:sldMk cId="387809225" sldId="1951"/>
        </pc:sldMkLst>
        <pc:spChg chg="mod">
          <ac:chgData name="邵杰 谭" userId="36a3b433-f640-4eef-8c8b-e5741e25d884" providerId="ADAL" clId="{C9F2C8A1-7DF7-4EF3-B7A0-4DB9EC86E775}" dt="2022-06-01T13:01:43.381" v="151" actId="20577"/>
          <ac:spMkLst>
            <pc:docMk/>
            <pc:sldMk cId="387809225" sldId="1951"/>
            <ac:spMk id="19" creationId="{2643EA25-9FB7-20C6-70C1-14FA81E2B837}"/>
          </ac:spMkLst>
        </pc:spChg>
      </pc:sldChg>
      <pc:sldChg chg="modNotesTx">
        <pc:chgData name="邵杰 谭" userId="36a3b433-f640-4eef-8c8b-e5741e25d884" providerId="ADAL" clId="{C9F2C8A1-7DF7-4EF3-B7A0-4DB9EC86E775}" dt="2022-06-01T13:02:08.005" v="157" actId="20577"/>
        <pc:sldMkLst>
          <pc:docMk/>
          <pc:sldMk cId="2020541524" sldId="1955"/>
        </pc:sldMkLst>
      </pc:sldChg>
      <pc:sldChg chg="modNotesTx">
        <pc:chgData name="邵杰 谭" userId="36a3b433-f640-4eef-8c8b-e5741e25d884" providerId="ADAL" clId="{C9F2C8A1-7DF7-4EF3-B7A0-4DB9EC86E775}" dt="2022-06-01T13:02:44.209" v="172" actId="20577"/>
        <pc:sldMkLst>
          <pc:docMk/>
          <pc:sldMk cId="1502747103" sldId="1957"/>
        </pc:sldMkLst>
      </pc:sldChg>
      <pc:sldChg chg="addSp modSp modNotesTx">
        <pc:chgData name="邵杰 谭" userId="36a3b433-f640-4eef-8c8b-e5741e25d884" providerId="ADAL" clId="{C9F2C8A1-7DF7-4EF3-B7A0-4DB9EC86E775}" dt="2022-06-01T13:06:55.122" v="505" actId="1076"/>
        <pc:sldMkLst>
          <pc:docMk/>
          <pc:sldMk cId="2359609728" sldId="1961"/>
        </pc:sldMkLst>
        <pc:spChg chg="add mod">
          <ac:chgData name="邵杰 谭" userId="36a3b433-f640-4eef-8c8b-e5741e25d884" providerId="ADAL" clId="{C9F2C8A1-7DF7-4EF3-B7A0-4DB9EC86E775}" dt="2022-06-01T13:06:55.122" v="505" actId="1076"/>
          <ac:spMkLst>
            <pc:docMk/>
            <pc:sldMk cId="2359609728" sldId="1961"/>
            <ac:spMk id="14" creationId="{B49154C5-6D2A-4E8E-AFDA-E71F22CF4246}"/>
          </ac:spMkLst>
        </pc:spChg>
      </pc:sldChg>
      <pc:sldChg chg="add del modTransition">
        <pc:chgData name="邵杰 谭" userId="36a3b433-f640-4eef-8c8b-e5741e25d884" providerId="ADAL" clId="{C9F2C8A1-7DF7-4EF3-B7A0-4DB9EC86E775}" dt="2022-06-01T12:50:57.809" v="11"/>
        <pc:sldMkLst>
          <pc:docMk/>
          <pc:sldMk cId="1474756766" sldId="1962"/>
        </pc:sldMkLst>
      </pc:sldChg>
      <pc:sldChg chg="modSp ord">
        <pc:chgData name="邵杰 谭" userId="36a3b433-f640-4eef-8c8b-e5741e25d884" providerId="ADAL" clId="{C9F2C8A1-7DF7-4EF3-B7A0-4DB9EC86E775}" dt="2022-06-01T12:56:10.107" v="15"/>
        <pc:sldMkLst>
          <pc:docMk/>
          <pc:sldMk cId="1925805836" sldId="1963"/>
        </pc:sldMkLst>
        <pc:spChg chg="mod">
          <ac:chgData name="邵杰 谭" userId="36a3b433-f640-4eef-8c8b-e5741e25d884" providerId="ADAL" clId="{C9F2C8A1-7DF7-4EF3-B7A0-4DB9EC86E775}" dt="2022-06-01T12:55:48.227" v="14" actId="20577"/>
          <ac:spMkLst>
            <pc:docMk/>
            <pc:sldMk cId="1925805836" sldId="1963"/>
            <ac:spMk id="19" creationId="{2643EA25-9FB7-20C6-70C1-14FA81E2B837}"/>
          </ac:spMkLst>
        </pc:spChg>
      </pc:sldChg>
      <pc:sldChg chg="del">
        <pc:chgData name="邵杰 谭" userId="36a3b433-f640-4eef-8c8b-e5741e25d884" providerId="ADAL" clId="{C9F2C8A1-7DF7-4EF3-B7A0-4DB9EC86E775}" dt="2022-06-01T12:45:52.951" v="0" actId="2696"/>
        <pc:sldMkLst>
          <pc:docMk/>
          <pc:sldMk cId="2548849482" sldId="1964"/>
        </pc:sldMkLst>
      </pc:sldChg>
      <pc:sldChg chg="add del">
        <pc:chgData name="邵杰 谭" userId="36a3b433-f640-4eef-8c8b-e5741e25d884" providerId="ADAL" clId="{C9F2C8A1-7DF7-4EF3-B7A0-4DB9EC86E775}" dt="2022-06-01T13:00:41.940" v="130" actId="2696"/>
        <pc:sldMkLst>
          <pc:docMk/>
          <pc:sldMk cId="2342418468" sldId="1965"/>
        </pc:sldMkLst>
      </pc:sldChg>
      <pc:sldChg chg="modSp ord">
        <pc:chgData name="邵杰 谭" userId="36a3b433-f640-4eef-8c8b-e5741e25d884" providerId="ADAL" clId="{C9F2C8A1-7DF7-4EF3-B7A0-4DB9EC86E775}" dt="2022-06-01T13:11:16.171" v="527" actId="20577"/>
        <pc:sldMkLst>
          <pc:docMk/>
          <pc:sldMk cId="175396616" sldId="1966"/>
        </pc:sldMkLst>
        <pc:spChg chg="mod">
          <ac:chgData name="邵杰 谭" userId="36a3b433-f640-4eef-8c8b-e5741e25d884" providerId="ADAL" clId="{C9F2C8A1-7DF7-4EF3-B7A0-4DB9EC86E775}" dt="2022-06-01T13:11:16.171" v="527" actId="20577"/>
          <ac:spMkLst>
            <pc:docMk/>
            <pc:sldMk cId="175396616" sldId="1966"/>
            <ac:spMk id="19" creationId="{2643EA25-9FB7-20C6-70C1-14FA81E2B837}"/>
          </ac:spMkLst>
        </pc:spChg>
        <pc:picChg chg="mod">
          <ac:chgData name="邵杰 谭" userId="36a3b433-f640-4eef-8c8b-e5741e25d884" providerId="ADAL" clId="{C9F2C8A1-7DF7-4EF3-B7A0-4DB9EC86E775}" dt="2022-06-01T12:59:45.509" v="124" actId="1036"/>
          <ac:picMkLst>
            <pc:docMk/>
            <pc:sldMk cId="175396616" sldId="1966"/>
            <ac:picMk id="16" creationId="{1CE1AFEB-FFF0-44DA-89EE-7B25CFB4F1D1}"/>
          </ac:picMkLst>
        </pc:picChg>
        <pc:picChg chg="mod">
          <ac:chgData name="邵杰 谭" userId="36a3b433-f640-4eef-8c8b-e5741e25d884" providerId="ADAL" clId="{C9F2C8A1-7DF7-4EF3-B7A0-4DB9EC86E775}" dt="2022-06-01T12:59:45.509" v="124" actId="1036"/>
          <ac:picMkLst>
            <pc:docMk/>
            <pc:sldMk cId="175396616" sldId="1966"/>
            <ac:picMk id="1026" creationId="{5ADA22B2-941E-466D-B9A9-E5319A1B8A5D}"/>
          </ac:picMkLst>
        </pc:picChg>
      </pc:sldChg>
      <pc:sldChg chg="del">
        <pc:chgData name="邵杰 谭" userId="36a3b433-f640-4eef-8c8b-e5741e25d884" providerId="ADAL" clId="{C9F2C8A1-7DF7-4EF3-B7A0-4DB9EC86E775}" dt="2022-06-01T12:47:22.668" v="4" actId="2696"/>
        <pc:sldMkLst>
          <pc:docMk/>
          <pc:sldMk cId="3420745493" sldId="1967"/>
        </pc:sldMkLst>
      </pc:sldChg>
      <pc:sldChg chg="modNotesTx">
        <pc:chgData name="邵杰 谭" userId="36a3b433-f640-4eef-8c8b-e5741e25d884" providerId="ADAL" clId="{C9F2C8A1-7DF7-4EF3-B7A0-4DB9EC86E775}" dt="2022-06-01T13:05:25.872" v="415" actId="20577"/>
        <pc:sldMkLst>
          <pc:docMk/>
          <pc:sldMk cId="3559515602" sldId="1968"/>
        </pc:sldMkLst>
      </pc:sldChg>
      <pc:sldChg chg="modSp modNotesTx">
        <pc:chgData name="邵杰 谭" userId="36a3b433-f640-4eef-8c8b-e5741e25d884" providerId="ADAL" clId="{C9F2C8A1-7DF7-4EF3-B7A0-4DB9EC86E775}" dt="2022-06-01T13:07:30.764" v="519" actId="20577"/>
        <pc:sldMkLst>
          <pc:docMk/>
          <pc:sldMk cId="1159840356" sldId="1969"/>
        </pc:sldMkLst>
        <pc:spChg chg="mod">
          <ac:chgData name="邵杰 谭" userId="36a3b433-f640-4eef-8c8b-e5741e25d884" providerId="ADAL" clId="{C9F2C8A1-7DF7-4EF3-B7A0-4DB9EC86E775}" dt="2022-06-01T13:07:30.764" v="519" actId="20577"/>
          <ac:spMkLst>
            <pc:docMk/>
            <pc:sldMk cId="1159840356" sldId="1969"/>
            <ac:spMk id="19" creationId="{2643EA25-9FB7-20C6-70C1-14FA81E2B837}"/>
          </ac:spMkLst>
        </pc:spChg>
      </pc:sldChg>
      <pc:sldChg chg="delSp modSp add">
        <pc:chgData name="邵杰 谭" userId="36a3b433-f640-4eef-8c8b-e5741e25d884" providerId="ADAL" clId="{C9F2C8A1-7DF7-4EF3-B7A0-4DB9EC86E775}" dt="2022-06-01T15:39:32.964" v="646" actId="207"/>
        <pc:sldMkLst>
          <pc:docMk/>
          <pc:sldMk cId="3816408193" sldId="1970"/>
        </pc:sldMkLst>
        <pc:spChg chg="del">
          <ac:chgData name="邵杰 谭" userId="36a3b433-f640-4eef-8c8b-e5741e25d884" providerId="ADAL" clId="{C9F2C8A1-7DF7-4EF3-B7A0-4DB9EC86E775}" dt="2022-06-01T15:36:11.132" v="603" actId="478"/>
          <ac:spMkLst>
            <pc:docMk/>
            <pc:sldMk cId="3816408193" sldId="1970"/>
            <ac:spMk id="14" creationId="{B49154C5-6D2A-4E8E-AFDA-E71F22CF4246}"/>
          </ac:spMkLst>
        </pc:spChg>
        <pc:spChg chg="mod">
          <ac:chgData name="邵杰 谭" userId="36a3b433-f640-4eef-8c8b-e5741e25d884" providerId="ADAL" clId="{C9F2C8A1-7DF7-4EF3-B7A0-4DB9EC86E775}" dt="2022-06-01T15:37:31.849" v="638" actId="20577"/>
          <ac:spMkLst>
            <pc:docMk/>
            <pc:sldMk cId="3816408193" sldId="1970"/>
            <ac:spMk id="22" creationId="{00000000-0000-0000-0000-000000000000}"/>
          </ac:spMkLst>
        </pc:spChg>
        <pc:graphicFrameChg chg="mod modGraphic">
          <ac:chgData name="邵杰 谭" userId="36a3b433-f640-4eef-8c8b-e5741e25d884" providerId="ADAL" clId="{C9F2C8A1-7DF7-4EF3-B7A0-4DB9EC86E775}" dt="2022-06-01T15:39:32.964" v="646" actId="207"/>
          <ac:graphicFrameMkLst>
            <pc:docMk/>
            <pc:sldMk cId="3816408193" sldId="1970"/>
            <ac:graphicFrameMk id="13" creationId="{8B6DD057-0D30-44D7-B62C-E143E224BA31}"/>
          </ac:graphicFrameMkLst>
        </pc:graphicFrameChg>
        <pc:picChg chg="del">
          <ac:chgData name="邵杰 谭" userId="36a3b433-f640-4eef-8c8b-e5741e25d884" providerId="ADAL" clId="{C9F2C8A1-7DF7-4EF3-B7A0-4DB9EC86E775}" dt="2022-06-01T15:36:08.991" v="602" actId="478"/>
          <ac:picMkLst>
            <pc:docMk/>
            <pc:sldMk cId="3816408193" sldId="1970"/>
            <ac:picMk id="15" creationId="{C799DFD5-6588-4502-98EC-90B0903AFB0F}"/>
          </ac:picMkLst>
        </pc:picChg>
      </pc:sldChg>
      <pc:sldChg chg="add del">
        <pc:chgData name="邵杰 谭" userId="36a3b433-f640-4eef-8c8b-e5741e25d884" providerId="ADAL" clId="{C9F2C8A1-7DF7-4EF3-B7A0-4DB9EC86E775}" dt="2022-06-01T12:50:41.604" v="9" actId="2696"/>
        <pc:sldMkLst>
          <pc:docMk/>
          <pc:sldMk cId="3816408193" sldId="19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AC4C-AA4B-49DA-A846-033AD3E91B54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25B8B-3784-46F6-964B-E71104D32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Conference on Supercomputing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ICS 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类的会议）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4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第二步优化是边界规整，原本的代码由于需要考虑边界的元素，需要额外的计算。可以通过分情况讨论，使得不必每个</a:t>
            </a:r>
            <a:r>
              <a:rPr lang="en-US" altLang="zh-CN" dirty="0"/>
              <a:t>block</a:t>
            </a:r>
            <a:r>
              <a:rPr lang="zh-CN" altLang="en-US" dirty="0"/>
              <a:t>都进行边界的计算。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2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总体来说，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ECM</a:t>
            </a:r>
            <a:r>
              <a:rPr lang="zh-CN" altLang="en-US" dirty="0"/>
              <a:t>模型的估计值由 </a:t>
            </a:r>
            <a:r>
              <a:rPr lang="en-US" altLang="zh-CN" dirty="0"/>
              <a:t>In core</a:t>
            </a:r>
            <a:r>
              <a:rPr lang="zh-CN" altLang="en-US" dirty="0"/>
              <a:t>的执行时间，和数据传输到</a:t>
            </a:r>
            <a:r>
              <a:rPr lang="en-US" altLang="zh-CN" dirty="0"/>
              <a:t>L1</a:t>
            </a:r>
            <a:r>
              <a:rPr lang="zh-CN" altLang="en-US" dirty="0"/>
              <a:t>的时间组成。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core</a:t>
            </a:r>
            <a:r>
              <a:rPr lang="zh-CN" altLang="en-US" dirty="0"/>
              <a:t>的执行时间是各端口的最大值，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数据传输到</a:t>
            </a:r>
            <a:r>
              <a:rPr lang="en-US" altLang="zh-CN" dirty="0"/>
              <a:t>L1</a:t>
            </a:r>
            <a:r>
              <a:rPr lang="zh-CN" altLang="en-US" dirty="0"/>
              <a:t>的时间由每级的时间相加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64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SMEM</a:t>
            </a:r>
            <a:r>
              <a:rPr lang="zh-CN" altLang="en-US" dirty="0"/>
              <a:t>的实现额外需要注意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如下图灰色的部分。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0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尝试了</a:t>
            </a:r>
            <a:r>
              <a:rPr lang="en-US" altLang="zh-CN" dirty="0"/>
              <a:t>if</a:t>
            </a:r>
            <a:r>
              <a:rPr lang="zh-CN" altLang="en-US" dirty="0"/>
              <a:t>的方法，但是由于众所周知的</a:t>
            </a:r>
            <a:r>
              <a:rPr lang="en-US" altLang="zh-CN" dirty="0"/>
              <a:t>if</a:t>
            </a:r>
            <a:r>
              <a:rPr lang="zh-CN" altLang="en-US" dirty="0"/>
              <a:t>串行的原因，效果不好。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9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反而还慢了</a:t>
            </a:r>
            <a:r>
              <a:rPr lang="en-US" altLang="zh-CN" dirty="0"/>
              <a:t>14ms</a:t>
            </a:r>
            <a:r>
              <a:rPr lang="zh-CN" altLang="en-US" dirty="0"/>
              <a:t>，</a:t>
            </a:r>
            <a:r>
              <a:rPr lang="en-US" altLang="zh-CN" dirty="0"/>
              <a:t>SMEM</a:t>
            </a:r>
            <a:r>
              <a:rPr lang="zh-CN" altLang="en-US" dirty="0"/>
              <a:t>的使用问题在之后步骤会解决。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profile</a:t>
            </a:r>
            <a:r>
              <a:rPr lang="zh-CN" altLang="en-US" dirty="0"/>
              <a:t>的时候，发现</a:t>
            </a:r>
            <a:r>
              <a:rPr lang="en-US" altLang="zh-CN" dirty="0"/>
              <a:t>Unified Memory</a:t>
            </a:r>
            <a:r>
              <a:rPr lang="zh-CN" altLang="en-US" dirty="0"/>
              <a:t>数据初始化位置是在</a:t>
            </a:r>
            <a:r>
              <a:rPr lang="en-US" altLang="zh-CN" dirty="0"/>
              <a:t>CPU</a:t>
            </a:r>
            <a:r>
              <a:rPr lang="zh-CN" altLang="en-US" dirty="0"/>
              <a:t>，导致计算隐藏了</a:t>
            </a:r>
            <a:r>
              <a:rPr lang="en-US" altLang="zh-CN" dirty="0"/>
              <a:t>Host2 Device</a:t>
            </a:r>
            <a:r>
              <a:rPr lang="zh-CN" altLang="en-US" dirty="0"/>
              <a:t>的</a:t>
            </a:r>
            <a:r>
              <a:rPr lang="en-US" altLang="zh-CN" dirty="0"/>
              <a:t>113ms</a:t>
            </a:r>
            <a:r>
              <a:rPr lang="zh-CN" altLang="en-US" dirty="0"/>
              <a:t>的数据传输时间。 通过直接在显存中并行初始化数据来砍掉这部分时间。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69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6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SMEM</a:t>
            </a:r>
            <a:r>
              <a:rPr lang="zh-CN" altLang="en-US" dirty="0"/>
              <a:t>利用率不高。只用了</a:t>
            </a:r>
            <a:r>
              <a:rPr lang="en-US" altLang="zh-CN" dirty="0"/>
              <a:t>1/10.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2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由于横向展开元素足够多，通过改变访存模式，直接将所有的线程按行连续访问</a:t>
            </a:r>
            <a:r>
              <a:rPr lang="en-US" altLang="zh-CN" dirty="0"/>
              <a:t>(</a:t>
            </a:r>
            <a:r>
              <a:rPr lang="zh-CN" altLang="en-US" dirty="0"/>
              <a:t>如图中的红色和黄色行节点</a:t>
            </a:r>
            <a:r>
              <a:rPr lang="en-US" altLang="zh-CN" dirty="0"/>
              <a:t>)</a:t>
            </a:r>
            <a:r>
              <a:rPr lang="zh-CN" altLang="en-US" dirty="0"/>
              <a:t>。两侧数据单独读取</a:t>
            </a:r>
            <a:r>
              <a:rPr lang="en-US" altLang="zh-CN" dirty="0"/>
              <a:t>(</a:t>
            </a:r>
            <a:r>
              <a:rPr lang="zh-CN" altLang="en-US" dirty="0"/>
              <a:t>如图中的绿色节点</a:t>
            </a:r>
            <a:r>
              <a:rPr lang="en-US" altLang="zh-CN" dirty="0"/>
              <a:t>)</a:t>
            </a:r>
            <a:r>
              <a:rPr lang="zh-CN" altLang="en-US" dirty="0"/>
              <a:t>，可以将</a:t>
            </a:r>
            <a:r>
              <a:rPr lang="en-US" altLang="zh-CN" dirty="0"/>
              <a:t>load</a:t>
            </a:r>
            <a:r>
              <a:rPr lang="zh-CN" altLang="en-US" dirty="0"/>
              <a:t>平均次数从</a:t>
            </a:r>
            <a:r>
              <a:rPr lang="en-US" altLang="zh-CN" dirty="0"/>
              <a:t>5</a:t>
            </a:r>
            <a:r>
              <a:rPr lang="zh-CN" altLang="en-US" dirty="0"/>
              <a:t>次变成</a:t>
            </a:r>
            <a:r>
              <a:rPr lang="en-US" altLang="zh-CN" dirty="0"/>
              <a:t>2</a:t>
            </a:r>
            <a:r>
              <a:rPr lang="zh-CN" altLang="en-US" dirty="0"/>
              <a:t>次。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再结合多种组合尝试，得到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69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分成</a:t>
            </a:r>
            <a:r>
              <a:rPr lang="en-US" altLang="zh-CN" dirty="0"/>
              <a:t>4</a:t>
            </a:r>
            <a:r>
              <a:rPr lang="zh-CN" altLang="en-US" dirty="0"/>
              <a:t>部分来讲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首先将上述优化在</a:t>
            </a:r>
            <a:r>
              <a:rPr lang="en-US" altLang="zh-CN" dirty="0"/>
              <a:t>A100</a:t>
            </a:r>
            <a:r>
              <a:rPr lang="zh-CN" altLang="en-US" dirty="0"/>
              <a:t>上复现一遍，发现加速更多了。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（额外：比如最后一步</a:t>
            </a:r>
            <a:r>
              <a:rPr lang="en-US" altLang="zh-CN" dirty="0"/>
              <a:t>29.6ms</a:t>
            </a:r>
            <a:r>
              <a:rPr lang="zh-CN" altLang="en-US" dirty="0"/>
              <a:t>到</a:t>
            </a:r>
            <a:r>
              <a:rPr lang="en-US" altLang="zh-CN" dirty="0"/>
              <a:t>7ms</a:t>
            </a:r>
            <a:r>
              <a:rPr lang="zh-CN" altLang="en-US" dirty="0"/>
              <a:t>。这主要归功于 </a:t>
            </a:r>
            <a:r>
              <a:rPr lang="en-US" altLang="zh-CN" dirty="0"/>
              <a:t>30</a:t>
            </a:r>
            <a:r>
              <a:rPr lang="zh-CN" altLang="en-US" dirty="0"/>
              <a:t>个</a:t>
            </a:r>
            <a:r>
              <a:rPr lang="en-US" altLang="zh-CN" dirty="0"/>
              <a:t>SM</a:t>
            </a:r>
            <a:r>
              <a:rPr lang="zh-CN" altLang="en-US" dirty="0"/>
              <a:t>变成了</a:t>
            </a:r>
            <a:r>
              <a:rPr lang="en-US" altLang="zh-CN" dirty="0"/>
              <a:t>108</a:t>
            </a:r>
            <a:r>
              <a:rPr lang="zh-CN" altLang="en-US" dirty="0"/>
              <a:t>个</a:t>
            </a:r>
            <a:r>
              <a:rPr lang="en-US" altLang="zh-CN" dirty="0"/>
              <a:t>SM</a:t>
            </a:r>
            <a:r>
              <a:rPr lang="zh-CN" altLang="en-US" dirty="0"/>
              <a:t>单元，带来的</a:t>
            </a:r>
            <a:r>
              <a:rPr lang="en-US" altLang="zh-CN" dirty="0"/>
              <a:t>3-4</a:t>
            </a:r>
            <a:r>
              <a:rPr lang="zh-CN" altLang="en-US" dirty="0"/>
              <a:t>倍提升。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83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08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35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去除了冗余代码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采用更高级的指令合并了指令的计算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连续的访存指令，最小化了延迟。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最后在</a:t>
            </a:r>
            <a:r>
              <a:rPr lang="en-US" altLang="zh-CN" dirty="0"/>
              <a:t>A100</a:t>
            </a:r>
            <a:r>
              <a:rPr lang="zh-CN" altLang="en-US" dirty="0"/>
              <a:t>的机器上实现了</a:t>
            </a:r>
            <a:r>
              <a:rPr lang="en-US" altLang="zh-CN" dirty="0"/>
              <a:t>200</a:t>
            </a:r>
            <a:r>
              <a:rPr lang="zh-CN" altLang="en-US" dirty="0"/>
              <a:t>多倍的加速，和</a:t>
            </a:r>
            <a:r>
              <a:rPr lang="en-US" altLang="zh-CN" dirty="0"/>
              <a:t>80%</a:t>
            </a:r>
            <a:r>
              <a:rPr lang="zh-CN" altLang="en-US" dirty="0"/>
              <a:t>带宽的使用。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36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又测试了</a:t>
            </a:r>
            <a:r>
              <a:rPr lang="en-US" altLang="zh-CN" dirty="0"/>
              <a:t>CPU</a:t>
            </a:r>
            <a:r>
              <a:rPr lang="zh-CN" altLang="en-US" dirty="0"/>
              <a:t>版本串行和</a:t>
            </a:r>
            <a:r>
              <a:rPr lang="en-US" altLang="zh-CN" dirty="0"/>
              <a:t>16</a:t>
            </a:r>
            <a:r>
              <a:rPr lang="zh-CN" altLang="en-US" dirty="0"/>
              <a:t>核</a:t>
            </a:r>
            <a:r>
              <a:rPr lang="en-US" altLang="zh-CN" dirty="0" err="1"/>
              <a:t>Openmp</a:t>
            </a:r>
            <a:r>
              <a:rPr lang="zh-CN" altLang="en-US" dirty="0"/>
              <a:t>并行的速度。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96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90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12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总体来说，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ECM</a:t>
            </a:r>
            <a:r>
              <a:rPr lang="zh-CN" altLang="en-US" dirty="0"/>
              <a:t>模型的估计值由 </a:t>
            </a:r>
            <a:r>
              <a:rPr lang="en-US" altLang="zh-CN" dirty="0"/>
              <a:t>In core</a:t>
            </a:r>
            <a:r>
              <a:rPr lang="zh-CN" altLang="en-US" dirty="0"/>
              <a:t>的执行时间，和数据传输到</a:t>
            </a:r>
            <a:r>
              <a:rPr lang="en-US" altLang="zh-CN" dirty="0"/>
              <a:t>L1</a:t>
            </a:r>
            <a:r>
              <a:rPr lang="zh-CN" altLang="en-US" dirty="0"/>
              <a:t>的时间组成。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core</a:t>
            </a:r>
            <a:r>
              <a:rPr lang="zh-CN" altLang="en-US" dirty="0"/>
              <a:t>的执行时间是各端口的最大值，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数据传输到</a:t>
            </a:r>
            <a:r>
              <a:rPr lang="en-US" altLang="zh-CN" dirty="0"/>
              <a:t>L1</a:t>
            </a:r>
            <a:r>
              <a:rPr lang="zh-CN" altLang="en-US" dirty="0"/>
              <a:t>的时间由每级的时间相加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9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在两台机器上</a:t>
            </a:r>
            <a:r>
              <a:rPr lang="en-US" altLang="zh-CN" dirty="0"/>
              <a:t>P40</a:t>
            </a:r>
            <a:r>
              <a:rPr lang="zh-CN" altLang="en-US" dirty="0"/>
              <a:t>和</a:t>
            </a:r>
            <a:r>
              <a:rPr lang="en-US" altLang="zh-CN" dirty="0"/>
              <a:t>A100</a:t>
            </a:r>
            <a:r>
              <a:rPr lang="zh-CN" altLang="en-US" dirty="0"/>
              <a:t>上运行。并通过</a:t>
            </a:r>
            <a:r>
              <a:rPr lang="en-US" altLang="zh-CN" dirty="0">
                <a:cs typeface="+mn-ea"/>
                <a:sym typeface="+mn-lt"/>
              </a:rPr>
              <a:t>Nvidia Virtual Profiler</a:t>
            </a:r>
            <a:r>
              <a:rPr lang="zh-CN" altLang="en-US" dirty="0"/>
              <a:t>和</a:t>
            </a:r>
            <a:r>
              <a:rPr lang="en-US" altLang="zh-CN" dirty="0" err="1">
                <a:cs typeface="+mn-ea"/>
                <a:sym typeface="+mn-lt"/>
              </a:rPr>
              <a:t>Nsight</a:t>
            </a:r>
            <a:r>
              <a:rPr lang="zh-CN" altLang="en-US" dirty="0">
                <a:cs typeface="+mn-ea"/>
                <a:sym typeface="+mn-lt"/>
              </a:rPr>
              <a:t>来</a:t>
            </a:r>
            <a:r>
              <a:rPr lang="en-US" altLang="zh-CN" dirty="0">
                <a:cs typeface="+mn-ea"/>
                <a:sym typeface="+mn-lt"/>
              </a:rPr>
              <a:t>profile</a:t>
            </a:r>
            <a:r>
              <a:rPr lang="zh-CN" altLang="en-US" dirty="0">
                <a:cs typeface="+mn-ea"/>
                <a:sym typeface="+mn-lt"/>
              </a:rPr>
              <a:t>热点。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一开始选择了，五点的</a:t>
            </a:r>
            <a:r>
              <a:rPr lang="en-US" altLang="zh-CN" dirty="0"/>
              <a:t>Stencil</a:t>
            </a:r>
            <a:r>
              <a:rPr lang="zh-CN" altLang="en-US" dirty="0"/>
              <a:t>的来计算，</a:t>
            </a:r>
            <a:r>
              <a:rPr lang="en-US" altLang="zh-CN" dirty="0"/>
              <a:t>baseline</a:t>
            </a:r>
            <a:r>
              <a:rPr lang="zh-CN" altLang="en-US" dirty="0"/>
              <a:t>的代码规模是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14</a:t>
            </a:r>
            <a:r>
              <a:rPr lang="zh-CN" altLang="en-US" dirty="0"/>
              <a:t>次方。设置</a:t>
            </a:r>
            <a:r>
              <a:rPr lang="en-US" altLang="zh-CN" dirty="0" err="1"/>
              <a:t>blocksize</a:t>
            </a:r>
            <a:r>
              <a:rPr lang="zh-CN" altLang="en-US" dirty="0"/>
              <a:t>是</a:t>
            </a:r>
            <a:r>
              <a:rPr lang="en-US" altLang="zh-CN" dirty="0"/>
              <a:t>1024</a:t>
            </a:r>
            <a:r>
              <a:rPr lang="zh-CN" altLang="en-US" dirty="0"/>
              <a:t>，每个线程并行执行格点中的每个点。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Stencil</a:t>
            </a:r>
            <a:r>
              <a:rPr lang="zh-CN" altLang="en-US" dirty="0"/>
              <a:t>还有个问题，就是边界情况的处理。在这里采用的是左右相联的情况。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1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通过使用</a:t>
            </a:r>
            <a:r>
              <a:rPr lang="en-US" altLang="zh-CN" dirty="0" err="1"/>
              <a:t>nvvp</a:t>
            </a:r>
            <a:r>
              <a:rPr lang="zh-CN" altLang="en-US" dirty="0"/>
              <a:t>来</a:t>
            </a:r>
            <a:r>
              <a:rPr lang="en-US" altLang="zh-CN" dirty="0"/>
              <a:t>profile</a:t>
            </a:r>
            <a:r>
              <a:rPr lang="zh-CN" altLang="en-US" dirty="0"/>
              <a:t>。可以获得单个</a:t>
            </a:r>
            <a:r>
              <a:rPr lang="en-US" altLang="zh-CN" dirty="0"/>
              <a:t>kernel</a:t>
            </a:r>
            <a:r>
              <a:rPr lang="zh-CN" altLang="en-US" dirty="0"/>
              <a:t>的执行时间，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和各级存储的带宽的使用。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并且给出整体的评价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8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25B8B-3784-46F6-964B-E71104D325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4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8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6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18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FB5-4EB1-49B0-A09D-841C3778DD4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749D-F503-45C3-AA1D-00E0FE3AF1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fysik.su.se/event/6743/contributions/10338/attachments/4175/4801/4.CUDA-StencilsSharedMemory-Markidi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0468" y="1646620"/>
            <a:ext cx="1095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工作总结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1886864" y="2818023"/>
            <a:ext cx="9102447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dirty="0"/>
              <a:t>Stencil</a:t>
            </a:r>
            <a:r>
              <a:rPr lang="zh-CN" altLang="en-US" sz="4400" dirty="0"/>
              <a:t>模板计算的</a:t>
            </a:r>
            <a:r>
              <a:rPr lang="en-US" altLang="zh-CN" sz="4400" dirty="0"/>
              <a:t>GPU</a:t>
            </a:r>
            <a:r>
              <a:rPr lang="zh-CN" altLang="en-US" sz="4400" dirty="0"/>
              <a:t>加速范例</a:t>
            </a:r>
            <a:endParaRPr lang="zh-CN" altLang="en-US" sz="4400" spc="-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: 圆角 23"/>
          <p:cNvSpPr/>
          <p:nvPr/>
        </p:nvSpPr>
        <p:spPr>
          <a:xfrm rot="10800000" flipV="1">
            <a:off x="5198263" y="3953691"/>
            <a:ext cx="2344358" cy="4050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29439" y="3986931"/>
            <a:ext cx="188200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reporter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：谭邵杰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7"/>
    </mc:Choice>
    <mc:Fallback>
      <p:transition spd="slow" advTm="14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0 - Baseline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F9AD98E-32FB-1EA4-C487-64401AC0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36" y="1977920"/>
            <a:ext cx="8550361" cy="3041755"/>
          </a:xfrm>
          <a:prstGeom prst="rect">
            <a:avLst/>
          </a:prstGeom>
        </p:spPr>
      </p:pic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4"/>
            <a:ext cx="7568615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>
                <a:cs typeface="+mn-ea"/>
                <a:sym typeface="+mn-lt"/>
              </a:rPr>
              <a:t>可见计算和带宽都远没有利用上，低于</a:t>
            </a:r>
            <a:r>
              <a:rPr lang="en-US" altLang="zh-CN">
                <a:cs typeface="+mn-ea"/>
                <a:sym typeface="+mn-lt"/>
              </a:rPr>
              <a:t>60%</a:t>
            </a:r>
            <a:r>
              <a:rPr lang="zh-CN" altLang="en-US">
                <a:cs typeface="+mn-ea"/>
                <a:sym typeface="+mn-lt"/>
              </a:rPr>
              <a:t>的峰值基本都是隐藏的延迟问题导致的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13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6"/>
    </mc:Choice>
    <mc:Fallback>
      <p:transition spd="slow" advTm="45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分块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8946" y="1119857"/>
            <a:ext cx="7469650" cy="82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dirty="0">
                <a:cs typeface="+mn-ea"/>
                <a:sym typeface="+mn-lt"/>
              </a:rPr>
              <a:t>分块处理，增加每个</a:t>
            </a:r>
            <a:r>
              <a:rPr lang="en-US" altLang="zh-CN" dirty="0">
                <a:cs typeface="+mn-ea"/>
                <a:sym typeface="+mn-lt"/>
              </a:rPr>
              <a:t>SM</a:t>
            </a:r>
            <a:r>
              <a:rPr lang="zh-CN" altLang="en-US" dirty="0">
                <a:cs typeface="+mn-ea"/>
                <a:sym typeface="+mn-lt"/>
              </a:rPr>
              <a:t>里的</a:t>
            </a:r>
            <a:r>
              <a:rPr lang="en-US" altLang="zh-CN" dirty="0">
                <a:cs typeface="+mn-ea"/>
                <a:sym typeface="+mn-lt"/>
              </a:rPr>
              <a:t>L2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L1Cache</a:t>
            </a:r>
            <a:r>
              <a:rPr lang="zh-CN" altLang="en-US" dirty="0">
                <a:cs typeface="+mn-ea"/>
                <a:sym typeface="+mn-lt"/>
              </a:rPr>
              <a:t>的数据重用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9AA5EB-BE82-43D5-AB86-88F925F5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6" y="1442199"/>
            <a:ext cx="8838484" cy="25180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67B45A-38AA-4AB4-AC9A-C11BC60C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46" y="4275423"/>
            <a:ext cx="8837617" cy="2754799"/>
          </a:xfrm>
          <a:prstGeom prst="rect">
            <a:avLst/>
          </a:prstGeom>
        </p:spPr>
      </p:pic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59C551E-BE70-45F4-BA1E-289C0C50FF88}"/>
              </a:ext>
            </a:extLst>
          </p:cNvPr>
          <p:cNvSpPr txBox="1"/>
          <p:nvPr/>
        </p:nvSpPr>
        <p:spPr>
          <a:xfrm>
            <a:off x="1339814" y="3976291"/>
            <a:ext cx="7469650" cy="82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dirty="0">
                <a:cs typeface="+mn-ea"/>
                <a:sym typeface="+mn-lt"/>
              </a:rPr>
              <a:t>如下图，原本只能重用一行的数据。分块后能重用上下三行的数据</a:t>
            </a:r>
          </a:p>
        </p:txBody>
      </p:sp>
    </p:spTree>
    <p:extLst>
      <p:ext uri="{BB962C8B-B14F-4D97-AF65-F5344CB8AC3E}">
        <p14:creationId xmlns:p14="http://schemas.microsoft.com/office/powerpoint/2010/main" val="72692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39"/>
    </mc:Choice>
    <mc:Fallback>
      <p:transition spd="slow" advTm="1943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提升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72A75D-9C5B-4CC3-A8C9-BC5DC353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2140"/>
              </p:ext>
            </p:extLst>
          </p:nvPr>
        </p:nvGraphicFramePr>
        <p:xfrm>
          <a:off x="1789723" y="142166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Time(2^14*2^14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C390346F-E90E-40A5-A08B-7A227D01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23" y="5436340"/>
            <a:ext cx="8128000" cy="2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2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3"/>
    </mc:Choice>
    <mc:Fallback>
      <p:transition spd="slow" advTm="65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边界规整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4"/>
            <a:ext cx="7568615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dirty="0">
                <a:cs typeface="+mn-ea"/>
                <a:sym typeface="+mn-lt"/>
              </a:rPr>
              <a:t>在当前分块下，每行和列有</a:t>
            </a:r>
            <a:r>
              <a:rPr lang="en-US" altLang="zh-CN" dirty="0">
                <a:cs typeface="+mn-ea"/>
                <a:sym typeface="+mn-lt"/>
              </a:rPr>
              <a:t>512</a:t>
            </a:r>
            <a:r>
              <a:rPr lang="zh-CN" altLang="en-US" dirty="0">
                <a:cs typeface="+mn-ea"/>
                <a:sym typeface="+mn-lt"/>
              </a:rPr>
              <a:t>块，但是只有边界的块需要跨</a:t>
            </a:r>
            <a:r>
              <a:rPr lang="en-US" altLang="zh-CN" dirty="0">
                <a:cs typeface="+mn-ea"/>
                <a:sym typeface="+mn-lt"/>
              </a:rPr>
              <a:t>Index</a:t>
            </a:r>
            <a:r>
              <a:rPr lang="zh-CN" altLang="en-US" dirty="0">
                <a:cs typeface="+mn-ea"/>
                <a:sym typeface="+mn-lt"/>
              </a:rPr>
              <a:t>访问。</a:t>
            </a:r>
            <a:endParaRPr lang="en-US" altLang="zh-CN" dirty="0">
              <a:cs typeface="+mn-ea"/>
              <a:sym typeface="+mn-lt"/>
            </a:endParaRPr>
          </a:p>
          <a:p>
            <a:pPr lvl="0">
              <a:defRPr/>
            </a:pPr>
            <a:r>
              <a:rPr lang="zh-CN" altLang="en-US" dirty="0">
                <a:cs typeface="+mn-ea"/>
                <a:sym typeface="+mn-lt"/>
              </a:rPr>
              <a:t>与其访存的时候</a:t>
            </a:r>
            <a:r>
              <a:rPr lang="en-US" altLang="zh-CN" dirty="0">
                <a:cs typeface="+mn-ea"/>
                <a:sym typeface="+mn-lt"/>
              </a:rPr>
              <a:t>512</a:t>
            </a:r>
            <a:r>
              <a:rPr lang="zh-CN" altLang="en-US" dirty="0">
                <a:cs typeface="+mn-ea"/>
                <a:sym typeface="+mn-lt"/>
              </a:rPr>
              <a:t>块都判断，还不如</a:t>
            </a:r>
            <a:r>
              <a:rPr lang="en-US" altLang="zh-CN" dirty="0">
                <a:cs typeface="+mn-ea"/>
                <a:sym typeface="+mn-lt"/>
              </a:rPr>
              <a:t>if</a:t>
            </a:r>
            <a:r>
              <a:rPr lang="zh-CN" altLang="en-US" dirty="0">
                <a:cs typeface="+mn-ea"/>
                <a:sym typeface="+mn-lt"/>
              </a:rPr>
              <a:t>分情况讨论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0216F0-27D3-4374-9375-8C4DB146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14" y="2074503"/>
            <a:ext cx="8892676" cy="39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18"/>
    </mc:Choice>
    <mc:Fallback>
      <p:transition spd="slow" advTm="226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提升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593"/>
              </p:ext>
            </p:extLst>
          </p:nvPr>
        </p:nvGraphicFramePr>
        <p:xfrm>
          <a:off x="1789723" y="142166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Time(2^14*2^14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8657ABA0-931E-489B-A117-88BC04C8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23" y="5436340"/>
            <a:ext cx="8128000" cy="2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3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30"/>
    </mc:Choice>
    <mc:Fallback>
      <p:transition spd="slow" advTm="803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 – SMEM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4"/>
            <a:ext cx="9554832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dirty="0">
                <a:cs typeface="+mn-ea"/>
                <a:sym typeface="+mn-lt"/>
              </a:rPr>
              <a:t>每个</a:t>
            </a:r>
            <a:r>
              <a:rPr lang="en-US" altLang="zh-CN" dirty="0">
                <a:cs typeface="+mn-ea"/>
                <a:sym typeface="+mn-lt"/>
              </a:rPr>
              <a:t>block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SMEM </a:t>
            </a:r>
            <a:r>
              <a:rPr lang="zh-CN" altLang="en-US" dirty="0">
                <a:cs typeface="+mn-ea"/>
                <a:sym typeface="+mn-lt"/>
              </a:rPr>
              <a:t>在使用的时候不仅要</a:t>
            </a:r>
            <a:r>
              <a:rPr lang="en-US" altLang="zh-CN" dirty="0">
                <a:cs typeface="+mn-ea"/>
                <a:sym typeface="+mn-lt"/>
              </a:rPr>
              <a:t>load</a:t>
            </a:r>
            <a:r>
              <a:rPr lang="zh-CN" altLang="en-US" dirty="0">
                <a:cs typeface="+mn-ea"/>
                <a:sym typeface="+mn-lt"/>
              </a:rPr>
              <a:t>当前</a:t>
            </a:r>
            <a:r>
              <a:rPr lang="en-US" altLang="zh-CN" dirty="0">
                <a:cs typeface="+mn-ea"/>
                <a:sym typeface="+mn-lt"/>
              </a:rPr>
              <a:t>Thread</a:t>
            </a:r>
            <a:r>
              <a:rPr lang="zh-CN" altLang="en-US" dirty="0">
                <a:cs typeface="+mn-ea"/>
                <a:sym typeface="+mn-lt"/>
              </a:rPr>
              <a:t>节点对应的数据，还要</a:t>
            </a:r>
            <a:r>
              <a:rPr lang="en-US" altLang="zh-CN" dirty="0">
                <a:cs typeface="+mn-ea"/>
                <a:sym typeface="+mn-lt"/>
              </a:rPr>
              <a:t>load</a:t>
            </a:r>
            <a:r>
              <a:rPr lang="zh-CN" altLang="en-US" dirty="0">
                <a:cs typeface="+mn-ea"/>
                <a:sym typeface="+mn-lt"/>
              </a:rPr>
              <a:t>每个维度两端共</a:t>
            </a:r>
            <a:r>
              <a:rPr lang="en-US" altLang="zh-CN" dirty="0">
                <a:cs typeface="+mn-ea"/>
                <a:sym typeface="+mn-lt"/>
              </a:rPr>
              <a:t>2* RAD=2</a:t>
            </a:r>
            <a:r>
              <a:rPr lang="zh-CN" altLang="en-US" dirty="0">
                <a:cs typeface="+mn-ea"/>
                <a:sym typeface="+mn-lt"/>
              </a:rPr>
              <a:t>的元素。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FE7AE3-3298-42A7-BF85-B458E6E8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27" y="2315601"/>
            <a:ext cx="4533333" cy="44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AA1E81-F7EA-4800-8F1C-52C626A74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5460"/>
            <a:ext cx="3809524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43"/>
    </mc:Choice>
    <mc:Fallback>
      <p:transition spd="slow" advTm="2274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 – SMEM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188435"/>
            <a:ext cx="8267482" cy="76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dirty="0"/>
              <a:t>面对这比线程数多的数据，尝试使用</a:t>
            </a:r>
            <a:r>
              <a:rPr lang="en-US" altLang="zh-CN" dirty="0"/>
              <a:t>if</a:t>
            </a:r>
            <a:r>
              <a:rPr lang="zh-CN" altLang="en-US" dirty="0"/>
              <a:t>的方法，部分线程</a:t>
            </a:r>
            <a:r>
              <a:rPr lang="en-US" altLang="zh-CN" dirty="0"/>
              <a:t>load</a:t>
            </a:r>
            <a:r>
              <a:rPr lang="zh-CN" altLang="en-US"/>
              <a:t>数据，</a:t>
            </a:r>
            <a:endParaRPr lang="en-US" altLang="zh-CN" dirty="0"/>
          </a:p>
          <a:p>
            <a:r>
              <a:rPr lang="zh-CN" altLang="en-US" dirty="0"/>
              <a:t>但是由于众所周知的</a:t>
            </a:r>
            <a:r>
              <a:rPr lang="en-US" altLang="zh-CN" dirty="0"/>
              <a:t>if</a:t>
            </a:r>
            <a:r>
              <a:rPr lang="zh-CN" altLang="en-US" dirty="0"/>
              <a:t>串行的原因，</a:t>
            </a:r>
            <a:endParaRPr lang="en-US" altLang="zh-CN" dirty="0"/>
          </a:p>
          <a:p>
            <a:r>
              <a:rPr lang="zh-CN" altLang="en-US" dirty="0">
                <a:cs typeface="+mn-ea"/>
                <a:sym typeface="+mn-lt"/>
              </a:rPr>
              <a:t>导致实际每个元素还是要读取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次</a:t>
            </a:r>
            <a:r>
              <a:rPr lang="en-US" altLang="zh-CN" dirty="0">
                <a:cs typeface="+mn-ea"/>
                <a:sym typeface="+mn-lt"/>
              </a:rPr>
              <a:t>GMEM</a:t>
            </a:r>
            <a:r>
              <a:rPr lang="zh-CN" altLang="en-US" dirty="0">
                <a:cs typeface="+mn-ea"/>
                <a:sym typeface="+mn-lt"/>
              </a:rPr>
              <a:t>到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，没有实现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数据的重用。</a:t>
            </a:r>
            <a:endParaRPr lang="en-US" altLang="zh-CN" dirty="0"/>
          </a:p>
          <a:p>
            <a:r>
              <a:rPr lang="zh-CN" altLang="en-US" dirty="0"/>
              <a:t>效果不好。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E1AFEB-FFF0-44DA-89EE-7B25CFB4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14" y="4444855"/>
            <a:ext cx="5223877" cy="2304652"/>
          </a:xfrm>
          <a:prstGeom prst="rect">
            <a:avLst/>
          </a:prstGeom>
        </p:spPr>
      </p:pic>
      <p:pic>
        <p:nvPicPr>
          <p:cNvPr id="1026" name="Picture 2" descr="https://developer.nvidia.com/blog/wp-content/uploads/2017/05/image5-625x203.png">
            <a:extLst>
              <a:ext uri="{FF2B5EF4-FFF2-40B4-BE49-F238E27FC236}">
                <a16:creationId xmlns:a16="http://schemas.microsoft.com/office/drawing/2014/main" id="{5ADA22B2-941E-466D-B9A9-E5319A1B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14" y="2402274"/>
            <a:ext cx="6360917" cy="2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98"/>
    </mc:Choice>
    <mc:Fallback>
      <p:transition spd="slow" advTm="177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提升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08709"/>
              </p:ext>
            </p:extLst>
          </p:nvPr>
        </p:nvGraphicFramePr>
        <p:xfrm>
          <a:off x="1789723" y="142166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Time(2^14*2^14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269.5ms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7923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717A4CA3-ED4A-484A-886F-64F0C2F4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23" y="5436340"/>
            <a:ext cx="8128000" cy="2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5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1"/>
    </mc:Choice>
    <mc:Fallback>
      <p:transition spd="slow" advTm="637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 – </a:t>
              </a:r>
              <a:r>
                <a:rPr lang="en-US" altLang="zh-CN" sz="2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DataPosition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4"/>
            <a:ext cx="9554832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profile</a:t>
            </a:r>
            <a:r>
              <a:rPr lang="zh-CN" altLang="en-US" dirty="0"/>
              <a:t>的时候，发现</a:t>
            </a:r>
            <a:r>
              <a:rPr lang="en-US" altLang="zh-CN" dirty="0"/>
              <a:t>Unified Memory</a:t>
            </a:r>
            <a:r>
              <a:rPr lang="zh-CN" altLang="en-US" dirty="0"/>
              <a:t>数据初始化位置是在</a:t>
            </a:r>
            <a:r>
              <a:rPr lang="en-US" altLang="zh-CN" dirty="0"/>
              <a:t>CPU</a:t>
            </a:r>
            <a:r>
              <a:rPr lang="zh-CN" altLang="en-US" dirty="0"/>
              <a:t>，导致计算隐藏了</a:t>
            </a:r>
            <a:r>
              <a:rPr lang="en-US" altLang="zh-CN" dirty="0"/>
              <a:t>Host2 Device</a:t>
            </a:r>
            <a:r>
              <a:rPr lang="zh-CN" altLang="en-US" dirty="0"/>
              <a:t>的</a:t>
            </a:r>
            <a:r>
              <a:rPr lang="en-US" altLang="zh-CN" dirty="0"/>
              <a:t>113ms</a:t>
            </a:r>
            <a:r>
              <a:rPr lang="zh-CN" altLang="en-US" dirty="0"/>
              <a:t>的数据传输时间。 </a:t>
            </a:r>
            <a:endParaRPr lang="en-US" altLang="zh-CN" dirty="0"/>
          </a:p>
          <a:p>
            <a:r>
              <a:rPr lang="zh-CN" altLang="en-US" dirty="0"/>
              <a:t>通过直接在显存中并行初始化数据来砍掉这部分时间。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E59B6F-7BD1-4802-844A-E5F585AD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4" r="11886"/>
          <a:stretch/>
        </p:blipFill>
        <p:spPr>
          <a:xfrm>
            <a:off x="1339814" y="3744173"/>
            <a:ext cx="5295238" cy="5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0F7A99-8BE5-4AB1-AEEE-781310FF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14" y="4725325"/>
            <a:ext cx="5295238" cy="5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53D97F-44E1-4CFD-923B-14DB8BDF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814" y="2480932"/>
            <a:ext cx="2454111" cy="7384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753533-AD45-42D4-88A4-D744CE5A2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066" y="2480932"/>
            <a:ext cx="7226147" cy="8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74"/>
    </mc:Choice>
    <mc:Fallback>
      <p:transition spd="slow" advTm="332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提升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14365"/>
              </p:ext>
            </p:extLst>
          </p:nvPr>
        </p:nvGraphicFramePr>
        <p:xfrm>
          <a:off x="1789723" y="1421660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Time(2^14*2^14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269.5ms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Data2GPU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66.5GB/s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878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B7BB4F6-8068-4B42-9D54-756E7EDF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23" y="5436340"/>
            <a:ext cx="8128000" cy="2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7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4"/>
    </mc:Choice>
    <mc:Fallback>
      <p:transition spd="slow" advTm="90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接点 12"/>
          <p:cNvSpPr/>
          <p:nvPr/>
        </p:nvSpPr>
        <p:spPr>
          <a:xfrm>
            <a:off x="8057196" y="4309773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流程图: 接点 4"/>
          <p:cNvSpPr/>
          <p:nvPr/>
        </p:nvSpPr>
        <p:spPr>
          <a:xfrm>
            <a:off x="10566986" y="-13106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5"/>
          <p:cNvSpPr/>
          <p:nvPr/>
        </p:nvSpPr>
        <p:spPr>
          <a:xfrm>
            <a:off x="640299" y="5841553"/>
            <a:ext cx="502702" cy="502702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12"/>
          <p:cNvSpPr/>
          <p:nvPr/>
        </p:nvSpPr>
        <p:spPr>
          <a:xfrm>
            <a:off x="-1950289" y="-5583678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6"/>
          <p:cNvSpPr/>
          <p:nvPr/>
        </p:nvSpPr>
        <p:spPr>
          <a:xfrm>
            <a:off x="10566986" y="573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2540" y="122584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实验环境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00596" y="121756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9351" y="12483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5539" y="5108937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总结和反思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00596" y="511721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89351" y="51479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2541" y="250598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目标代码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00596" y="251744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89351" y="25482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15587" y="3826525"/>
            <a:ext cx="1839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优化步骤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00596" y="3817330"/>
            <a:ext cx="60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89351" y="38481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endParaRPr lang="zh-CN" altLang="en-US" sz="24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7575" y="2705725"/>
            <a:ext cx="2569936" cy="14465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800" b="1" spc="-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20" name="流程图: 接点 5"/>
          <p:cNvSpPr/>
          <p:nvPr/>
        </p:nvSpPr>
        <p:spPr>
          <a:xfrm>
            <a:off x="10758071" y="4997046"/>
            <a:ext cx="743324" cy="74332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95"/>
    </mc:Choice>
    <mc:Fallback>
      <p:transition spd="slow" advTm="579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7937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 – </a:t>
              </a:r>
              <a:r>
                <a:rPr lang="en-US" altLang="zh-CN" sz="2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MaxUseSMEM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259380" y="1295187"/>
            <a:ext cx="9053416" cy="19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cs typeface="+mn-ea"/>
                <a:sym typeface="+mn-lt"/>
              </a:rPr>
              <a:t>XY</a:t>
            </a:r>
            <a:r>
              <a:rPr lang="zh-CN" altLang="en-US" dirty="0">
                <a:cs typeface="+mn-ea"/>
                <a:sym typeface="+mn-lt"/>
              </a:rPr>
              <a:t>方向展开，使用最多的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来隐藏延迟</a:t>
            </a: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原本是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34*34</a:t>
            </a:r>
            <a:r>
              <a:rPr lang="zh-CN" altLang="en-US" dirty="0">
                <a:cs typeface="+mn-ea"/>
                <a:sym typeface="+mn-lt"/>
              </a:rPr>
              <a:t>个元素，每个是一个</a:t>
            </a:r>
            <a:r>
              <a:rPr lang="en-US" altLang="zh-CN" dirty="0">
                <a:cs typeface="+mn-ea"/>
                <a:sym typeface="+mn-lt"/>
              </a:rPr>
              <a:t>int</a:t>
            </a:r>
            <a:r>
              <a:rPr lang="zh-CN" altLang="en-US" dirty="0">
                <a:cs typeface="+mn-ea"/>
                <a:sym typeface="+mn-lt"/>
              </a:rPr>
              <a:t>，所以使用</a:t>
            </a:r>
            <a:r>
              <a:rPr lang="en-US" altLang="zh-CN" dirty="0">
                <a:cs typeface="+mn-ea"/>
                <a:sym typeface="+mn-lt"/>
              </a:rPr>
              <a:t>4624</a:t>
            </a:r>
            <a:r>
              <a:rPr lang="zh-CN" altLang="en-US" dirty="0">
                <a:cs typeface="+mn-ea"/>
                <a:sym typeface="+mn-lt"/>
              </a:rPr>
              <a:t>字节。</a:t>
            </a: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总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48KB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CF699C-FB50-4F19-A54E-724669B8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16" y="1619115"/>
            <a:ext cx="7535180" cy="1655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DD4B05-3E81-46CC-B6AA-DE1DCBBE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16" y="3618155"/>
            <a:ext cx="7535180" cy="11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99"/>
    </mc:Choice>
    <mc:Fallback>
      <p:transition spd="slow" advTm="2209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 – </a:t>
              </a:r>
              <a:r>
                <a:rPr lang="en-US" altLang="zh-CN" sz="2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MaxUseSMEM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5"/>
            <a:ext cx="9053416" cy="197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0721E2-00DB-4F53-B00D-7E864E09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73168"/>
              </p:ext>
            </p:extLst>
          </p:nvPr>
        </p:nvGraphicFramePr>
        <p:xfrm>
          <a:off x="1666061" y="212850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1039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3258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677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Scale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6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29.6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8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7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5486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2223EAC-BA07-4B09-A4D8-A75676B116F2}"/>
              </a:ext>
            </a:extLst>
          </p:cNvPr>
          <p:cNvSpPr/>
          <p:nvPr/>
        </p:nvSpPr>
        <p:spPr>
          <a:xfrm>
            <a:off x="1287617" y="12051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cs typeface="+mn-ea"/>
                <a:sym typeface="+mn-lt"/>
              </a:rPr>
              <a:t>Block</a:t>
            </a:r>
            <a:r>
              <a:rPr lang="zh-CN" altLang="en-US" dirty="0">
                <a:cs typeface="+mn-ea"/>
                <a:sym typeface="+mn-lt"/>
              </a:rPr>
              <a:t>内</a:t>
            </a:r>
            <a:r>
              <a:rPr lang="en-US" altLang="zh-CN" dirty="0">
                <a:cs typeface="+mn-ea"/>
                <a:sym typeface="+mn-lt"/>
              </a:rPr>
              <a:t>Thread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可以考虑 </a:t>
            </a:r>
            <a:r>
              <a:rPr lang="en-US" altLang="zh-CN" dirty="0">
                <a:cs typeface="+mn-ea"/>
                <a:sym typeface="+mn-lt"/>
              </a:rPr>
              <a:t>(1024 +2 )*(9+2)*4 = 45114bytes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或者考虑 （</a:t>
            </a:r>
            <a:r>
              <a:rPr lang="en-US" altLang="zh-CN" dirty="0">
                <a:cs typeface="+mn-ea"/>
                <a:sym typeface="+mn-lt"/>
              </a:rPr>
              <a:t>512+2</a:t>
            </a:r>
            <a:r>
              <a:rPr lang="zh-CN" altLang="en-US" dirty="0">
                <a:cs typeface="+mn-ea"/>
                <a:sym typeface="+mn-lt"/>
              </a:rPr>
              <a:t>）</a:t>
            </a:r>
            <a:r>
              <a:rPr lang="en-US" altLang="zh-CN" dirty="0">
                <a:cs typeface="+mn-ea"/>
                <a:sym typeface="+mn-lt"/>
              </a:rPr>
              <a:t>* (21+2)* 4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1B3947-92BA-4860-A900-2253D67F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17" y="4878106"/>
            <a:ext cx="6902873" cy="19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88"/>
    </mc:Choice>
    <mc:Fallback>
      <p:transition spd="slow" advTm="413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提升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43362"/>
              </p:ext>
            </p:extLst>
          </p:nvPr>
        </p:nvGraphicFramePr>
        <p:xfrm>
          <a:off x="1789722" y="1421660"/>
          <a:ext cx="853317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555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404713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1706634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706634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1706634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Time(2^14*2^14 int)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269.5ms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Data2GPU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66.5GB/s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7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MaxUseSMEM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18.23x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7989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B7BB4F6-8068-4B42-9D54-756E7EDF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23" y="4943751"/>
            <a:ext cx="8128000" cy="2314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62D71C-C528-4D9A-A69B-9973B1FEB6DF}"/>
              </a:ext>
            </a:extLst>
          </p:cNvPr>
          <p:cNvSpPr/>
          <p:nvPr/>
        </p:nvSpPr>
        <p:spPr>
          <a:xfrm>
            <a:off x="1712775" y="5436340"/>
            <a:ext cx="7736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优化到这一步，虽然优化了很多，但是带宽还是只有</a:t>
            </a:r>
            <a:r>
              <a:rPr lang="en-US" altLang="zh-CN" dirty="0">
                <a:cs typeface="+mn-ea"/>
                <a:sym typeface="+mn-lt"/>
              </a:rPr>
              <a:t>1/3.</a:t>
            </a:r>
          </a:p>
          <a:p>
            <a:r>
              <a:rPr lang="en-US" altLang="zh-CN" dirty="0" err="1">
                <a:cs typeface="+mn-ea"/>
                <a:sym typeface="+mn-lt"/>
              </a:rPr>
              <a:t>Nvvp</a:t>
            </a:r>
            <a:r>
              <a:rPr lang="zh-CN" altLang="en-US" dirty="0">
                <a:cs typeface="+mn-ea"/>
                <a:sym typeface="+mn-lt"/>
              </a:rPr>
              <a:t>已经无法给出更多的建议了。所以转向</a:t>
            </a:r>
            <a:r>
              <a:rPr lang="en-US" altLang="zh-CN" dirty="0">
                <a:cs typeface="+mn-ea"/>
                <a:sym typeface="+mn-lt"/>
              </a:rPr>
              <a:t>A100</a:t>
            </a:r>
            <a:r>
              <a:rPr lang="zh-CN" altLang="en-US" dirty="0">
                <a:cs typeface="+mn-ea"/>
                <a:sym typeface="+mn-lt"/>
              </a:rPr>
              <a:t>才支持的</a:t>
            </a:r>
            <a:r>
              <a:rPr lang="en-US" altLang="zh-CN" dirty="0">
                <a:cs typeface="+mn-ea"/>
                <a:sym typeface="+mn-lt"/>
              </a:rPr>
              <a:t>Nvidia </a:t>
            </a:r>
            <a:r>
              <a:rPr lang="en-US" altLang="zh-CN" dirty="0" err="1">
                <a:cs typeface="+mn-ea"/>
                <a:sym typeface="+mn-lt"/>
              </a:rPr>
              <a:t>Nsight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71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75"/>
    </mc:Choice>
    <mc:Fallback>
      <p:transition spd="slow" advTm="2017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 – 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提升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44692"/>
              </p:ext>
            </p:extLst>
          </p:nvPr>
        </p:nvGraphicFramePr>
        <p:xfrm>
          <a:off x="371993" y="1385197"/>
          <a:ext cx="11478627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403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275403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1275403">
                  <a:extLst>
                    <a:ext uri="{9D8B030D-6E8A-4147-A177-3AD203B41FA5}">
                      <a16:colId xmlns:a16="http://schemas.microsoft.com/office/drawing/2014/main" val="1986655168"/>
                    </a:ext>
                  </a:extLst>
                </a:gridCol>
                <a:gridCol w="1275403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451451">
                  <a:extLst>
                    <a:ext uri="{9D8B030D-6E8A-4147-A177-3AD203B41FA5}">
                      <a16:colId xmlns:a16="http://schemas.microsoft.com/office/drawing/2014/main" val="1339452615"/>
                    </a:ext>
                  </a:extLst>
                </a:gridCol>
                <a:gridCol w="1099355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1275403">
                  <a:extLst>
                    <a:ext uri="{9D8B030D-6E8A-4147-A177-3AD203B41FA5}">
                      <a16:colId xmlns:a16="http://schemas.microsoft.com/office/drawing/2014/main" val="1193473405"/>
                    </a:ext>
                  </a:extLst>
                </a:gridCol>
                <a:gridCol w="1275403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  <a:gridCol w="1275403">
                  <a:extLst>
                    <a:ext uri="{9D8B030D-6E8A-4147-A177-3AD203B41FA5}">
                      <a16:colId xmlns:a16="http://schemas.microsoft.com/office/drawing/2014/main" val="35960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br>
                        <a:rPr lang="en-US" altLang="zh-CN" dirty="0"/>
                      </a:b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2.24x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2.65x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269.5ms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Data2GPU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66.5GB/s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27.4x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MaxUseSMEM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18.23x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58.7x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79894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B693624F-028B-469A-B882-9442AB27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3" y="5592438"/>
            <a:ext cx="8128000" cy="2314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C98EF28-B8B0-4424-A438-44E357534732}"/>
              </a:ext>
            </a:extLst>
          </p:cNvPr>
          <p:cNvSpPr/>
          <p:nvPr/>
        </p:nvSpPr>
        <p:spPr>
          <a:xfrm>
            <a:off x="5198245" y="588222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A100 </a:t>
            </a:r>
            <a:r>
              <a:rPr lang="zh-CN" altLang="en-US" dirty="0">
                <a:cs typeface="+mn-ea"/>
                <a:sym typeface="+mn-lt"/>
              </a:rPr>
              <a:t>显存带宽上限 </a:t>
            </a:r>
            <a:r>
              <a:rPr lang="en-US" altLang="zh-CN" dirty="0">
                <a:cs typeface="+mn-ea"/>
                <a:sym typeface="+mn-lt"/>
              </a:rPr>
              <a:t>1.52TB/s</a:t>
            </a:r>
          </a:p>
        </p:txBody>
      </p:sp>
    </p:spTree>
    <p:extLst>
      <p:ext uri="{BB962C8B-B14F-4D97-AF65-F5344CB8AC3E}">
        <p14:creationId xmlns:p14="http://schemas.microsoft.com/office/powerpoint/2010/main" val="150274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80"/>
    </mc:Choice>
    <mc:Fallback>
      <p:transition spd="slow" advTm="99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85099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 – PTX(parallel thread execution)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汇编分析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>
            <a:extLst>
              <a:ext uri="{FF2B5EF4-FFF2-40B4-BE49-F238E27FC236}">
                <a16:creationId xmlns:a16="http://schemas.microsoft.com/office/drawing/2014/main" id="{A9573976-37C7-463A-A864-3B67D8388E66}"/>
              </a:ext>
            </a:extLst>
          </p:cNvPr>
          <p:cNvSpPr txBox="1"/>
          <p:nvPr/>
        </p:nvSpPr>
        <p:spPr>
          <a:xfrm>
            <a:off x="1139921" y="1347994"/>
            <a:ext cx="7277248" cy="439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cs typeface="+mn-ea"/>
                <a:sym typeface="+mn-lt"/>
              </a:rPr>
              <a:t>Nsight</a:t>
            </a:r>
            <a:r>
              <a:rPr lang="en-US" altLang="zh-CN" dirty="0">
                <a:cs typeface="+mn-ea"/>
                <a:sym typeface="+mn-lt"/>
              </a:rPr>
              <a:t> Compute</a:t>
            </a:r>
            <a:r>
              <a:rPr lang="zh-CN" altLang="en-US" dirty="0">
                <a:cs typeface="+mn-ea"/>
                <a:sym typeface="+mn-lt"/>
              </a:rPr>
              <a:t>给出了程序的热点，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第三列是采样点个数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可见热点在读取和写入两处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BA09F3-9D17-4191-B957-81B9B900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45" y="1977920"/>
            <a:ext cx="6815101" cy="46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69"/>
    </mc:Choice>
    <mc:Fallback>
      <p:transition spd="slow" advTm="90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954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 – PTX(parallel thread execution)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汇编分析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>
            <a:extLst>
              <a:ext uri="{FF2B5EF4-FFF2-40B4-BE49-F238E27FC236}">
                <a16:creationId xmlns:a16="http://schemas.microsoft.com/office/drawing/2014/main" id="{A9573976-37C7-463A-A864-3B67D8388E66}"/>
              </a:ext>
            </a:extLst>
          </p:cNvPr>
          <p:cNvSpPr txBox="1"/>
          <p:nvPr/>
        </p:nvSpPr>
        <p:spPr>
          <a:xfrm>
            <a:off x="1139920" y="1347994"/>
            <a:ext cx="9856325" cy="439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分析</a:t>
            </a:r>
            <a:r>
              <a:rPr lang="en-US" altLang="zh-CN" dirty="0">
                <a:cs typeface="+mn-ea"/>
                <a:sym typeface="+mn-lt"/>
              </a:rPr>
              <a:t>load</a:t>
            </a:r>
            <a:r>
              <a:rPr lang="zh-CN" altLang="en-US" dirty="0">
                <a:cs typeface="+mn-ea"/>
                <a:sym typeface="+mn-lt"/>
              </a:rPr>
              <a:t>对应的</a:t>
            </a:r>
            <a:r>
              <a:rPr lang="en-US" altLang="zh-CN" dirty="0">
                <a:cs typeface="+mn-ea"/>
                <a:sym typeface="+mn-lt"/>
              </a:rPr>
              <a:t>PTX</a:t>
            </a:r>
            <a:r>
              <a:rPr lang="zh-CN" altLang="en-US" dirty="0">
                <a:cs typeface="+mn-ea"/>
                <a:sym typeface="+mn-lt"/>
              </a:rPr>
              <a:t>代码，发现有冗余代码。</a:t>
            </a: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红色框分别是</a:t>
            </a:r>
            <a:r>
              <a:rPr lang="en-US" altLang="zh-CN" dirty="0">
                <a:cs typeface="+mn-ea"/>
                <a:sym typeface="+mn-lt"/>
              </a:rPr>
              <a:t>load DRAM</a:t>
            </a:r>
            <a:r>
              <a:rPr lang="zh-CN" altLang="en-US" dirty="0">
                <a:cs typeface="+mn-ea"/>
                <a:sym typeface="+mn-lt"/>
              </a:rPr>
              <a:t>数据，和</a:t>
            </a:r>
            <a:r>
              <a:rPr lang="en-US" altLang="zh-CN" dirty="0">
                <a:cs typeface="+mn-ea"/>
                <a:sym typeface="+mn-lt"/>
              </a:rPr>
              <a:t>store</a:t>
            </a:r>
            <a:r>
              <a:rPr lang="zh-CN" altLang="en-US" dirty="0">
                <a:cs typeface="+mn-ea"/>
                <a:sym typeface="+mn-lt"/>
              </a:rPr>
              <a:t>到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里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分别由乘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计算地址偏移，</a:t>
            </a:r>
            <a:r>
              <a:rPr lang="en-US" altLang="zh-CN" dirty="0">
                <a:cs typeface="+mn-ea"/>
                <a:sym typeface="+mn-lt"/>
              </a:rPr>
              <a:t>add</a:t>
            </a:r>
            <a:r>
              <a:rPr lang="zh-CN" altLang="en-US" dirty="0">
                <a:cs typeface="+mn-ea"/>
                <a:sym typeface="+mn-lt"/>
              </a:rPr>
              <a:t>基地址，和访存操作。三条命令组成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但是这里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额外</a:t>
            </a:r>
            <a:r>
              <a:rPr lang="zh-CN" altLang="en-US" dirty="0">
                <a:cs typeface="+mn-ea"/>
                <a:sym typeface="+mn-lt"/>
              </a:rPr>
              <a:t>多出了两条</a:t>
            </a:r>
            <a:r>
              <a:rPr lang="en-US" altLang="zh-CN" dirty="0" err="1">
                <a:cs typeface="+mn-ea"/>
                <a:sym typeface="+mn-lt"/>
              </a:rPr>
              <a:t>cvt</a:t>
            </a:r>
            <a:r>
              <a:rPr lang="zh-CN" altLang="en-US" dirty="0">
                <a:cs typeface="+mn-ea"/>
                <a:sym typeface="+mn-lt"/>
              </a:rPr>
              <a:t>类型转换指令。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原因是变量声明时候用了</a:t>
            </a:r>
            <a:r>
              <a:rPr lang="en-US" altLang="zh-CN" dirty="0">
                <a:cs typeface="+mn-ea"/>
                <a:sym typeface="+mn-lt"/>
              </a:rPr>
              <a:t>auto=u32</a:t>
            </a:r>
            <a:r>
              <a:rPr lang="zh-CN" altLang="en-US" dirty="0">
                <a:cs typeface="+mn-ea"/>
                <a:sym typeface="+mn-lt"/>
              </a:rPr>
              <a:t>，但是访存是</a:t>
            </a:r>
            <a:r>
              <a:rPr lang="en-US" altLang="zh-CN" dirty="0">
                <a:cs typeface="+mn-ea"/>
                <a:sym typeface="+mn-lt"/>
              </a:rPr>
              <a:t>u64 </a:t>
            </a:r>
            <a:r>
              <a:rPr lang="zh-CN" altLang="en-US" dirty="0">
                <a:cs typeface="+mn-ea"/>
                <a:sym typeface="+mn-lt"/>
              </a:rPr>
              <a:t>所以每次寻址都要类型转换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中间几行是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额外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 err="1">
                <a:cs typeface="+mn-ea"/>
                <a:sym typeface="+mn-lt"/>
              </a:rPr>
              <a:t>sdata</a:t>
            </a:r>
            <a:r>
              <a:rPr lang="zh-CN" altLang="en-US" dirty="0">
                <a:cs typeface="+mn-ea"/>
                <a:sym typeface="+mn-lt"/>
              </a:rPr>
              <a:t>基地址读取的数据转换，怎么消除呢？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深入分析</a:t>
            </a:r>
            <a:r>
              <a:rPr lang="en-US" altLang="zh-CN" dirty="0">
                <a:cs typeface="+mn-ea"/>
                <a:sym typeface="+mn-lt"/>
              </a:rPr>
              <a:t>PTX</a:t>
            </a:r>
            <a:r>
              <a:rPr lang="zh-CN" altLang="en-US" dirty="0">
                <a:cs typeface="+mn-ea"/>
                <a:sym typeface="+mn-lt"/>
              </a:rPr>
              <a:t>转换到</a:t>
            </a:r>
            <a:r>
              <a:rPr lang="en-US" altLang="zh-CN" dirty="0">
                <a:cs typeface="+mn-ea"/>
                <a:sym typeface="+mn-lt"/>
              </a:rPr>
              <a:t>SASS</a:t>
            </a:r>
            <a:r>
              <a:rPr lang="zh-CN" altLang="en-US" dirty="0">
                <a:cs typeface="+mn-ea"/>
                <a:sym typeface="+mn-lt"/>
              </a:rPr>
              <a:t>的代码，会有更多的冗余，这里就不分析了。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5812C5-A31B-4D2A-9CD5-B3850DFA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20" y="4033553"/>
            <a:ext cx="9501031" cy="22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83"/>
    </mc:Choice>
    <mc:Fallback>
      <p:transition spd="slow" advTm="998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954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 – SASS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汇编精简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>
            <a:extLst>
              <a:ext uri="{FF2B5EF4-FFF2-40B4-BE49-F238E27FC236}">
                <a16:creationId xmlns:a16="http://schemas.microsoft.com/office/drawing/2014/main" id="{A9573976-37C7-463A-A864-3B67D8388E66}"/>
              </a:ext>
            </a:extLst>
          </p:cNvPr>
          <p:cNvSpPr txBox="1"/>
          <p:nvPr/>
        </p:nvSpPr>
        <p:spPr>
          <a:xfrm>
            <a:off x="1139920" y="1347994"/>
            <a:ext cx="9856325" cy="439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通过循环展开，和编译器选项的选择。</a:t>
            </a: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实现了如下几种类型的</a:t>
            </a:r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SASS</a:t>
            </a: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汇编精简</a:t>
            </a:r>
            <a:endParaRPr lang="en-US" altLang="zh-CN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去除了</a:t>
            </a:r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PTX</a:t>
            </a: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额外的类型转换</a:t>
            </a:r>
            <a:endParaRPr lang="en-US" altLang="zh-CN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合并了</a:t>
            </a:r>
            <a:r>
              <a:rPr lang="en-US" altLang="zh-CN" dirty="0">
                <a:cs typeface="+mn-ea"/>
                <a:sym typeface="+mn-lt"/>
              </a:rPr>
              <a:t>SASS</a:t>
            </a:r>
            <a:r>
              <a:rPr lang="zh-CN" altLang="en-US" dirty="0">
                <a:cs typeface="+mn-ea"/>
                <a:sym typeface="+mn-lt"/>
              </a:rPr>
              <a:t>代码里的等效</a:t>
            </a:r>
            <a:r>
              <a:rPr lang="en-US" altLang="zh-CN" dirty="0">
                <a:cs typeface="+mn-ea"/>
                <a:sym typeface="+mn-lt"/>
              </a:rPr>
              <a:t>mov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优化了</a:t>
            </a:r>
            <a:r>
              <a:rPr lang="en-US" altLang="zh-CN" dirty="0">
                <a:cs typeface="+mn-ea"/>
                <a:sym typeface="+mn-lt"/>
              </a:rPr>
              <a:t>if</a:t>
            </a:r>
            <a:r>
              <a:rPr lang="zh-CN" altLang="en-US" dirty="0">
                <a:cs typeface="+mn-ea"/>
                <a:sym typeface="+mn-lt"/>
              </a:rPr>
              <a:t>的分支结构，进行了剪枝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对于</a:t>
            </a:r>
            <a:r>
              <a:rPr lang="en-US" altLang="zh-CN" dirty="0">
                <a:cs typeface="+mn-ea"/>
                <a:sym typeface="+mn-lt"/>
              </a:rPr>
              <a:t>add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 err="1">
                <a:cs typeface="+mn-ea"/>
                <a:sym typeface="+mn-lt"/>
              </a:rPr>
              <a:t>mul</a:t>
            </a:r>
            <a:r>
              <a:rPr lang="zh-CN" altLang="en-US" dirty="0">
                <a:cs typeface="+mn-ea"/>
                <a:sym typeface="+mn-lt"/>
              </a:rPr>
              <a:t>采用</a:t>
            </a:r>
            <a:r>
              <a:rPr lang="en-US" altLang="zh-CN" dirty="0">
                <a:cs typeface="+mn-ea"/>
                <a:sym typeface="+mn-lt"/>
              </a:rPr>
              <a:t>IMAD(Int multiply and add). IADD3(3-input Int add)</a:t>
            </a:r>
            <a:r>
              <a:rPr lang="zh-CN" altLang="en-US" dirty="0">
                <a:cs typeface="+mn-ea"/>
                <a:sym typeface="+mn-lt"/>
              </a:rPr>
              <a:t>等高级指令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循环展开，连续进行</a:t>
            </a:r>
            <a:r>
              <a:rPr lang="en-US" altLang="zh-CN" dirty="0">
                <a:cs typeface="+mn-ea"/>
                <a:sym typeface="+mn-lt"/>
              </a:rPr>
              <a:t>16</a:t>
            </a:r>
            <a:r>
              <a:rPr lang="zh-CN" altLang="en-US" dirty="0">
                <a:cs typeface="+mn-ea"/>
                <a:sym typeface="+mn-lt"/>
              </a:rPr>
              <a:t>次等步长</a:t>
            </a:r>
            <a:r>
              <a:rPr lang="en-US" altLang="zh-CN" dirty="0">
                <a:cs typeface="+mn-ea"/>
                <a:sym typeface="+mn-lt"/>
              </a:rPr>
              <a:t>Load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Store</a:t>
            </a:r>
            <a:r>
              <a:rPr lang="zh-CN" altLang="en-US" dirty="0">
                <a:cs typeface="+mn-ea"/>
                <a:sym typeface="+mn-lt"/>
              </a:rPr>
              <a:t>操作。最小化延迟，可以看出除开第一次的延迟，后面的读写都十分快。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FD47D7-AA8E-499D-B746-A5DB53875533}"/>
              </a:ext>
            </a:extLst>
          </p:cNvPr>
          <p:cNvGrpSpPr/>
          <p:nvPr/>
        </p:nvGrpSpPr>
        <p:grpSpPr>
          <a:xfrm>
            <a:off x="721262" y="3941423"/>
            <a:ext cx="11196006" cy="2477583"/>
            <a:chOff x="721262" y="3941423"/>
            <a:chExt cx="11196006" cy="247758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A6C46E0-FD15-4343-BEA4-43D13DCAA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4523" y="3941423"/>
              <a:ext cx="5442745" cy="247758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769537-518E-45BA-BFD6-0C969B261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262" y="3941423"/>
              <a:ext cx="6825846" cy="2477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51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15"/>
    </mc:Choice>
    <mc:Fallback>
      <p:transition spd="slow" advTm="1201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 – SASS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汇编精简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4600"/>
              </p:ext>
            </p:extLst>
          </p:nvPr>
        </p:nvGraphicFramePr>
        <p:xfrm>
          <a:off x="23447" y="1355809"/>
          <a:ext cx="1208258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768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211385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5988987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2082559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875323">
                  <a:extLst>
                    <a:ext uri="{9D8B030D-6E8A-4147-A177-3AD203B41FA5}">
                      <a16:colId xmlns:a16="http://schemas.microsoft.com/office/drawing/2014/main" val="264977466"/>
                    </a:ext>
                  </a:extLst>
                </a:gridCol>
                <a:gridCol w="1008184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  <a:gridCol w="922213">
                  <a:extLst>
                    <a:ext uri="{9D8B030D-6E8A-4147-A177-3AD203B41FA5}">
                      <a16:colId xmlns:a16="http://schemas.microsoft.com/office/drawing/2014/main" val="66588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br>
                        <a:rPr lang="en-US" altLang="zh-CN" dirty="0"/>
                      </a:b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2.24x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2.65x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269.5ms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Data2GPU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66.5GB/s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27.4x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7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MaxUseSMEM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18.23x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58.7x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SASS normalize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1.7ms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280.8GB/s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1.28TB/s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60.0x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241.7x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886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C799DFD5-6588-4502-98EC-90B0903A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" y="5333449"/>
            <a:ext cx="6963507" cy="19824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49154C5-6D2A-4E8E-AFDA-E71F22CF4246}"/>
              </a:ext>
            </a:extLst>
          </p:cNvPr>
          <p:cNvSpPr/>
          <p:nvPr/>
        </p:nvSpPr>
        <p:spPr>
          <a:xfrm>
            <a:off x="4995045" y="554118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A100 </a:t>
            </a:r>
            <a:r>
              <a:rPr lang="zh-CN" altLang="en-US" dirty="0">
                <a:cs typeface="+mn-ea"/>
                <a:sym typeface="+mn-lt"/>
              </a:rPr>
              <a:t>显存带宽上限 </a:t>
            </a:r>
            <a:r>
              <a:rPr lang="en-US" altLang="zh-CN" dirty="0">
                <a:cs typeface="+mn-ea"/>
                <a:sym typeface="+mn-lt"/>
              </a:rPr>
              <a:t>1.52TB/s</a:t>
            </a:r>
          </a:p>
        </p:txBody>
      </p:sp>
    </p:spTree>
    <p:extLst>
      <p:ext uri="{BB962C8B-B14F-4D97-AF65-F5344CB8AC3E}">
        <p14:creationId xmlns:p14="http://schemas.microsoft.com/office/powerpoint/2010/main" val="235960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"/>
    </mc:Choice>
    <mc:Fallback>
      <p:transition spd="slow" advTm="60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CPU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数据对比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DD057-0D30-44D7-B62C-E143E224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42832"/>
              </p:ext>
            </p:extLst>
          </p:nvPr>
        </p:nvGraphicFramePr>
        <p:xfrm>
          <a:off x="54709" y="949409"/>
          <a:ext cx="1208258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768">
                  <a:extLst>
                    <a:ext uri="{9D8B030D-6E8A-4147-A177-3AD203B41FA5}">
                      <a16:colId xmlns:a16="http://schemas.microsoft.com/office/drawing/2014/main" val="525178212"/>
                    </a:ext>
                  </a:extLst>
                </a:gridCol>
                <a:gridCol w="1211385">
                  <a:extLst>
                    <a:ext uri="{9D8B030D-6E8A-4147-A177-3AD203B41FA5}">
                      <a16:colId xmlns:a16="http://schemas.microsoft.com/office/drawing/2014/main" val="14589382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5988987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6941483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2082559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895271682"/>
                    </a:ext>
                  </a:extLst>
                </a:gridCol>
                <a:gridCol w="875323">
                  <a:extLst>
                    <a:ext uri="{9D8B030D-6E8A-4147-A177-3AD203B41FA5}">
                      <a16:colId xmlns:a16="http://schemas.microsoft.com/office/drawing/2014/main" val="264977466"/>
                    </a:ext>
                  </a:extLst>
                </a:gridCol>
                <a:gridCol w="1008184">
                  <a:extLst>
                    <a:ext uri="{9D8B030D-6E8A-4147-A177-3AD203B41FA5}">
                      <a16:colId xmlns:a16="http://schemas.microsoft.com/office/drawing/2014/main" val="2979362175"/>
                    </a:ext>
                  </a:extLst>
                </a:gridCol>
                <a:gridCol w="922213">
                  <a:extLst>
                    <a:ext uri="{9D8B030D-6E8A-4147-A177-3AD203B41FA5}">
                      <a16:colId xmlns:a16="http://schemas.microsoft.com/office/drawing/2014/main" val="66588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br>
                        <a:rPr lang="en-US" altLang="zh-CN" dirty="0"/>
                      </a:b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Step Speedup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Cumulative Speedup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单核</a:t>
                      </a:r>
                      <a:r>
                        <a:rPr lang="en-US" altLang="zh-CN" dirty="0"/>
                        <a:t>+O3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4315ms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CPU+Openmp16</a:t>
                      </a:r>
                      <a:r>
                        <a:rPr lang="zh-CN" altLang="en-US" dirty="0"/>
                        <a:t>核</a:t>
                      </a:r>
                      <a:r>
                        <a:rPr lang="en-US" altLang="zh-CN" dirty="0"/>
                        <a:t>+O3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381ms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Baseline(GPU</a:t>
                      </a:r>
                      <a:r>
                        <a:rPr lang="zh-CN" altLang="en-US" dirty="0"/>
                        <a:t>并行）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539.8ms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15.1GB/s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2.24x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boundary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255.1ms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2.65x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5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269.5ms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2.11x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Data2GPU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66.5GB/s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6.83x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27.4x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7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MaxUseSMEM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236.7GB/s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2.67x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2.14x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18.23x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58.7x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SASS normalize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1.7ms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280.8GB/s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1.28TB/s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60.0x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241.7x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88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0590E6A-6CAE-42D1-9249-ED4032B9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" y="5553657"/>
            <a:ext cx="821812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0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0"/>
    </mc:Choice>
    <mc:Fallback>
      <p:transition spd="slow" advTm="213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总结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234702" y="1367824"/>
            <a:ext cx="8554463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对于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点的</a:t>
            </a:r>
            <a:r>
              <a:rPr lang="en-US" altLang="zh-CN" dirty="0">
                <a:cs typeface="+mn-ea"/>
                <a:sym typeface="+mn-lt"/>
              </a:rPr>
              <a:t>Stencil</a:t>
            </a:r>
            <a:r>
              <a:rPr lang="zh-CN" altLang="en-US" dirty="0">
                <a:cs typeface="+mn-ea"/>
                <a:sym typeface="+mn-lt"/>
              </a:rPr>
              <a:t>例子，访存是关键，通过各种方法最大化了访存的使用。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最后</a:t>
            </a:r>
            <a:r>
              <a:rPr lang="en-US" altLang="zh-CN" dirty="0">
                <a:cs typeface="+mn-ea"/>
                <a:sym typeface="+mn-lt"/>
              </a:rPr>
              <a:t>15-20%</a:t>
            </a:r>
            <a:r>
              <a:rPr lang="zh-CN" altLang="en-US" dirty="0">
                <a:cs typeface="+mn-ea"/>
                <a:sym typeface="+mn-lt"/>
              </a:rPr>
              <a:t>的带宽和</a:t>
            </a:r>
            <a:r>
              <a:rPr lang="en-US" altLang="zh-CN" dirty="0">
                <a:cs typeface="+mn-ea"/>
                <a:sym typeface="+mn-lt"/>
              </a:rPr>
              <a:t>Stencil</a:t>
            </a:r>
            <a:r>
              <a:rPr lang="zh-CN" altLang="en-US" dirty="0">
                <a:cs typeface="+mn-ea"/>
                <a:sym typeface="+mn-lt"/>
              </a:rPr>
              <a:t>两侧的数据读取不连续有关。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尝试整个一行读取，会不满足</a:t>
            </a:r>
            <a:r>
              <a:rPr lang="en-US" altLang="zh-CN" dirty="0">
                <a:cs typeface="+mn-ea"/>
                <a:sym typeface="+mn-lt"/>
              </a:rPr>
              <a:t>128</a:t>
            </a:r>
            <a:r>
              <a:rPr lang="zh-CN" altLang="en-US" dirty="0">
                <a:cs typeface="+mn-ea"/>
                <a:sym typeface="+mn-lt"/>
              </a:rPr>
              <a:t>字节的</a:t>
            </a:r>
            <a:r>
              <a:rPr lang="en-US" altLang="zh-CN" dirty="0" err="1">
                <a:cs typeface="+mn-ea"/>
                <a:sym typeface="+mn-lt"/>
              </a:rPr>
              <a:t>cacheLine</a:t>
            </a:r>
            <a:r>
              <a:rPr lang="zh-CN" altLang="en-US" dirty="0">
                <a:cs typeface="+mn-ea"/>
                <a:sym typeface="+mn-lt"/>
              </a:rPr>
              <a:t>大小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例子考虑的是一次</a:t>
            </a:r>
            <a:r>
              <a:rPr lang="en-US" altLang="zh-CN" dirty="0">
                <a:cs typeface="+mn-ea"/>
                <a:sym typeface="+mn-lt"/>
              </a:rPr>
              <a:t>Stencil</a:t>
            </a:r>
            <a:r>
              <a:rPr lang="zh-CN" altLang="en-US" dirty="0">
                <a:cs typeface="+mn-ea"/>
                <a:sym typeface="+mn-lt"/>
              </a:rPr>
              <a:t>计算的迭代步，如果是多步，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的数据重用效果会更明显，但是会有相邻区域的</a:t>
            </a:r>
            <a:r>
              <a:rPr lang="en-US" altLang="zh-CN" dirty="0">
                <a:cs typeface="+mn-ea"/>
                <a:sym typeface="+mn-lt"/>
              </a:rPr>
              <a:t>SMEM</a:t>
            </a:r>
            <a:r>
              <a:rPr lang="zh-CN" altLang="en-US" dirty="0">
                <a:cs typeface="+mn-ea"/>
                <a:sym typeface="+mn-lt"/>
              </a:rPr>
              <a:t>的数据传输问题有待解决。</a:t>
            </a: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AutoNum type="arabicPeriod"/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1322DC-AE07-472E-B0F4-22F02C8CF85A}"/>
              </a:ext>
            </a:extLst>
          </p:cNvPr>
          <p:cNvGrpSpPr/>
          <p:nvPr/>
        </p:nvGrpSpPr>
        <p:grpSpPr>
          <a:xfrm>
            <a:off x="1148070" y="2918380"/>
            <a:ext cx="8623558" cy="3651859"/>
            <a:chOff x="1234702" y="2060304"/>
            <a:chExt cx="10295788" cy="461234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FF1404-4A40-4944-968C-3C4FAAB9B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702" y="2060304"/>
              <a:ext cx="7604906" cy="273739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AC9A8B-8AFB-457E-A4AA-7E451F1DE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9814" y="4717101"/>
              <a:ext cx="9995656" cy="115891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E60B498-3F3A-4316-B1A0-14730262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814" y="5876018"/>
              <a:ext cx="10190676" cy="796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186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4"/>
    </mc:Choice>
    <mc:Fallback>
      <p:transition spd="slow" advTm="9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1088571" y="1163763"/>
            <a:ext cx="4282829" cy="426458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/>
        </p:nvSpPr>
        <p:spPr bwMode="auto">
          <a:xfrm rot="10800000" flipH="1">
            <a:off x="556623" y="4353704"/>
            <a:ext cx="2244634" cy="1465164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8264780" y="0"/>
            <a:ext cx="3927220" cy="2563457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>
            <a:off x="4249084" y="4719995"/>
            <a:ext cx="1122317" cy="732582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5983993" y="2253941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实验环境</a:t>
            </a:r>
          </a:p>
        </p:txBody>
      </p:sp>
      <p:sp>
        <p:nvSpPr>
          <p:cNvPr id="10" name="Google Shape;86;p19"/>
          <p:cNvSpPr txBox="1"/>
          <p:nvPr/>
        </p:nvSpPr>
        <p:spPr>
          <a:xfrm>
            <a:off x="5983993" y="181967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sz="2400" b="0" i="0" u="none" strike="noStrike" cap="none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9"/>
    </mc:Choice>
    <mc:Fallback>
      <p:transition spd="slow" advTm="14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总结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4"/>
            <a:ext cx="8554463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ea"/>
                <a:sym typeface="+mn-lt"/>
              </a:rPr>
              <a:t>由于时间原因和优化的例子相对简单，调研的</a:t>
            </a:r>
            <a:r>
              <a:rPr lang="en-US" altLang="zh-CN" dirty="0">
                <a:cs typeface="+mn-ea"/>
                <a:sym typeface="+mn-lt"/>
              </a:rPr>
              <a:t>Stencil</a:t>
            </a:r>
            <a:r>
              <a:rPr lang="zh-CN" altLang="en-US" dirty="0">
                <a:cs typeface="+mn-ea"/>
                <a:sym typeface="+mn-lt"/>
              </a:rPr>
              <a:t>进阶的技巧没有机会用上，某些复现也比较困难：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Semi-stencil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Using Register Shifting to Mix use register and SMEM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Time-skewing (without time-tiling)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b="1" dirty="0"/>
              <a:t>Register dependency Optimizations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PPoPP18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AutoNum type="arabicPeriod"/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EA2861-9CF4-4A38-BB4C-B8D51D78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07" y="3128528"/>
            <a:ext cx="3607679" cy="2352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4AF228-B206-41D0-AA22-7C7199E6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01" y="3128528"/>
            <a:ext cx="4114286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"/>
    </mc:Choice>
    <mc:Fallback>
      <p:transition spd="slow" advTm="71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341644"/>
            <a:ext cx="10422340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Cruz R, Araya-Polo M, </a:t>
            </a:r>
            <a:r>
              <a:rPr lang="en-US" altLang="zh-CN" dirty="0" err="1"/>
              <a:t>Cela</a:t>
            </a:r>
            <a:r>
              <a:rPr lang="en-US" altLang="zh-CN" dirty="0"/>
              <a:t> J M. Introducing the semi-stencil algorithm[C]//International Conference on Parallel Processing and Applied Mathematics. Springer, Berlin, Heidelberg, 2009: 496-506.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Barigou</a:t>
            </a:r>
            <a:r>
              <a:rPr lang="en-US" altLang="zh-CN" dirty="0"/>
              <a:t> Y. Acceleration of real-life stencil codes on GPUs[J]. 2011.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Rawat P S, </a:t>
            </a:r>
            <a:r>
              <a:rPr lang="en-US" altLang="zh-CN" dirty="0" err="1"/>
              <a:t>Rastello</a:t>
            </a:r>
            <a:r>
              <a:rPr lang="en-US" altLang="zh-CN" dirty="0"/>
              <a:t> F, Sukumaran-</a:t>
            </a:r>
            <a:r>
              <a:rPr lang="en-US" altLang="zh-CN" dirty="0" err="1"/>
              <a:t>Rajam</a:t>
            </a:r>
            <a:r>
              <a:rPr lang="en-US" altLang="zh-CN" dirty="0"/>
              <a:t> A, et al. Register optimizations for stencils on GPUs[C]//Proceedings of the 23rd ACM SIGPLAN Symposium on Principles and Practice of Parallel Programming. 2018: 168-182.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hlinkClick r:id="rId3"/>
              </a:rPr>
              <a:t>https://indico.fysik.su.se/event/6743/contributions/10338/attachments/4175/4801/4.CUDA-StencilsSharedMemory-Markidis.pdf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Sai R, Mellor-Crummey J, Meng X, et al. Accelerating high-order stencils on GPUs[C]//2020 IEEE/ACM Performance Modeling, Benchmarking and Simulation of High Performance Computer Systems (PMBS). IEEE, 2020: 86-108.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Toomas </a:t>
            </a:r>
            <a:r>
              <a:rPr lang="en-US" altLang="zh-CN" dirty="0" err="1"/>
              <a:t>Remmelg</a:t>
            </a:r>
            <a:r>
              <a:rPr lang="en-US" altLang="zh-CN" dirty="0"/>
              <a:t>, Bastian Hagedorn, Lu Li, Michel </a:t>
            </a:r>
            <a:r>
              <a:rPr lang="en-US" altLang="zh-CN" dirty="0" err="1"/>
              <a:t>Steuwer</a:t>
            </a:r>
            <a:r>
              <a:rPr lang="en-US" altLang="zh-CN" dirty="0"/>
              <a:t>  , Sergei </a:t>
            </a:r>
            <a:r>
              <a:rPr lang="en-US" altLang="zh-CN" dirty="0" err="1"/>
              <a:t>Gorlatch</a:t>
            </a:r>
            <a:r>
              <a:rPr lang="en-US" altLang="zh-CN" dirty="0"/>
              <a:t>, Christophe </a:t>
            </a:r>
            <a:r>
              <a:rPr lang="en-US" altLang="zh-CN" dirty="0" err="1"/>
              <a:t>Dubach:High-level</a:t>
            </a:r>
            <a:r>
              <a:rPr lang="en-US" altLang="zh-CN" dirty="0"/>
              <a:t> hardware feature extraction for GPU performance prediction of stencils. </a:t>
            </a:r>
            <a:r>
              <a:rPr lang="en-US" altLang="zh-CN" dirty="0" err="1"/>
              <a:t>GPGPU@PPoPP</a:t>
            </a:r>
            <a:r>
              <a:rPr lang="en-US" altLang="zh-CN" dirty="0"/>
              <a:t> 2020: 21-30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30" name="Picture 6" descr="https://dblp.uni-trier.de/img/orcid-mark.12x12.png">
            <a:extLst>
              <a:ext uri="{FF2B5EF4-FFF2-40B4-BE49-F238E27FC236}">
                <a16:creationId xmlns:a16="http://schemas.microsoft.com/office/drawing/2014/main" id="{B5C518FE-211A-4822-9F7D-AA5AA0CFF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-1524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89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"/>
    </mc:Choice>
    <mc:Fallback>
      <p:transition spd="slow" advTm="66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3"/>
          <p:cNvSpPr/>
          <p:nvPr/>
        </p:nvSpPr>
        <p:spPr>
          <a:xfrm>
            <a:off x="-3316755" y="-4576421"/>
            <a:ext cx="7054950" cy="705495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接点 4"/>
          <p:cNvSpPr/>
          <p:nvPr/>
        </p:nvSpPr>
        <p:spPr>
          <a:xfrm>
            <a:off x="10210800" y="-853440"/>
            <a:ext cx="2621280" cy="2621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5"/>
          <p:cNvSpPr/>
          <p:nvPr/>
        </p:nvSpPr>
        <p:spPr>
          <a:xfrm>
            <a:off x="10761880" y="5695949"/>
            <a:ext cx="681991" cy="6819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12"/>
          <p:cNvSpPr/>
          <p:nvPr/>
        </p:nvSpPr>
        <p:spPr>
          <a:xfrm>
            <a:off x="-2293189" y="4989072"/>
            <a:ext cx="7832498" cy="7832498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流程图: 接点 6"/>
          <p:cNvSpPr/>
          <p:nvPr/>
        </p:nvSpPr>
        <p:spPr>
          <a:xfrm>
            <a:off x="10989311" y="2478529"/>
            <a:ext cx="382170" cy="38217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流程图: 接点 7"/>
          <p:cNvSpPr/>
          <p:nvPr/>
        </p:nvSpPr>
        <p:spPr>
          <a:xfrm>
            <a:off x="1042570" y="4698827"/>
            <a:ext cx="580490" cy="58049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流程图: 接点 8"/>
          <p:cNvSpPr/>
          <p:nvPr/>
        </p:nvSpPr>
        <p:spPr>
          <a:xfrm>
            <a:off x="1172310" y="1223236"/>
            <a:ext cx="450750" cy="45075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3169" y="3063616"/>
            <a:ext cx="9004623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spc="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欢迎各位讨论指正！！</a:t>
            </a:r>
            <a:endParaRPr lang="en-US" altLang="zh-CN" sz="4000" spc="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000" spc="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代码开源在</a:t>
            </a:r>
            <a:r>
              <a:rPr lang="en-US" altLang="zh-CN" sz="2000" spc="300" dirty="0">
                <a:solidFill>
                  <a:schemeClr val="bg2">
                    <a:lumMod val="25000"/>
                  </a:schemeClr>
                </a:solidFill>
                <a:effectLst>
                  <a:outerShdw blurRad="76200" dist="88900" dir="2700000" algn="tl" rotWithShape="0">
                    <a:schemeClr val="accent2">
                      <a:alpha val="35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https://github.com/Kirrito-k423/StencilAcc</a:t>
            </a:r>
            <a:endParaRPr lang="zh-CN" altLang="en-US" sz="2000" spc="300" dirty="0">
              <a:solidFill>
                <a:schemeClr val="bg2">
                  <a:lumMod val="25000"/>
                </a:schemeClr>
              </a:solidFill>
              <a:effectLst>
                <a:outerShdw blurRad="76200" dist="88900" dir="2700000" algn="tl" rotWithShape="0">
                  <a:schemeClr val="accent2">
                    <a:alpha val="35000"/>
                  </a:scheme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137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31"/>
    </mc:Choice>
    <mc:Fallback>
      <p:transition spd="slow" advTm="338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实验环境</a:t>
              </a:r>
            </a:p>
            <a:p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86;p19"/>
          <p:cNvSpPr txBox="1"/>
          <p:nvPr/>
        </p:nvSpPr>
        <p:spPr>
          <a:xfrm>
            <a:off x="1608658" y="1434007"/>
            <a:ext cx="3609698" cy="211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Nvidia-P40-20GB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Pascal </a:t>
            </a:r>
            <a:r>
              <a:rPr lang="zh-CN" altLang="en-US" dirty="0">
                <a:cs typeface="+mn-ea"/>
                <a:sym typeface="+mn-lt"/>
              </a:rPr>
              <a:t>架构</a:t>
            </a: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CUDA version 11.3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dirty="0" err="1">
                <a:cs typeface="+mn-ea"/>
                <a:sym typeface="+mn-lt"/>
              </a:rPr>
              <a:t>Proflie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Nvidia Virtual Profiler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 err="1">
                <a:cs typeface="+mn-ea"/>
                <a:sym typeface="+mn-lt"/>
              </a:rPr>
              <a:t>nvvp</a:t>
            </a:r>
            <a:r>
              <a:rPr lang="zh-CN" altLang="en-US" dirty="0">
                <a:cs typeface="+mn-ea"/>
                <a:sym typeface="+mn-lt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F84AF5-6AB6-4E7E-B198-067511D5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49" y="1411199"/>
            <a:ext cx="5333774" cy="4550280"/>
          </a:xfrm>
          <a:prstGeom prst="rect">
            <a:avLst/>
          </a:prstGeom>
        </p:spPr>
      </p:pic>
      <p:sp>
        <p:nvSpPr>
          <p:cNvPr id="13" name="Google Shape;86;p19">
            <a:extLst>
              <a:ext uri="{FF2B5EF4-FFF2-40B4-BE49-F238E27FC236}">
                <a16:creationId xmlns:a16="http://schemas.microsoft.com/office/drawing/2014/main" id="{F30C7B6A-EF66-407F-892E-DB0DD20E989C}"/>
              </a:ext>
            </a:extLst>
          </p:cNvPr>
          <p:cNvSpPr txBox="1"/>
          <p:nvPr/>
        </p:nvSpPr>
        <p:spPr>
          <a:xfrm>
            <a:off x="1608658" y="3587496"/>
            <a:ext cx="3609698" cy="211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Nvidia-A100-40GB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Ampere </a:t>
            </a:r>
            <a:r>
              <a:rPr lang="zh-CN" altLang="en-US" dirty="0">
                <a:cs typeface="+mn-ea"/>
                <a:sym typeface="+mn-lt"/>
              </a:rPr>
              <a:t>架构</a:t>
            </a:r>
            <a:endParaRPr lang="en-US" altLang="zh-CN" dirty="0">
              <a:cs typeface="+mn-ea"/>
              <a:sym typeface="+mn-lt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dirty="0">
                <a:cs typeface="+mn-ea"/>
                <a:sym typeface="+mn-lt"/>
              </a:rPr>
              <a:t>CUDA version 11.5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dirty="0" err="1">
                <a:cs typeface="+mn-ea"/>
                <a:sym typeface="+mn-lt"/>
              </a:rPr>
              <a:t>Proflie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zh-CN" dirty="0" err="1">
                <a:cs typeface="+mn-ea"/>
                <a:sym typeface="+mn-lt"/>
              </a:rPr>
              <a:t>Nsight</a:t>
            </a:r>
            <a:r>
              <a:rPr lang="en-US" altLang="zh-CN" dirty="0">
                <a:cs typeface="+mn-ea"/>
                <a:sym typeface="+mn-lt"/>
              </a:rPr>
              <a:t> Compute</a:t>
            </a:r>
            <a:br>
              <a:rPr lang="en-US" altLang="zh-CN" dirty="0">
                <a:cs typeface="+mn-ea"/>
                <a:sym typeface="+mn-lt"/>
              </a:rPr>
            </a:b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 err="1">
                <a:cs typeface="+mn-ea"/>
                <a:sym typeface="+mn-lt"/>
              </a:rPr>
              <a:t>ncu-ui</a:t>
            </a:r>
            <a:r>
              <a:rPr lang="zh-CN" altLang="en-US" dirty="0">
                <a:cs typeface="+mn-ea"/>
                <a:sym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6838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0"/>
    </mc:Choice>
    <mc:Fallback>
      <p:transition spd="slow" advTm="54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1088571" y="1163763"/>
            <a:ext cx="4282829" cy="426458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/>
        </p:nvSpPr>
        <p:spPr bwMode="auto">
          <a:xfrm rot="10800000" flipH="1">
            <a:off x="556623" y="4353704"/>
            <a:ext cx="2244634" cy="1465164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8264780" y="0"/>
            <a:ext cx="3927220" cy="2563457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>
            <a:off x="4249084" y="4719995"/>
            <a:ext cx="1122317" cy="732582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5983993" y="2253941"/>
            <a:ext cx="1980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目标代码</a:t>
            </a:r>
          </a:p>
        </p:txBody>
      </p:sp>
      <p:sp>
        <p:nvSpPr>
          <p:cNvPr id="10" name="Google Shape;86;p19"/>
          <p:cNvSpPr txBox="1"/>
          <p:nvPr/>
        </p:nvSpPr>
        <p:spPr>
          <a:xfrm>
            <a:off x="5983993" y="181967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sz="2400" b="0" i="0" u="none" strike="noStrike" cap="none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71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6"/>
    </mc:Choice>
    <mc:Fallback>
      <p:transition spd="slow" advTm="2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优化代码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二维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</a:t>
              </a: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</a:t>
              </a:r>
              <a:r>
                <a:rPr lang="en-US" altLang="zh-CN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Stencil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86;p19">
            <a:extLst>
              <a:ext uri="{FF2B5EF4-FFF2-40B4-BE49-F238E27FC236}">
                <a16:creationId xmlns:a16="http://schemas.microsoft.com/office/drawing/2014/main" id="{51044DF4-1177-4B09-A01F-6029E4A7EEEB}"/>
              </a:ext>
            </a:extLst>
          </p:cNvPr>
          <p:cNvSpPr txBox="1"/>
          <p:nvPr/>
        </p:nvSpPr>
        <p:spPr>
          <a:xfrm>
            <a:off x="1339814" y="1471616"/>
            <a:ext cx="7568615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>
                <a:cs typeface="+mn-ea"/>
                <a:sym typeface="+mn-lt"/>
              </a:rPr>
              <a:t>输出 </a:t>
            </a:r>
            <a:r>
              <a:rPr lang="en-US" altLang="zh-CN">
                <a:cs typeface="+mn-ea"/>
                <a:sym typeface="+mn-lt"/>
              </a:rPr>
              <a:t>= </a:t>
            </a:r>
            <a:r>
              <a:rPr lang="zh-CN" altLang="en-US">
                <a:cs typeface="+mn-ea"/>
                <a:sym typeface="+mn-lt"/>
              </a:rPr>
              <a:t>四周的值求和 </a:t>
            </a:r>
            <a:r>
              <a:rPr lang="en-US" altLang="zh-CN">
                <a:cs typeface="+mn-ea"/>
                <a:sym typeface="+mn-lt"/>
              </a:rPr>
              <a:t>– 4* </a:t>
            </a:r>
            <a:r>
              <a:rPr lang="zh-CN" altLang="en-US">
                <a:cs typeface="+mn-ea"/>
                <a:sym typeface="+mn-lt"/>
              </a:rPr>
              <a:t>当前位置的值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D67B5A-3C96-43E7-842A-2DC7DECE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819" y="1529920"/>
            <a:ext cx="3525181" cy="30808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EC75F8-30AD-4EAD-8A39-E42A2C37D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15" y="3070336"/>
            <a:ext cx="7391904" cy="3054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A90175-39BB-4C08-AEE0-84F0D9D04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15" y="1906402"/>
            <a:ext cx="7391903" cy="3647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982FBF-0C80-4021-8D82-92E78F50C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916" y="2348146"/>
            <a:ext cx="7391904" cy="6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41"/>
    </mc:Choice>
    <mc:Fallback>
      <p:transition spd="slow" advTm="122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1088571" y="1163763"/>
            <a:ext cx="4282829" cy="426458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/>
        </p:nvSpPr>
        <p:spPr bwMode="auto">
          <a:xfrm rot="10800000" flipH="1">
            <a:off x="556623" y="4353704"/>
            <a:ext cx="2244634" cy="1465164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 flipH="1">
            <a:off x="8264780" y="0"/>
            <a:ext cx="3927220" cy="2563457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>
            <a:off x="4249084" y="4719995"/>
            <a:ext cx="1122317" cy="732582"/>
          </a:xfrm>
          <a:custGeom>
            <a:avLst/>
            <a:gdLst>
              <a:gd name="T0" fmla="*/ 0 w 383"/>
              <a:gd name="T1" fmla="*/ 0 h 250"/>
              <a:gd name="T2" fmla="*/ 0 w 383"/>
              <a:gd name="T3" fmla="*/ 250 h 250"/>
              <a:gd name="T4" fmla="*/ 383 w 383"/>
              <a:gd name="T5" fmla="*/ 0 h 250"/>
              <a:gd name="T6" fmla="*/ 0 w 383"/>
              <a:gd name="T7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250">
                <a:moveTo>
                  <a:pt x="0" y="0"/>
                </a:moveTo>
                <a:lnTo>
                  <a:pt x="0" y="250"/>
                </a:lnTo>
                <a:lnTo>
                  <a:pt x="3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5983993" y="2253941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优化步骤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Google Shape;86;p19"/>
          <p:cNvSpPr txBox="1"/>
          <p:nvPr/>
        </p:nvSpPr>
        <p:spPr>
          <a:xfrm>
            <a:off x="5983993" y="1819671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sz="2400" b="0" i="0" u="none" strike="noStrike" cap="none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23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"/>
    </mc:Choice>
    <mc:Fallback>
      <p:transition spd="slow" advTm="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0 - Baseline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C98A0BA-C4BA-3CDF-1DF4-39E0509B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53" y="3858322"/>
            <a:ext cx="7065695" cy="2776703"/>
          </a:xfrm>
          <a:prstGeom prst="rect">
            <a:avLst/>
          </a:prstGeom>
        </p:spPr>
      </p:pic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7EEDFB08-DDC5-DA84-6059-A68662B47584}"/>
              </a:ext>
            </a:extLst>
          </p:cNvPr>
          <p:cNvSpPr txBox="1"/>
          <p:nvPr/>
        </p:nvSpPr>
        <p:spPr>
          <a:xfrm>
            <a:off x="1427478" y="1205178"/>
            <a:ext cx="8073361" cy="66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en-US" altLang="zh-CN" dirty="0">
                <a:cs typeface="+mn-ea"/>
                <a:sym typeface="+mn-lt"/>
              </a:rPr>
              <a:t>kernel</a:t>
            </a:r>
            <a:r>
              <a:rPr lang="zh-CN" altLang="en-US" dirty="0">
                <a:cs typeface="+mn-ea"/>
                <a:sym typeface="+mn-lt"/>
              </a:rPr>
              <a:t>耗时 </a:t>
            </a:r>
            <a:r>
              <a:rPr lang="en-US" altLang="zh-CN" dirty="0">
                <a:cs typeface="+mn-ea"/>
                <a:sym typeface="+mn-lt"/>
              </a:rPr>
              <a:t>539.8ms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D3E89B-9640-4E59-BCFB-316950FA8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981" y="1583918"/>
            <a:ext cx="7540265" cy="2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2"/>
    </mc:Choice>
    <mc:Fallback>
      <p:transition spd="slow" advTm="77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1993" y="-1568546"/>
            <a:ext cx="15983812" cy="14046898"/>
            <a:chOff x="371993" y="-1568546"/>
            <a:chExt cx="15983812" cy="14046898"/>
          </a:xfrm>
        </p:grpSpPr>
        <p:sp>
          <p:nvSpPr>
            <p:cNvPr id="17" name="流程图: 接点 4"/>
            <p:cNvSpPr/>
            <p:nvPr/>
          </p:nvSpPr>
          <p:spPr>
            <a:xfrm>
              <a:off x="10719386" y="-1568546"/>
              <a:ext cx="2621280" cy="262128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流程图: 接点 5"/>
            <p:cNvSpPr/>
            <p:nvPr/>
          </p:nvSpPr>
          <p:spPr>
            <a:xfrm>
              <a:off x="371993" y="6029598"/>
              <a:ext cx="489292" cy="489292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流程图: 接点 7"/>
            <p:cNvSpPr/>
            <p:nvPr/>
          </p:nvSpPr>
          <p:spPr>
            <a:xfrm>
              <a:off x="371993" y="339110"/>
              <a:ext cx="349269" cy="349269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09199" y="287761"/>
              <a:ext cx="657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优化步骤</a:t>
              </a:r>
              <a:r>
                <a:rPr lang="en-US" altLang="zh-CN" sz="2400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 – Baseline - Memory</a:t>
              </a:r>
              <a:endPara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流程图: 接点 12"/>
            <p:cNvSpPr/>
            <p:nvPr/>
          </p:nvSpPr>
          <p:spPr>
            <a:xfrm>
              <a:off x="8523307" y="4645854"/>
              <a:ext cx="7832498" cy="7832498"/>
            </a:xfrm>
            <a:prstGeom prst="flowChartConnector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Right Triangle 4"/>
          <p:cNvSpPr/>
          <p:nvPr/>
        </p:nvSpPr>
        <p:spPr>
          <a:xfrm flipV="1">
            <a:off x="1129590" y="1205177"/>
            <a:ext cx="210224" cy="18002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Straight Connector 17"/>
          <p:cNvCxnSpPr/>
          <p:nvPr/>
        </p:nvCxnSpPr>
        <p:spPr>
          <a:xfrm flipH="1">
            <a:off x="557213" y="1977920"/>
            <a:ext cx="24062" cy="31972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86;p19">
            <a:extLst>
              <a:ext uri="{FF2B5EF4-FFF2-40B4-BE49-F238E27FC236}">
                <a16:creationId xmlns:a16="http://schemas.microsoft.com/office/drawing/2014/main" id="{2643EA25-9FB7-20C6-70C1-14FA81E2B837}"/>
              </a:ext>
            </a:extLst>
          </p:cNvPr>
          <p:cNvSpPr txBox="1"/>
          <p:nvPr/>
        </p:nvSpPr>
        <p:spPr>
          <a:xfrm>
            <a:off x="1339814" y="1205177"/>
            <a:ext cx="7568615" cy="351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zh-CN" altLang="en-US" dirty="0"/>
              <a:t>各级存储的带宽，显存带宽</a:t>
            </a:r>
            <a:r>
              <a:rPr lang="en-US" altLang="zh-CN" dirty="0"/>
              <a:t>15.1GB/s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7E478-C487-A6B3-4B9D-7A08511A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14" y="1657575"/>
            <a:ext cx="8171282" cy="46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0"/>
    </mc:Choice>
    <mc:Fallback>
      <p:transition spd="slow" advTm="520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oczczn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2201</Words>
  <Application>Microsoft Office PowerPoint</Application>
  <PresentationFormat>宽屏</PresentationFormat>
  <Paragraphs>528</Paragraphs>
  <Slides>32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方正正黑简体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蓝色圆点</dc:title>
  <dc:creator>第一PPT</dc:creator>
  <cp:keywords>www.1ppt.com</cp:keywords>
  <dc:description>www.1ppt.com</dc:description>
  <cp:lastModifiedBy>Administrator</cp:lastModifiedBy>
  <cp:revision>144</cp:revision>
  <dcterms:created xsi:type="dcterms:W3CDTF">2021-05-18T08:51:17Z</dcterms:created>
  <dcterms:modified xsi:type="dcterms:W3CDTF">2022-06-02T04:21:28Z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FB7780AF960E4B5CBA7C46FFDD115AA0</vt:lpwstr>
  </property>
</Properties>
</file>