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3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5CF5D-3F9A-4F1E-9026-B2C148C727B1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6EB7-7A81-4B3B-822B-DC2933699ED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7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0C44-7B77-472E-B400-F87264CDE27D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0854-6F9E-4CD7-8046-98E4654314E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ADF1-493E-4125-B52D-814EB6FB7F3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58881-811F-4EEF-BD2F-8360C397177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18CD-038A-4CE5-BE57-18DA6277C25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085F-4273-4ECD-A3F1-BCDFE20ED7B6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6865-A29A-4776-AC92-B1DE1CA9C032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BF1-F007-4FCC-988B-B6F348BE8D7C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8D52-90E0-4DD8-9A8C-687295C30079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86525-20F1-4523-92C8-D1E3735D6ED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F5C8-DB7B-40C0-8BF1-CF79455B0FE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3DAC-0091-40C8-AD52-D251A6B19842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6" descr="Connexions numériques">
            <a:extLst>
              <a:ext uri="{FF2B5EF4-FFF2-40B4-BE49-F238E27FC236}">
                <a16:creationId xmlns:a16="http://schemas.microsoft.com/office/drawing/2014/main" id="{B407283D-AA55-C7A7-4206-898EB04D6B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5238389" y="0"/>
            <a:ext cx="14382389" cy="8090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6D2FC2-B44C-28E8-D455-1D7CE940E97F}"/>
              </a:ext>
            </a:extLst>
          </p:cNvPr>
          <p:cNvSpPr/>
          <p:nvPr/>
        </p:nvSpPr>
        <p:spPr>
          <a:xfrm>
            <a:off x="0" y="4549352"/>
            <a:ext cx="9144000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SNAKE GAME &amp; MACHINE LEARNING</a:t>
            </a:r>
          </a:p>
          <a:p>
            <a:pPr algn="ctr"/>
            <a:r>
              <a:rPr lang="fr-FR" sz="2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Group : BADRA Julien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B4E73-8802-D9C2-ED7A-4472DEAF8978}"/>
              </a:ext>
            </a:extLst>
          </p:cNvPr>
          <p:cNvSpPr/>
          <p:nvPr/>
        </p:nvSpPr>
        <p:spPr>
          <a:xfrm>
            <a:off x="0" y="7482840"/>
            <a:ext cx="9143999" cy="3448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Project Topic &amp; Motivation</a:t>
            </a:r>
          </a:p>
          <a:p>
            <a:pPr algn="ctr"/>
            <a:r>
              <a:rPr lang="en-US" sz="2000" dirty="0"/>
              <a:t>Implementation of a Snake game and an AI that can play Snake</a:t>
            </a:r>
          </a:p>
          <a:p>
            <a:pPr algn="ctr"/>
            <a:endParaRPr lang="en-US" sz="2000" dirty="0"/>
          </a:p>
          <a:p>
            <a:r>
              <a:rPr lang="en-US" sz="2800" b="1" dirty="0"/>
              <a:t>		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game development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Practical application of 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Real-world implementation of AI concepts</a:t>
            </a:r>
          </a:p>
          <a:p>
            <a:pPr algn="ctr"/>
            <a:endParaRPr lang="fr-F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3ED90EE-2920-5E8D-F785-C5BA191B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15" name="Picture 4" descr="Snake Games">
            <a:extLst>
              <a:ext uri="{FF2B5EF4-FFF2-40B4-BE49-F238E27FC236}">
                <a16:creationId xmlns:a16="http://schemas.microsoft.com/office/drawing/2014/main" id="{C9570DBD-97A7-5C69-685F-EDF656AF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228" y="2559784"/>
            <a:ext cx="2577057" cy="25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Logo Python">
            <a:extLst>
              <a:ext uri="{FF2B5EF4-FFF2-40B4-BE49-F238E27FC236}">
                <a16:creationId xmlns:a16="http://schemas.microsoft.com/office/drawing/2014/main" id="{F6A9AA82-6FE4-E74B-6A2A-FCFCE685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023235"/>
            <a:ext cx="1485416" cy="14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8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4" descr="Valeurs numériques">
            <a:extLst>
              <a:ext uri="{FF2B5EF4-FFF2-40B4-BE49-F238E27FC236}">
                <a16:creationId xmlns:a16="http://schemas.microsoft.com/office/drawing/2014/main" id="{110E88FF-C66B-D26B-C6DA-2C351A99AF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0" y="-15979"/>
            <a:ext cx="9250606" cy="687324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58A419-6553-B5EF-E3D3-8E861E2025E3}"/>
              </a:ext>
            </a:extLst>
          </p:cNvPr>
          <p:cNvSpPr/>
          <p:nvPr/>
        </p:nvSpPr>
        <p:spPr>
          <a:xfrm>
            <a:off x="1232703" y="616351"/>
            <a:ext cx="6678593" cy="562529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8000" b="1" dirty="0"/>
              <a:t>THE END</a:t>
            </a:r>
            <a:endParaRPr lang="fr-FR" sz="7200" b="1" dirty="0"/>
          </a:p>
          <a:p>
            <a:pPr algn="ctr"/>
            <a:r>
              <a:rPr lang="fr-FR" sz="4800" b="1" dirty="0" err="1"/>
              <a:t>Any</a:t>
            </a:r>
            <a:r>
              <a:rPr lang="fr-FR" sz="4800" b="1" dirty="0"/>
              <a:t> questions ?</a:t>
            </a:r>
          </a:p>
        </p:txBody>
      </p:sp>
      <p:pic>
        <p:nvPicPr>
          <p:cNvPr id="1028" name="Picture 4" descr="Snake Games">
            <a:extLst>
              <a:ext uri="{FF2B5EF4-FFF2-40B4-BE49-F238E27FC236}">
                <a16:creationId xmlns:a16="http://schemas.microsoft.com/office/drawing/2014/main" id="{E0A6E8BC-A20D-B3A4-AE98-8FFE1E5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0" y="3162539"/>
            <a:ext cx="2577057" cy="25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583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8692-DE2A-51CB-C584-45973BA9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Connexions numériques">
            <a:extLst>
              <a:ext uri="{FF2B5EF4-FFF2-40B4-BE49-F238E27FC236}">
                <a16:creationId xmlns:a16="http://schemas.microsoft.com/office/drawing/2014/main" id="{D824C28E-0436-002A-C74B-105DCBD03F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5238391" y="-1708555"/>
            <a:ext cx="14382389" cy="80900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806F77-2769-0E0D-3A69-AD8052C03BB5}"/>
              </a:ext>
            </a:extLst>
          </p:cNvPr>
          <p:cNvSpPr/>
          <p:nvPr/>
        </p:nvSpPr>
        <p:spPr>
          <a:xfrm>
            <a:off x="0" y="4764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SNAKE GAME &amp; MACHINE LEARNING</a:t>
            </a:r>
          </a:p>
          <a:p>
            <a:pPr algn="ctr"/>
            <a:r>
              <a:rPr lang="fr-FR" sz="2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Group : BADRA Julien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3305AE-676B-E951-B4BA-4CC9D07153DC}"/>
              </a:ext>
            </a:extLst>
          </p:cNvPr>
          <p:cNvSpPr/>
          <p:nvPr/>
        </p:nvSpPr>
        <p:spPr>
          <a:xfrm>
            <a:off x="0" y="3409948"/>
            <a:ext cx="9143998" cy="3448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Project Topic &amp; Motivation</a:t>
            </a:r>
          </a:p>
          <a:p>
            <a:pPr algn="ctr"/>
            <a:r>
              <a:rPr lang="en-US" sz="2000" dirty="0"/>
              <a:t>Implementation of a Snake game and an AI that can play Snake</a:t>
            </a:r>
          </a:p>
          <a:p>
            <a:pPr algn="ctr"/>
            <a:endParaRPr lang="en-US" sz="2000" dirty="0"/>
          </a:p>
          <a:p>
            <a:r>
              <a:rPr lang="en-US" sz="2800" b="1" dirty="0"/>
              <a:t>		Motivation: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game development 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Practical application of 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Real-world implementation of AI concepts</a:t>
            </a:r>
          </a:p>
          <a:p>
            <a:pPr algn="ctr"/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C15A8-F9A5-357B-6378-0D510607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Logo Python">
            <a:extLst>
              <a:ext uri="{FF2B5EF4-FFF2-40B4-BE49-F238E27FC236}">
                <a16:creationId xmlns:a16="http://schemas.microsoft.com/office/drawing/2014/main" id="{B1DEAF6A-EEE5-6C33-A030-38C8C18F8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70167"/>
            <a:ext cx="1485416" cy="14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nake Games">
            <a:extLst>
              <a:ext uri="{FF2B5EF4-FFF2-40B4-BE49-F238E27FC236}">
                <a16:creationId xmlns:a16="http://schemas.microsoft.com/office/drawing/2014/main" id="{411CDC7E-A23F-F0C0-533F-A89113EC9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17819" y="-1513108"/>
            <a:ext cx="2577057" cy="25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13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Valeurs numériques">
            <a:extLst>
              <a:ext uri="{FF2B5EF4-FFF2-40B4-BE49-F238E27FC236}">
                <a16:creationId xmlns:a16="http://schemas.microsoft.com/office/drawing/2014/main" id="{19C46A47-74FE-720A-B77C-B1FE4A77D6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82EF778-8EF8-8B38-134D-BD680E336707}"/>
              </a:ext>
            </a:extLst>
          </p:cNvPr>
          <p:cNvSpPr/>
          <p:nvPr/>
        </p:nvSpPr>
        <p:spPr>
          <a:xfrm>
            <a:off x="-3150000" y="1970960"/>
            <a:ext cx="5220000" cy="4923948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A1A8E-6FF8-79E8-1B46-18E5230EE594}"/>
              </a:ext>
            </a:extLst>
          </p:cNvPr>
          <p:cNvSpPr/>
          <p:nvPr/>
        </p:nvSpPr>
        <p:spPr>
          <a:xfrm>
            <a:off x="0" y="4764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Required Knowledge &amp; Skills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2694F5-441E-62B6-E699-665F8C856129}"/>
              </a:ext>
            </a:extLst>
          </p:cNvPr>
          <p:cNvSpPr/>
          <p:nvPr/>
        </p:nvSpPr>
        <p:spPr>
          <a:xfrm>
            <a:off x="1514000" y="3650202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A9A5E0-5D41-78C5-A74D-4C58809698DB}"/>
              </a:ext>
            </a:extLst>
          </p:cNvPr>
          <p:cNvSpPr/>
          <p:nvPr/>
        </p:nvSpPr>
        <p:spPr>
          <a:xfrm>
            <a:off x="1038334" y="5351087"/>
            <a:ext cx="1080000" cy="10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C26097-DA80-6999-36EA-D04CFC001421}"/>
              </a:ext>
            </a:extLst>
          </p:cNvPr>
          <p:cNvSpPr/>
          <p:nvPr/>
        </p:nvSpPr>
        <p:spPr>
          <a:xfrm>
            <a:off x="-540000" y="6317990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6177A3-59F3-51BF-5469-B9E78CB32177}"/>
              </a:ext>
            </a:extLst>
          </p:cNvPr>
          <p:cNvSpPr/>
          <p:nvPr/>
        </p:nvSpPr>
        <p:spPr>
          <a:xfrm>
            <a:off x="2751543" y="3866110"/>
            <a:ext cx="5454908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000" b="1" dirty="0"/>
              <a:t>Python </a:t>
            </a:r>
            <a:r>
              <a:rPr lang="fr-FR" sz="2000" b="1" dirty="0" err="1"/>
              <a:t>programming</a:t>
            </a:r>
            <a:r>
              <a:rPr lang="fr-FR" sz="2000" b="1" dirty="0"/>
              <a:t> (</a:t>
            </a:r>
            <a:r>
              <a:rPr lang="fr-FR" sz="2000" b="1" dirty="0" err="1"/>
              <a:t>pygame</a:t>
            </a:r>
            <a:r>
              <a:rPr lang="fr-FR" sz="2000" b="1" dirty="0"/>
              <a:t>, </a:t>
            </a:r>
            <a:r>
              <a:rPr lang="fr-FR" sz="2000" b="1" dirty="0" err="1"/>
              <a:t>numpy</a:t>
            </a:r>
            <a:r>
              <a:rPr lang="fr-FR" sz="2000" b="1" dirty="0"/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C1F139-BDFF-3AEF-4EC2-49CE21289D5E}"/>
              </a:ext>
            </a:extLst>
          </p:cNvPr>
          <p:cNvSpPr/>
          <p:nvPr/>
        </p:nvSpPr>
        <p:spPr>
          <a:xfrm>
            <a:off x="2269062" y="5647749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Reinforcement learning / Q-Learning concepts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5199BC-7D72-455D-022C-ACB58EE32C62}"/>
              </a:ext>
            </a:extLst>
          </p:cNvPr>
          <p:cNvSpPr/>
          <p:nvPr/>
        </p:nvSpPr>
        <p:spPr>
          <a:xfrm>
            <a:off x="636667" y="7010358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Game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developpement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basics with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Pygame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0717B50-6066-DBB8-117C-4E628AE9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C6F9-6C76-3A15-BFF9-3E6DBB88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Valeurs numériques">
            <a:extLst>
              <a:ext uri="{FF2B5EF4-FFF2-40B4-BE49-F238E27FC236}">
                <a16:creationId xmlns:a16="http://schemas.microsoft.com/office/drawing/2014/main" id="{0AD9B333-8412-49BE-568E-7DBA2D31D9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F3FFBF8-5529-6887-9C15-D7D5815B71F6}"/>
              </a:ext>
            </a:extLst>
          </p:cNvPr>
          <p:cNvSpPr/>
          <p:nvPr/>
        </p:nvSpPr>
        <p:spPr>
          <a:xfrm>
            <a:off x="-3150000" y="1970960"/>
            <a:ext cx="5220000" cy="4923948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62CA4-B8E3-6113-8A05-289C9682185A}"/>
              </a:ext>
            </a:extLst>
          </p:cNvPr>
          <p:cNvSpPr/>
          <p:nvPr/>
        </p:nvSpPr>
        <p:spPr>
          <a:xfrm>
            <a:off x="0" y="4764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Required Knowledge &amp; Skills</a:t>
            </a:r>
            <a:endParaRPr lang="fr-F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9B31D9-B7C8-DF8B-313E-729E51A2347E}"/>
              </a:ext>
            </a:extLst>
          </p:cNvPr>
          <p:cNvSpPr/>
          <p:nvPr/>
        </p:nvSpPr>
        <p:spPr>
          <a:xfrm>
            <a:off x="712000" y="2188113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ABCA04-9614-A4D2-3BCF-84F382BD2609}"/>
              </a:ext>
            </a:extLst>
          </p:cNvPr>
          <p:cNvSpPr/>
          <p:nvPr/>
        </p:nvSpPr>
        <p:spPr>
          <a:xfrm>
            <a:off x="1530000" y="3904477"/>
            <a:ext cx="1080000" cy="10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9B716C-F5C8-9D6D-4A88-1BB869B22955}"/>
              </a:ext>
            </a:extLst>
          </p:cNvPr>
          <p:cNvSpPr/>
          <p:nvPr/>
        </p:nvSpPr>
        <p:spPr>
          <a:xfrm>
            <a:off x="712000" y="5620161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82160E-6159-7200-4953-9DABB1BC7766}"/>
              </a:ext>
            </a:extLst>
          </p:cNvPr>
          <p:cNvSpPr/>
          <p:nvPr/>
        </p:nvSpPr>
        <p:spPr>
          <a:xfrm>
            <a:off x="2011335" y="2391410"/>
            <a:ext cx="5454908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pygame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7069ED-4FBB-A4A0-9A81-6E88AAE7F362}"/>
              </a:ext>
            </a:extLst>
          </p:cNvPr>
          <p:cNvSpPr/>
          <p:nvPr/>
        </p:nvSpPr>
        <p:spPr>
          <a:xfrm>
            <a:off x="2791305" y="4101653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Reinforcement learning / Q-Learning concepts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12699C-21FC-0932-CD4E-F84D39A3F197}"/>
              </a:ext>
            </a:extLst>
          </p:cNvPr>
          <p:cNvSpPr/>
          <p:nvPr/>
        </p:nvSpPr>
        <p:spPr>
          <a:xfrm>
            <a:off x="2011335" y="5842406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Game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developpement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basics with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Pygame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1596C-0347-8628-A9AC-C97C87C6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360C-8EDD-7A38-C670-E12B3AE5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Valeurs numériques">
            <a:extLst>
              <a:ext uri="{FF2B5EF4-FFF2-40B4-BE49-F238E27FC236}">
                <a16:creationId xmlns:a16="http://schemas.microsoft.com/office/drawing/2014/main" id="{34679D9E-5A52-C287-2333-10CBF2D298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05A816-B6E7-F4FB-B1FA-9C5DC49C25AD}"/>
              </a:ext>
            </a:extLst>
          </p:cNvPr>
          <p:cNvSpPr/>
          <p:nvPr/>
        </p:nvSpPr>
        <p:spPr>
          <a:xfrm>
            <a:off x="-3150000" y="1970960"/>
            <a:ext cx="5220000" cy="4923948"/>
          </a:xfrm>
          <a:prstGeom prst="ellipse">
            <a:avLst/>
          </a:prstGeom>
          <a:noFill/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BFC68-6685-E384-3D61-7153EF88259A}"/>
              </a:ext>
            </a:extLst>
          </p:cNvPr>
          <p:cNvSpPr/>
          <p:nvPr/>
        </p:nvSpPr>
        <p:spPr>
          <a:xfrm>
            <a:off x="-1097496" y="1507367"/>
            <a:ext cx="1080000" cy="10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3B052E-6B16-83BA-EDF4-1984796C8D36}"/>
              </a:ext>
            </a:extLst>
          </p:cNvPr>
          <p:cNvSpPr/>
          <p:nvPr/>
        </p:nvSpPr>
        <p:spPr>
          <a:xfrm>
            <a:off x="745502" y="2175501"/>
            <a:ext cx="1080000" cy="108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C87624-B4A1-1A0B-DFE6-C8633482DB72}"/>
              </a:ext>
            </a:extLst>
          </p:cNvPr>
          <p:cNvSpPr/>
          <p:nvPr/>
        </p:nvSpPr>
        <p:spPr>
          <a:xfrm>
            <a:off x="1504480" y="4078368"/>
            <a:ext cx="1080000" cy="10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E0DD72-4CC6-C757-06CD-E0F2D0AAD754}"/>
              </a:ext>
            </a:extLst>
          </p:cNvPr>
          <p:cNvSpPr/>
          <p:nvPr/>
        </p:nvSpPr>
        <p:spPr>
          <a:xfrm>
            <a:off x="152091" y="1320068"/>
            <a:ext cx="5454908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Python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programming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pygame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sz="2000" b="1" dirty="0" err="1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9D2C91-4027-C5F0-9620-FFC2089374F5}"/>
              </a:ext>
            </a:extLst>
          </p:cNvPr>
          <p:cNvSpPr/>
          <p:nvPr/>
        </p:nvSpPr>
        <p:spPr>
          <a:xfrm>
            <a:off x="2006807" y="2391409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Reinforcement learning / Q-Learning concepts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916AFC-C088-A2CC-9D89-B3538785C84E}"/>
              </a:ext>
            </a:extLst>
          </p:cNvPr>
          <p:cNvSpPr/>
          <p:nvPr/>
        </p:nvSpPr>
        <p:spPr>
          <a:xfrm>
            <a:off x="2803815" y="4300613"/>
            <a:ext cx="5937389" cy="648183"/>
          </a:xfrm>
          <a:prstGeom prst="roundRect">
            <a:avLst>
              <a:gd name="adj" fmla="val 2738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>
                <a:solidFill>
                  <a:schemeClr val="bg1"/>
                </a:solidFill>
              </a:rPr>
              <a:t>Game </a:t>
            </a:r>
            <a:r>
              <a:rPr lang="en-US" sz="2000" b="1" dirty="0" err="1">
                <a:solidFill>
                  <a:schemeClr val="bg1"/>
                </a:solidFill>
              </a:rPr>
              <a:t>developpement</a:t>
            </a:r>
            <a:r>
              <a:rPr lang="en-US" sz="2000" b="1" dirty="0">
                <a:solidFill>
                  <a:schemeClr val="bg1"/>
                </a:solidFill>
              </a:rPr>
              <a:t> basics with </a:t>
            </a:r>
            <a:r>
              <a:rPr lang="en-US" sz="2000" b="1" dirty="0" err="1">
                <a:solidFill>
                  <a:schemeClr val="bg1"/>
                </a:solidFill>
              </a:rPr>
              <a:t>Pygame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DF671-2748-309F-3F50-526C10129E36}"/>
              </a:ext>
            </a:extLst>
          </p:cNvPr>
          <p:cNvSpPr/>
          <p:nvPr/>
        </p:nvSpPr>
        <p:spPr>
          <a:xfrm>
            <a:off x="0" y="4764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Required Knowledge &amp; Skills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BB28B8-BED6-9B9B-4455-D14D68FA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51074-48F6-C8A1-BE9A-538125819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CF96ED-5E74-F844-6D92-AAF83FE29C46}"/>
              </a:ext>
            </a:extLst>
          </p:cNvPr>
          <p:cNvSpPr/>
          <p:nvPr/>
        </p:nvSpPr>
        <p:spPr>
          <a:xfrm>
            <a:off x="-8561064" y="2471418"/>
            <a:ext cx="8056880" cy="3393440"/>
          </a:xfrm>
          <a:prstGeom prst="roundRect">
            <a:avLst>
              <a:gd name="adj" fmla="val 126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b="1" dirty="0"/>
              <a:t>Team Leader: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Game Developer: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AI Developer: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Testing Lead: </a:t>
            </a:r>
            <a:r>
              <a:rPr lang="en-US" sz="2400" dirty="0"/>
              <a:t>BADRA Julien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65401-AF2C-1A86-0CF1-59F69B6EA4B6}"/>
              </a:ext>
            </a:extLst>
          </p:cNvPr>
          <p:cNvSpPr/>
          <p:nvPr/>
        </p:nvSpPr>
        <p:spPr>
          <a:xfrm>
            <a:off x="543559" y="2471418"/>
            <a:ext cx="8056880" cy="3393440"/>
          </a:xfrm>
          <a:prstGeom prst="roundRect">
            <a:avLst>
              <a:gd name="adj" fmla="val 126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	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Week 1-2: Game Development</a:t>
            </a:r>
          </a:p>
          <a:p>
            <a:pPr algn="ctr"/>
            <a:r>
              <a:rPr lang="en-US" sz="2000" dirty="0"/>
              <a:t>Basic Snake game implementation</a:t>
            </a:r>
          </a:p>
          <a:p>
            <a:pPr algn="ctr"/>
            <a:r>
              <a:rPr lang="en-US" sz="2400" b="1" dirty="0"/>
              <a:t>Week 3-4: AI Implementation</a:t>
            </a:r>
          </a:p>
          <a:p>
            <a:pPr algn="ctr"/>
            <a:r>
              <a:rPr lang="en-US" sz="2000" dirty="0"/>
              <a:t>Q-learning algorithm integration</a:t>
            </a:r>
          </a:p>
          <a:p>
            <a:pPr algn="ctr"/>
            <a:r>
              <a:rPr lang="en-US" sz="2400" b="1" dirty="0"/>
              <a:t>Week 5: Logger &amp; Optimization</a:t>
            </a:r>
          </a:p>
          <a:p>
            <a:pPr algn="ctr"/>
            <a:r>
              <a:rPr lang="en-US" sz="2000" dirty="0"/>
              <a:t>Adding log system and bug fixes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30BB4F-2DA6-0267-1E92-E62A600740AB}"/>
              </a:ext>
            </a:extLst>
          </p:cNvPr>
          <p:cNvSpPr/>
          <p:nvPr/>
        </p:nvSpPr>
        <p:spPr>
          <a:xfrm>
            <a:off x="6758940" y="2471418"/>
            <a:ext cx="2385059" cy="9144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</a:t>
            </a:r>
            <a:r>
              <a:rPr lang="fr-FR" b="1" dirty="0"/>
              <a:t>Week 5</a:t>
            </a:r>
            <a:r>
              <a:rPr lang="fr-FR" dirty="0"/>
              <a:t> : Jan 20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4A32BA-6CB5-C063-AA99-14B1EC042D3C}"/>
              </a:ext>
            </a:extLst>
          </p:cNvPr>
          <p:cNvSpPr/>
          <p:nvPr/>
        </p:nvSpPr>
        <p:spPr>
          <a:xfrm>
            <a:off x="4571999" y="2471418"/>
            <a:ext cx="2739385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   </a:t>
            </a:r>
            <a:r>
              <a:rPr lang="fr-FR" b="1" dirty="0"/>
              <a:t>Week 4</a:t>
            </a:r>
            <a:r>
              <a:rPr lang="fr-FR" dirty="0"/>
              <a:t> : Jan 13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06758D-58F0-833B-7794-6E46C3D59FC3}"/>
              </a:ext>
            </a:extLst>
          </p:cNvPr>
          <p:cNvSpPr/>
          <p:nvPr/>
        </p:nvSpPr>
        <p:spPr>
          <a:xfrm>
            <a:off x="2340612" y="2471418"/>
            <a:ext cx="2740662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</a:t>
            </a:r>
            <a:r>
              <a:rPr lang="fr-FR" b="1" dirty="0"/>
              <a:t>Week 3</a:t>
            </a:r>
            <a:r>
              <a:rPr lang="fr-FR" dirty="0"/>
              <a:t> :  Jan 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188898-EAAE-6109-BF5D-CB0D8BC7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956858-4D8D-524F-CD50-777EA8E7B998}"/>
              </a:ext>
            </a:extLst>
          </p:cNvPr>
          <p:cNvSpPr/>
          <p:nvPr/>
        </p:nvSpPr>
        <p:spPr>
          <a:xfrm>
            <a:off x="-10222231" y="2471418"/>
            <a:ext cx="13116564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/>
              <a:t>Week 1 &amp; 2 </a:t>
            </a:r>
            <a:r>
              <a:rPr lang="fr-FR" dirty="0"/>
              <a:t>: vacations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AD68A-440E-5B61-83F7-C486D39F999F}"/>
              </a:ext>
            </a:extLst>
          </p:cNvPr>
          <p:cNvSpPr/>
          <p:nvPr/>
        </p:nvSpPr>
        <p:spPr>
          <a:xfrm>
            <a:off x="-9144001" y="476460"/>
            <a:ext cx="18288000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    Team Organisation										Schedule &amp; Timeline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0491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385F-074D-3E85-84CF-01C3F2F78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2F2BF5-7C3F-1D02-D219-A087A8915608}"/>
              </a:ext>
            </a:extLst>
          </p:cNvPr>
          <p:cNvSpPr/>
          <p:nvPr/>
        </p:nvSpPr>
        <p:spPr>
          <a:xfrm>
            <a:off x="582938" y="2471418"/>
            <a:ext cx="8056880" cy="3393440"/>
          </a:xfrm>
          <a:prstGeom prst="roundRect">
            <a:avLst>
              <a:gd name="adj" fmla="val 126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b="1" dirty="0"/>
              <a:t>Team Leader: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Game Developer: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AI Developer: </a:t>
            </a:r>
            <a:r>
              <a:rPr lang="en-US" sz="2400" dirty="0"/>
              <a:t>BADRA Julien</a:t>
            </a:r>
          </a:p>
          <a:p>
            <a:pPr lvl="1" algn="ctr"/>
            <a:r>
              <a:rPr lang="en-US" sz="2400" b="1" dirty="0"/>
              <a:t>Testing Lead: </a:t>
            </a:r>
            <a:r>
              <a:rPr lang="en-US" sz="2400" dirty="0"/>
              <a:t>BADRA Julien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B966F3-9B6C-F296-DF81-47BE9A5A2953}"/>
              </a:ext>
            </a:extLst>
          </p:cNvPr>
          <p:cNvSpPr/>
          <p:nvPr/>
        </p:nvSpPr>
        <p:spPr>
          <a:xfrm>
            <a:off x="9687561" y="2471418"/>
            <a:ext cx="8056880" cy="3393440"/>
          </a:xfrm>
          <a:prstGeom prst="roundRect">
            <a:avLst>
              <a:gd name="adj" fmla="val 126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	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Week 1-2: Game Development</a:t>
            </a:r>
          </a:p>
          <a:p>
            <a:pPr algn="ctr"/>
            <a:r>
              <a:rPr lang="en-US" sz="2000" dirty="0"/>
              <a:t>Basic Snake game implementation</a:t>
            </a:r>
          </a:p>
          <a:p>
            <a:pPr algn="ctr"/>
            <a:r>
              <a:rPr lang="en-US" sz="2400" b="1" dirty="0"/>
              <a:t>Week 3-4: AI Implementation</a:t>
            </a:r>
          </a:p>
          <a:p>
            <a:pPr algn="ctr"/>
            <a:r>
              <a:rPr lang="en-US" sz="2000" dirty="0"/>
              <a:t>Q-learning algorithm integration</a:t>
            </a:r>
          </a:p>
          <a:p>
            <a:pPr algn="ctr"/>
            <a:r>
              <a:rPr lang="en-US" sz="2400" b="1" dirty="0"/>
              <a:t>Week 5: Logger &amp; Optimization</a:t>
            </a:r>
          </a:p>
          <a:p>
            <a:pPr algn="ctr"/>
            <a:r>
              <a:rPr lang="en-US" sz="2000" dirty="0"/>
              <a:t>Adding log system and bug fixes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72F4A0-FFD2-87FF-56C2-DD504346EC9B}"/>
              </a:ext>
            </a:extLst>
          </p:cNvPr>
          <p:cNvSpPr/>
          <p:nvPr/>
        </p:nvSpPr>
        <p:spPr>
          <a:xfrm>
            <a:off x="15902942" y="2471418"/>
            <a:ext cx="2385059" cy="914400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</a:t>
            </a:r>
            <a:r>
              <a:rPr lang="fr-FR" b="1" dirty="0"/>
              <a:t>Week 5</a:t>
            </a:r>
            <a:r>
              <a:rPr lang="fr-FR" dirty="0"/>
              <a:t> : Jan 20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13870B-654D-F46F-173C-0620999A46F4}"/>
              </a:ext>
            </a:extLst>
          </p:cNvPr>
          <p:cNvSpPr/>
          <p:nvPr/>
        </p:nvSpPr>
        <p:spPr>
          <a:xfrm>
            <a:off x="13716001" y="2471418"/>
            <a:ext cx="2739385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   </a:t>
            </a:r>
            <a:r>
              <a:rPr lang="fr-FR" b="1" dirty="0"/>
              <a:t>Week 4</a:t>
            </a:r>
            <a:r>
              <a:rPr lang="fr-FR" dirty="0"/>
              <a:t> : Jan 13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722B936-E607-54B1-9D16-E958356C00C8}"/>
              </a:ext>
            </a:extLst>
          </p:cNvPr>
          <p:cNvSpPr/>
          <p:nvPr/>
        </p:nvSpPr>
        <p:spPr>
          <a:xfrm>
            <a:off x="11484614" y="2471418"/>
            <a:ext cx="2740662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	</a:t>
            </a:r>
            <a:r>
              <a:rPr lang="fr-FR" b="1" dirty="0"/>
              <a:t>Week 3</a:t>
            </a:r>
            <a:r>
              <a:rPr lang="fr-FR" dirty="0"/>
              <a:t> :  Jan 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2B7C85-15D4-FAA5-E8FB-BFB5993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97202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60640-BD74-016B-20F4-B26343219329}"/>
              </a:ext>
            </a:extLst>
          </p:cNvPr>
          <p:cNvSpPr/>
          <p:nvPr/>
        </p:nvSpPr>
        <p:spPr>
          <a:xfrm>
            <a:off x="2" y="510960"/>
            <a:ext cx="18288000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    Team Organisation										Schedule &amp; Timeline</a:t>
            </a:r>
          </a:p>
          <a:p>
            <a:pPr algn="ctr"/>
            <a:endParaRPr lang="fr-F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18E226-D557-2867-FD91-BA9FB1F2C72D}"/>
              </a:ext>
            </a:extLst>
          </p:cNvPr>
          <p:cNvSpPr/>
          <p:nvPr/>
        </p:nvSpPr>
        <p:spPr>
          <a:xfrm>
            <a:off x="-1078229" y="2471418"/>
            <a:ext cx="13116564" cy="91440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dirty="0"/>
              <a:t>Week 1 &amp; 2 </a:t>
            </a:r>
            <a:r>
              <a:rPr lang="fr-FR" dirty="0"/>
              <a:t>: vacations</a:t>
            </a:r>
          </a:p>
        </p:txBody>
      </p:sp>
    </p:spTree>
    <p:extLst>
      <p:ext uri="{BB962C8B-B14F-4D97-AF65-F5344CB8AC3E}">
        <p14:creationId xmlns:p14="http://schemas.microsoft.com/office/powerpoint/2010/main" val="750494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EE3A-3B01-866A-18E5-E4D8982B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244C9-E321-3468-7708-5866B717FD5F}"/>
              </a:ext>
            </a:extLst>
          </p:cNvPr>
          <p:cNvSpPr/>
          <p:nvPr/>
        </p:nvSpPr>
        <p:spPr>
          <a:xfrm>
            <a:off x="1" y="5109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Project Risks</a:t>
            </a:r>
            <a:endParaRPr lang="fr-FR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FE3FBF-C2DE-2F31-BC43-DD09818830B9}"/>
              </a:ext>
            </a:extLst>
          </p:cNvPr>
          <p:cNvSpPr/>
          <p:nvPr/>
        </p:nvSpPr>
        <p:spPr>
          <a:xfrm>
            <a:off x="441960" y="2545080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15B4C4-975F-B31A-D1D2-BCA4DD808DCB}"/>
              </a:ext>
            </a:extLst>
          </p:cNvPr>
          <p:cNvSpPr/>
          <p:nvPr/>
        </p:nvSpPr>
        <p:spPr>
          <a:xfrm>
            <a:off x="441960" y="3740149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70AFE5-1694-940E-1130-E7A19820142E}"/>
              </a:ext>
            </a:extLst>
          </p:cNvPr>
          <p:cNvSpPr/>
          <p:nvPr/>
        </p:nvSpPr>
        <p:spPr>
          <a:xfrm>
            <a:off x="441960" y="4935218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Espace réservé du contenu 4" descr="Graphiques">
            <a:extLst>
              <a:ext uri="{FF2B5EF4-FFF2-40B4-BE49-F238E27FC236}">
                <a16:creationId xmlns:a16="http://schemas.microsoft.com/office/drawing/2014/main" id="{810DE7B5-7532-B07D-5242-A67B45EA9A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344035" y="2729916"/>
            <a:ext cx="4344458" cy="2904386"/>
          </a:xfrm>
          <a:prstGeom prst="roundRect">
            <a:avLst>
              <a:gd name="adj" fmla="val 11420"/>
            </a:avLst>
          </a:prstGeom>
        </p:spPr>
      </p:pic>
      <p:pic>
        <p:nvPicPr>
          <p:cNvPr id="2" name="Picture 2" descr="Logo Python">
            <a:extLst>
              <a:ext uri="{FF2B5EF4-FFF2-40B4-BE49-F238E27FC236}">
                <a16:creationId xmlns:a16="http://schemas.microsoft.com/office/drawing/2014/main" id="{438C5933-67FA-EDF4-0686-67F05E95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50988" y="2545080"/>
            <a:ext cx="3022576" cy="30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8DCC15-FB96-3AB4-E0C3-14F124E20820}"/>
              </a:ext>
            </a:extLst>
          </p:cNvPr>
          <p:cNvSpPr txBox="1"/>
          <p:nvPr/>
        </p:nvSpPr>
        <p:spPr>
          <a:xfrm>
            <a:off x="1281452" y="2802374"/>
            <a:ext cx="16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AI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93F3D-DFF0-FBD7-77C8-765EBF509359}"/>
              </a:ext>
            </a:extLst>
          </p:cNvPr>
          <p:cNvSpPr txBox="1"/>
          <p:nvPr/>
        </p:nvSpPr>
        <p:spPr>
          <a:xfrm>
            <a:off x="637909" y="3951515"/>
            <a:ext cx="29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Learning </a:t>
            </a:r>
            <a:r>
              <a:rPr lang="fr-FR" dirty="0" err="1">
                <a:solidFill>
                  <a:schemeClr val="bg1"/>
                </a:solidFill>
              </a:rPr>
              <a:t>curve</a:t>
            </a:r>
            <a:r>
              <a:rPr lang="fr-FR" dirty="0">
                <a:solidFill>
                  <a:schemeClr val="bg1"/>
                </a:solidFill>
              </a:rPr>
              <a:t> for Q-</a:t>
            </a:r>
            <a:r>
              <a:rPr lang="fr-FR" dirty="0" err="1">
                <a:solidFill>
                  <a:schemeClr val="bg1"/>
                </a:solidFill>
              </a:rPr>
              <a:t>learning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F44AB1-A175-4844-E115-E99901B8FE5D}"/>
              </a:ext>
            </a:extLst>
          </p:cNvPr>
          <p:cNvSpPr txBox="1"/>
          <p:nvPr/>
        </p:nvSpPr>
        <p:spPr>
          <a:xfrm>
            <a:off x="957999" y="5054012"/>
            <a:ext cx="229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Integration</a:t>
            </a:r>
            <a:r>
              <a:rPr lang="fr-FR" dirty="0">
                <a:solidFill>
                  <a:schemeClr val="bg1"/>
                </a:solidFill>
              </a:rPr>
              <a:t> issues </a:t>
            </a:r>
            <a:r>
              <a:rPr lang="fr-FR" dirty="0" err="1">
                <a:solidFill>
                  <a:schemeClr val="bg1"/>
                </a:solidFill>
              </a:rPr>
              <a:t>between</a:t>
            </a:r>
            <a:r>
              <a:rPr lang="fr-FR" dirty="0">
                <a:solidFill>
                  <a:schemeClr val="bg1"/>
                </a:solidFill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783877594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0727-CEDA-2E78-985F-279EA8FB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79512-C2AE-B403-A698-B35EEB2B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6F291-4827-7206-AACB-A0AA13713E08}"/>
              </a:ext>
            </a:extLst>
          </p:cNvPr>
          <p:cNvSpPr/>
          <p:nvPr/>
        </p:nvSpPr>
        <p:spPr>
          <a:xfrm>
            <a:off x="1" y="510960"/>
            <a:ext cx="9143999" cy="15314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err="1">
                <a:solidFill>
                  <a:schemeClr val="bg1"/>
                </a:solidFill>
              </a:rPr>
              <a:t>Delivrables</a:t>
            </a:r>
            <a:endParaRPr lang="fr-FR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4C5322-1EB2-6D1B-B932-6C73F156B8A6}"/>
              </a:ext>
            </a:extLst>
          </p:cNvPr>
          <p:cNvSpPr/>
          <p:nvPr/>
        </p:nvSpPr>
        <p:spPr>
          <a:xfrm>
            <a:off x="5366173" y="2545080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B0C5C3-5FC0-4224-8DAB-4DEF9D3CE777}"/>
              </a:ext>
            </a:extLst>
          </p:cNvPr>
          <p:cNvSpPr/>
          <p:nvPr/>
        </p:nvSpPr>
        <p:spPr>
          <a:xfrm>
            <a:off x="5366173" y="3740149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2576DA-14F8-E222-93C4-8F7ECAEBD620}"/>
              </a:ext>
            </a:extLst>
          </p:cNvPr>
          <p:cNvSpPr/>
          <p:nvPr/>
        </p:nvSpPr>
        <p:spPr>
          <a:xfrm>
            <a:off x="5366173" y="4935218"/>
            <a:ext cx="3322320" cy="8839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Espace réservé du contenu 4" descr="Graphiques">
            <a:extLst>
              <a:ext uri="{FF2B5EF4-FFF2-40B4-BE49-F238E27FC236}">
                <a16:creationId xmlns:a16="http://schemas.microsoft.com/office/drawing/2014/main" id="{B85770D3-2FB1-3617-19A3-5192D31D14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9268248" y="2729916"/>
            <a:ext cx="4344458" cy="2904386"/>
          </a:xfrm>
          <a:prstGeom prst="roundRect">
            <a:avLst>
              <a:gd name="adj" fmla="val 11420"/>
            </a:avLst>
          </a:prstGeom>
        </p:spPr>
      </p:pic>
      <p:pic>
        <p:nvPicPr>
          <p:cNvPr id="1026" name="Picture 2" descr="Logo Python">
            <a:extLst>
              <a:ext uri="{FF2B5EF4-FFF2-40B4-BE49-F238E27FC236}">
                <a16:creationId xmlns:a16="http://schemas.microsoft.com/office/drawing/2014/main" id="{B5716177-438F-4865-F416-99917970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20" y="2545080"/>
            <a:ext cx="3022576" cy="30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833301-3FA1-3326-E440-4639FF7742FD}"/>
              </a:ext>
            </a:extLst>
          </p:cNvPr>
          <p:cNvSpPr txBox="1"/>
          <p:nvPr/>
        </p:nvSpPr>
        <p:spPr>
          <a:xfrm>
            <a:off x="6399857" y="5186563"/>
            <a:ext cx="141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Snake_log.py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12C34-B73E-827E-A53F-4EFD77FB4463}"/>
              </a:ext>
            </a:extLst>
          </p:cNvPr>
          <p:cNvSpPr txBox="1"/>
          <p:nvPr/>
        </p:nvSpPr>
        <p:spPr>
          <a:xfrm>
            <a:off x="6779256" y="3997443"/>
            <a:ext cx="65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AI.py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A78ABA-4FCC-B843-1967-D894BA7D46E1}"/>
              </a:ext>
            </a:extLst>
          </p:cNvPr>
          <p:cNvSpPr txBox="1"/>
          <p:nvPr/>
        </p:nvSpPr>
        <p:spPr>
          <a:xfrm>
            <a:off x="6596515" y="279092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Game.py</a:t>
            </a:r>
          </a:p>
        </p:txBody>
      </p:sp>
    </p:spTree>
    <p:extLst>
      <p:ext uri="{BB962C8B-B14F-4D97-AF65-F5344CB8AC3E}">
        <p14:creationId xmlns:p14="http://schemas.microsoft.com/office/powerpoint/2010/main" val="1861663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369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julien badra</cp:lastModifiedBy>
  <cp:revision>4</cp:revision>
  <dcterms:created xsi:type="dcterms:W3CDTF">2013-01-27T09:14:16Z</dcterms:created>
  <dcterms:modified xsi:type="dcterms:W3CDTF">2024-12-20T10:52:02Z</dcterms:modified>
  <cp:category/>
</cp:coreProperties>
</file>