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BABE4-3E4F-4768-A049-FA5E13211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B37096-4460-43CA-A1EA-254437373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88F0F-363C-4D26-885E-D5CF7931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0CBE-8AB8-4A28-8AA1-7A8DF3C467E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DF353-2038-44DA-BAFC-A013CAD8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92399-BFAC-4BEF-AAB9-50122AA7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58F5-B1EE-407D-8DB1-82CA54189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7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40BAA-0D02-47D4-A7D2-14D47F5F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33F8A9-0EF0-4F3C-9E0F-DF2013FE6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47EFD-40DD-42B7-A630-827B0455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0CBE-8AB8-4A28-8AA1-7A8DF3C467E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56F72-6AFB-49C7-B038-18951C80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D69D4-80B0-4D73-B6D8-4155CD1F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58F5-B1EE-407D-8DB1-82CA54189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696CEB-5F17-4236-80A0-DFB126EFE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187E7B-CB20-424B-879F-795E4B9B2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BB729-BBF9-47D7-92D8-7E6B630F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0CBE-8AB8-4A28-8AA1-7A8DF3C467E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47A37-0B3B-482B-B646-DE9376BF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ACDE3-515B-4819-8450-6AA93DE0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58F5-B1EE-407D-8DB1-82CA54189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5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C3F49-C7BC-4362-873D-07F3F9AA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90B9A-63C1-495D-9208-C6417B85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CEB46-6E48-403F-B1C4-B2108F16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0CBE-8AB8-4A28-8AA1-7A8DF3C467E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C2EF5-3EFD-4E7C-B54E-E2251D79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D657C-BC87-424C-8200-B36B9C0B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58F5-B1EE-407D-8DB1-82CA54189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6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E2F1F-DE76-4DA1-96AC-AC551CC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8D4563-B316-4082-9596-DAE72DE32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F208D-49B9-4517-8BB1-A7A19771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0CBE-8AB8-4A28-8AA1-7A8DF3C467E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C7DAC-0440-4550-A9C1-93D8C010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6DEB4-8E23-4D26-8A5F-DE71A8AD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58F5-B1EE-407D-8DB1-82CA54189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77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455D5-B59D-4CA1-9830-D89F30E2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A3FF6-DE7B-4323-9EC6-D4DE8DFBE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D62DCA-8C1A-48C9-A939-1EDFBA069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1D5EFD-0950-4556-AD43-5B49427C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0CBE-8AB8-4A28-8AA1-7A8DF3C467E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64590-9D04-44F4-BA6E-4612EB01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C3337C-22E4-43DA-8EFB-0202B8D0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58F5-B1EE-407D-8DB1-82CA54189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8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CF357-9115-410C-A5E0-2D74D2C5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B1229-9BCF-49D9-82FF-2484A3965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A133D2-054D-46BC-A0E1-5CB7EF6E8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E6E076-C5C5-44AA-8DFD-10DC12B42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AE3FA7-2F19-423A-994B-8807C937B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6B785F-E696-47CF-A08B-890A550A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0CBE-8AB8-4A28-8AA1-7A8DF3C467E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3313CA-4E21-47DF-BE3E-9156369F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FDE16B-4C18-45A3-BAAF-BB8D5F19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58F5-B1EE-407D-8DB1-82CA54189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1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D5432-BD7F-4397-AB03-F5A5C605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F15B1B-E5C4-4239-92E2-FAF72B98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0CBE-8AB8-4A28-8AA1-7A8DF3C467E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E27203-7336-4F57-919A-1E63F0BC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EBA0C6-36F5-45FB-A26D-EC5EF7AE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58F5-B1EE-407D-8DB1-82CA54189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75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A7F827-5A32-49BE-901A-BB6ED288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0CBE-8AB8-4A28-8AA1-7A8DF3C467E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93FBFF-1ACF-4C6D-9506-E095AAB7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397E17-940F-485B-9F28-FBEA5BED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58F5-B1EE-407D-8DB1-82CA54189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3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2A91C-6EC2-45C0-8B33-3E16C373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96B74-E3E2-4B95-9F2F-DD9472958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F9EC7-4F9C-4ACD-9B3B-4F2277156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B58A05-41FD-4DEC-A0B1-A88FBC2B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0CBE-8AB8-4A28-8AA1-7A8DF3C467E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23F189-F1DA-4C9E-8932-53B53DD3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9D9076-93D9-436F-9642-6388AB5C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58F5-B1EE-407D-8DB1-82CA54189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92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C1A41-35E6-4C88-ACFC-40811B0D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DFF09E-1B12-4847-8B76-241F119F1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A52283-C445-498C-B45F-3019C7E97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9D07E0-AB69-41B2-88D8-6FEC5CA0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0CBE-8AB8-4A28-8AA1-7A8DF3C467E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F911A9-77C5-4656-9DDC-F95830B8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36C770-4426-4D60-925B-25E42059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58F5-B1EE-407D-8DB1-82CA54189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8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4F7CBE-31A8-46B8-899A-3ADA9F0D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27DD0C-0615-4E68-AE6A-A1BC33D6F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6D68C-2567-4315-A3F8-FBF581123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30CBE-8AB8-4A28-8AA1-7A8DF3C467E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A4CDEE-EF8B-4636-90A9-32B0FBC50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938E-74EC-47F1-9F56-E7FABF4B3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758F5-B1EE-407D-8DB1-82CA54189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1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图片包含 文字&#10;&#10;已生成高可信度的说明">
            <a:hlinkClick r:id="rId2" action="ppaction://hlinkfile"/>
            <a:extLst>
              <a:ext uri="{FF2B5EF4-FFF2-40B4-BE49-F238E27FC236}">
                <a16:creationId xmlns:a16="http://schemas.microsoft.com/office/drawing/2014/main" id="{321E4269-BAFF-40E6-8A3E-AB7FB5556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65" y="703919"/>
            <a:ext cx="6089568" cy="545016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16362BB-4398-444C-AF1F-F1206B11C680}"/>
              </a:ext>
            </a:extLst>
          </p:cNvPr>
          <p:cNvSpPr txBox="1"/>
          <p:nvPr/>
        </p:nvSpPr>
        <p:spPr>
          <a:xfrm>
            <a:off x="2993864" y="5950789"/>
            <a:ext cx="2254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xure Handwriting" panose="020B0402020200020204" pitchFamily="34" charset="0"/>
              </a:rPr>
              <a:t>Jiawei ZHOU</a:t>
            </a:r>
          </a:p>
          <a:p>
            <a:r>
              <a:rPr lang="en-US" altLang="zh-CN" dirty="0">
                <a:solidFill>
                  <a:schemeClr val="bg1"/>
                </a:solidFill>
                <a:latin typeface="Axure Handwriting" panose="020B0402020200020204" pitchFamily="34" charset="0"/>
              </a:rPr>
              <a:t>2018.10.25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0B8641-85AE-4B39-B1D3-FAD7EB3C0863}"/>
              </a:ext>
            </a:extLst>
          </p:cNvPr>
          <p:cNvSpPr txBox="1"/>
          <p:nvPr/>
        </p:nvSpPr>
        <p:spPr>
          <a:xfrm>
            <a:off x="210510" y="2430974"/>
            <a:ext cx="4654294" cy="8787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b="1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Axure Handwriting" panose="020B0402020200020204" pitchFamily="34" charset="0"/>
                <a:ea typeface="+mj-ea"/>
                <a:cs typeface="+mj-cs"/>
              </a:rPr>
              <a:t>Chord Diagram</a:t>
            </a:r>
          </a:p>
        </p:txBody>
      </p:sp>
    </p:spTree>
    <p:extLst>
      <p:ext uri="{BB962C8B-B14F-4D97-AF65-F5344CB8AC3E}">
        <p14:creationId xmlns:p14="http://schemas.microsoft.com/office/powerpoint/2010/main" val="160922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Axure Handwriting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jiawei zhou</dc:creator>
  <cp:lastModifiedBy>jiawei zhou</cp:lastModifiedBy>
  <cp:revision>2</cp:revision>
  <dcterms:created xsi:type="dcterms:W3CDTF">2018-10-24T17:38:51Z</dcterms:created>
  <dcterms:modified xsi:type="dcterms:W3CDTF">2018-10-24T17:47:17Z</dcterms:modified>
</cp:coreProperties>
</file>