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7" r:id="rId1"/>
  </p:sldMasterIdLst>
  <p:notesMasterIdLst>
    <p:notesMasterId r:id="rId13"/>
  </p:notesMasterIdLst>
  <p:handoutMasterIdLst>
    <p:handoutMasterId r:id="rId14"/>
  </p:handoutMasterIdLst>
  <p:sldIdLst>
    <p:sldId id="2596" r:id="rId2"/>
    <p:sldId id="2604" r:id="rId3"/>
    <p:sldId id="2597" r:id="rId4"/>
    <p:sldId id="2567" r:id="rId5"/>
    <p:sldId id="2598" r:id="rId6"/>
    <p:sldId id="2599" r:id="rId7"/>
    <p:sldId id="2601" r:id="rId8"/>
    <p:sldId id="2602" r:id="rId9"/>
    <p:sldId id="2603" r:id="rId10"/>
    <p:sldId id="2571" r:id="rId11"/>
    <p:sldId id="2584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A2CF8-2717-47DF-89BF-8FC4EF3ACDBB}" v="4" dt="2020-05-11T09:26:40.2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5280" autoAdjust="0"/>
  </p:normalViewPr>
  <p:slideViewPr>
    <p:cSldViewPr snapToGrid="0" snapToObjects="1" showGuides="1">
      <p:cViewPr varScale="1">
        <p:scale>
          <a:sx n="67" d="100"/>
          <a:sy n="67" d="100"/>
        </p:scale>
        <p:origin x="644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F66ED8-2BC3-412E-80B3-71962948B317}" type="datetime1">
              <a:rPr lang="nl-NL" smtClean="0"/>
              <a:t>12-5-2020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7C8325-CE22-4679-8043-BA3B1311C8C6}" type="datetime1">
              <a:rPr lang="nl-NL" noProof="0" smtClean="0"/>
              <a:t>12-5-2020</a:t>
            </a:fld>
            <a:endParaRPr lang="nl-NL" noProof="0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375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746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8459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786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34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9438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780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C3F25-F911-436B-9946-7E6604599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D60A84A-1F26-4596-B3CF-0CAC333C5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A89F7A-BF8C-4D3D-AE18-2E5BA2FA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3075-762A-4ED9-9036-F1139CBC9EDF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64D90C-50B0-4EFE-AE80-38059351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821F6C-8856-4025-815B-05C90C3A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6A67-8E9F-4824-91FE-F6327B7B96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E65C9-A6B7-464A-930D-663ECCE0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9C76F2C-1C30-4B74-AE60-BB1DE4E1D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B3C060-481C-4EC6-8D1D-30A0E695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3075-762A-4ED9-9036-F1139CBC9EDF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0E1273-67A5-404D-B882-DAC6B331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838ECF-572A-4CDA-8349-32244B31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6A67-8E9F-4824-91FE-F6327B7B96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4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F55B904-786D-40F2-B8AE-068749611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1FD190A-F7C2-45F3-B0DE-42F538EDC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6CF144-FBB8-4FE6-AD1D-A6501801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3075-762A-4ED9-9036-F1139CBC9EDF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FD0CD4-134C-4133-AFEF-9582AC9E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943F83-D9D8-48D0-9A7E-76229C73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6A67-8E9F-4824-91FE-F6327B7B96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833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4" title="Decoratie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8" name="Rechthoek 7" title="Decoratief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rtlCol="0"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10" name="Tijdelijke aanduiding voor tekst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HIER KOMT DE SUBTITEL</a:t>
            </a:r>
          </a:p>
        </p:txBody>
      </p:sp>
      <p:sp>
        <p:nvSpPr>
          <p:cNvPr id="11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18847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nl-NL" noProof="0" dirty="0"/>
              <a:t>Agenda</a:t>
            </a:r>
          </a:p>
        </p:txBody>
      </p:sp>
      <p:sp>
        <p:nvSpPr>
          <p:cNvPr id="29" name="Tijdelijke aanduiding voor afbeelding 28" title="Decoratief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2" name="Tijdelijke aanduiding voor tekst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3" name="Tijdelijke aanduiding voor tekst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4" name="Tijdelijke aanduiding voor tekst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5" name="Tijdelijke aanduiding voor tekst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6" name="Tijdelijke aanduiding voor tekst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42" name="Vorm 62" title="Decoratief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829737" y="3861585"/>
            <a:ext cx="0" cy="200622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399240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 title="Decoratief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nl-NL" sz="1400" b="0" i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jdelijke aanduiding voor afbeelding 4" title="Decoratie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Klik om </a:t>
            </a:r>
            <a:br>
              <a:rPr lang="nl-NL" noProof="0" dirty="0"/>
            </a:br>
            <a:r>
              <a:rPr lang="nl-NL" noProof="0" dirty="0"/>
              <a:t>Titel toevoegen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Klik om hier titel toe te voegen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63449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4" title="Decoratie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Tijdelijke aanduiding voor tekst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1823312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fbeelding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 title="Decoratief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nl-NL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5" name="Tijdelijke aanduiding voor afbeelding 5" title="Decoratief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1" name="Tijdelijke aanduiding voor afbeelding 5" title="Decoratief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2" name="Tijdelijke aanduiding voor afbeelding 5" title="Decoratief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3" name="Tijdelijke aanduiding voor afbeelding 5" title="Decoratief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Klik om hier </a:t>
            </a:r>
            <a:r>
              <a:rPr lang="nl-NL" noProof="0" dirty="0" err="1"/>
              <a:t>diatitel</a:t>
            </a:r>
            <a:r>
              <a:rPr lang="nl-NL" noProof="0" dirty="0"/>
              <a:t> toe te voegen</a:t>
            </a:r>
          </a:p>
        </p:txBody>
      </p:sp>
      <p:sp>
        <p:nvSpPr>
          <p:cNvPr id="25" name="Tijdelijke aanduiding voor tekst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 dirty="0"/>
              <a:t>SUBTITEL HIER</a:t>
            </a:r>
          </a:p>
        </p:txBody>
      </p:sp>
      <p:sp>
        <p:nvSpPr>
          <p:cNvPr id="26" name="Tijdelijke aanduiding voor tekst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7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682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4" title="Decoratie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HIER KOMT DE SUBTITEL</a:t>
            </a:r>
          </a:p>
        </p:txBody>
      </p:sp>
      <p:sp>
        <p:nvSpPr>
          <p:cNvPr id="5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321166" y="4604150"/>
            <a:ext cx="0" cy="2690794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4" title="Decoratie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BEDANKT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WWW.WEBSITENAAM.COM</a:t>
            </a:r>
          </a:p>
        </p:txBody>
      </p:sp>
      <p:sp>
        <p:nvSpPr>
          <p:cNvPr id="5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da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 title="Decoratie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BEDANKT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WWW.WEBSITENAAM.COM</a:t>
            </a:r>
          </a:p>
        </p:txBody>
      </p:sp>
      <p:sp>
        <p:nvSpPr>
          <p:cNvPr id="5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  <p:sp>
        <p:nvSpPr>
          <p:cNvPr id="2" name="Rechthoek 1" title="Decoratief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59768-11E5-4801-A87F-E6723229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52EB92-8517-4668-AFC9-478A357E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C17A6E-DEC8-48D1-BDF7-FD58137F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3075-762A-4ED9-9036-F1139CBC9EDF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0594F0-2325-4AFD-8CB9-BCF131F3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EA4925-7FED-4E20-8B01-6A004357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6A67-8E9F-4824-91FE-F6327B7B96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368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HIER KOMT DE SUBTITEL</a:t>
            </a:r>
          </a:p>
        </p:txBody>
      </p:sp>
      <p:sp>
        <p:nvSpPr>
          <p:cNvPr id="5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  <p:sp>
        <p:nvSpPr>
          <p:cNvPr id="7" name="Rechthoek 6" title="Decoratief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HIER KOMT DE SUBTITEL</a:t>
            </a:r>
          </a:p>
        </p:txBody>
      </p:sp>
      <p:sp>
        <p:nvSpPr>
          <p:cNvPr id="5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  <p:sp>
        <p:nvSpPr>
          <p:cNvPr id="7" name="Rechthoek 6" title="Decoratief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HIER KOMT DE SUBTITEL</a:t>
            </a:r>
          </a:p>
        </p:txBody>
      </p:sp>
      <p:sp>
        <p:nvSpPr>
          <p:cNvPr id="5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  <p:sp>
        <p:nvSpPr>
          <p:cNvPr id="7" name="Rechthoek 6" title="Decoratief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ler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4" title="Decoratie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9" name="Tijdelijke aanduiding voor tekst 12" title="Decoratief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HIER KOMT DE SUBTITEL</a:t>
            </a:r>
          </a:p>
        </p:txBody>
      </p:sp>
      <p:sp>
        <p:nvSpPr>
          <p:cNvPr id="6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deler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4" title="Decoratie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9" name="Tijdelijke aanduiding voor tekst 12" title="Decoratief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HIER KOMT DE SUBTITEL</a:t>
            </a:r>
          </a:p>
        </p:txBody>
      </p:sp>
      <p:sp>
        <p:nvSpPr>
          <p:cNvPr id="6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deler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4" title="Decoratie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Rechthoek 1" title="Decoratief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9" name="Tijdelijke aanduiding voor tekst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HIER KOMT DE SUBTITEL</a:t>
            </a:r>
          </a:p>
        </p:txBody>
      </p:sp>
      <p:sp>
        <p:nvSpPr>
          <p:cNvPr id="6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verdel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4" title="Decoratie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Rechthoek 1" title="Decoratief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12" name="Tijdelijke aanduiding voor tekst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HIER KOMT DE SUBTITEL</a:t>
            </a:r>
          </a:p>
        </p:txBody>
      </p:sp>
      <p:sp>
        <p:nvSpPr>
          <p:cNvPr id="13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jdelijke aanduiding voor afbeelding 28" title="Decoratief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2" name="Tijdelijke aanduiding voor tekst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3" name="Tijdelijke aanduiding voor tekst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4" name="Tijdelijke aanduiding voor tekst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5" name="Tijdelijke aanduiding voor tekst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6" name="Tijdelijke aanduiding voor tekst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" name="Rechthoek 2" title="Decoratief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2" name="Vorm 62" title="Decoratief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nl-NL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jdelijke aanduiding voor afbeelding 28" title="Decoratief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2" name="Tijdelijke aanduiding voor tekst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3" name="Tijdelijke aanduiding voor tekst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4" name="Tijdelijke aanduiding voor tekst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5" name="Tijdelijke aanduiding voor tekst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6" name="Tijdelijke aanduiding voor tekst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" name="Rechthoek 2" title="Decoratief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2" name="Vorm 62" title="Decoratief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nl-NL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jdelijke aanduiding voor afbeelding 28" title="Decoratief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Rechthoek 2" title="Decoratief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2" name="Tijdelijke aanduiding voor tekst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3" name="Tijdelijke aanduiding voor tekst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4" name="Tijdelijke aanduiding voor tekst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5" name="Tijdelijke aanduiding voor tekst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6" name="Tijdelijke aanduiding voor tekst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Klik om de tekststijlen van </a:t>
            </a:r>
            <a:br>
              <a:rPr lang="nl-NL" noProof="0" dirty="0"/>
            </a:br>
            <a:r>
              <a:rPr lang="nl-NL" noProof="0" dirty="0"/>
              <a:t>het model te bewerken</a:t>
            </a:r>
          </a:p>
        </p:txBody>
      </p:sp>
      <p:sp>
        <p:nvSpPr>
          <p:cNvPr id="37" name="Tijdelijke aanduiding voor tekst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1</a:t>
            </a:r>
          </a:p>
        </p:txBody>
      </p:sp>
      <p:sp>
        <p:nvSpPr>
          <p:cNvPr id="38" name="Tijdelijke aanduiding voor tekst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2</a:t>
            </a:r>
          </a:p>
        </p:txBody>
      </p:sp>
      <p:sp>
        <p:nvSpPr>
          <p:cNvPr id="39" name="Tijdelijke aanduiding voor tekst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3</a:t>
            </a:r>
          </a:p>
        </p:txBody>
      </p:sp>
      <p:sp>
        <p:nvSpPr>
          <p:cNvPr id="40" name="Tijdelijke aanduiding voor tekst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4</a:t>
            </a:r>
          </a:p>
        </p:txBody>
      </p:sp>
      <p:sp>
        <p:nvSpPr>
          <p:cNvPr id="41" name="Tijdelijke aanduiding voor tekst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nl-NL" noProof="0" dirty="0"/>
              <a:t>5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nl-NL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945E4-E2C6-4660-83FF-A362E5EF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DBBCAA3-4972-4F68-A0BB-A0C270A9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DB7B25-856D-4A49-8D73-E8CD0627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3075-762A-4ED9-9036-F1139CBC9EDF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DB4404-5666-4672-9718-6CC52EC5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7BD322-8920-4AD3-AF2D-226058B6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6A67-8E9F-4824-91FE-F6327B7B96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9034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5" name="Tijdelijke aanduiding voor afbeelding 4" title="Decoratie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Vorm 62" title="Decoratief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  <p:sp>
        <p:nvSpPr>
          <p:cNvPr id="9" name="Tijdelijke aanduiding voor afbeelding 5" title="Decoratief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 title="Decoratie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 rtl="0">
              <a:buNone/>
            </a:pPr>
            <a:r>
              <a:rPr lang="nl-NL" noProof="0" dirty="0"/>
              <a:t>Klik om hier titel toe te voegen</a:t>
            </a:r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11" name="Vorm 62" title="Decoratief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3" name="Tijdelijke aanduiding voor afbeelding 4" title="Decoratie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 rtl="0">
              <a:buNone/>
            </a:pPr>
            <a:r>
              <a:rPr lang="nl-NL" noProof="0" dirty="0"/>
              <a:t>Klik om hier titel toe te voegen</a:t>
            </a:r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 rtlCol="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 rtlCol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 title="Decoratief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" name="Rechthoek 2" title="Decoratief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Klik om hier titel toe te voegen</a:t>
            </a:r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nl-NL" noProof="0" dirty="0"/>
              <a:t>Klik om hier titel toe te 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rtlCol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 title="Decoratief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1" name="Titel 1" title="Decoratief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nl-NL" noProof="0" dirty="0"/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Klik om hier titel toe te voegen</a:t>
            </a:r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nl-NL" noProof="0" dirty="0"/>
              <a:t>Klik om hier titel toe te 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rtlCol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 title="Decoratief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nl-NL" noProof="0" dirty="0"/>
          </a:p>
        </p:txBody>
      </p:sp>
      <p:sp>
        <p:nvSpPr>
          <p:cNvPr id="12" name="Titel 1" title="Decoratief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nl-NL" noProof="0" dirty="0"/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Klik om hier titel toe te voegen</a:t>
            </a:r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nl-NL" noProof="0" dirty="0"/>
              <a:t>Klik om hier titel toe te 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rtlCol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5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 title="Decoratief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nl-NL" noProof="0" dirty="0"/>
          </a:p>
        </p:txBody>
      </p:sp>
      <p:sp>
        <p:nvSpPr>
          <p:cNvPr id="12" name="Titel 1" title="Decoratief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nl-NL" noProof="0" dirty="0"/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Klik om hier titel toe te voegen</a:t>
            </a:r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nl-NL" noProof="0" dirty="0"/>
              <a:t>Klik om hier titel toe te 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rtlCol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5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5" name="Tijdelijke aanduiding voor afbeelding 4" title="Decoratie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Klik om hier titel toe te voegen</a:t>
            </a:r>
          </a:p>
        </p:txBody>
      </p:sp>
      <p:sp>
        <p:nvSpPr>
          <p:cNvPr id="6" name="Tijdelijke aanduiding voor tekst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Klik om hier titel toe te voegen</a:t>
            </a:r>
          </a:p>
        </p:txBody>
      </p:sp>
      <p:sp>
        <p:nvSpPr>
          <p:cNvPr id="10" name="Vorm 62" title="Decoratief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7" name="Tijdelijke aanduiding voor tekst 6" title="Decoratief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nl-NL" noProof="0" dirty="0"/>
              <a:t>Klik om </a:t>
            </a:r>
            <a:br>
              <a:rPr lang="nl-NL" noProof="0" dirty="0"/>
            </a:br>
            <a:r>
              <a:rPr lang="nl-NL" noProof="0" dirty="0"/>
              <a:t>Titel toevoegen</a:t>
            </a:r>
          </a:p>
        </p:txBody>
      </p:sp>
      <p:sp>
        <p:nvSpPr>
          <p:cNvPr id="9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5" name="Tijdelijke aanduiding voor afbeelding 4" title="Decoratief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D6019-3FCC-41E3-87CD-3D52AACF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8500E2-1542-4FF5-BF98-0B704B45A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44D3BE9-81C1-457C-BB23-AD329F6A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3C1D06-6CCD-42EB-AB2D-A281001A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3075-762A-4ED9-9036-F1139CBC9EDF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2724537-A202-498A-BA30-25526757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CDB1571-1107-4099-B447-D5534C2F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6A67-8E9F-4824-91FE-F6327B7B96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9727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 title="Decoratief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 rtlCol="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Klikken om te bewerken </a:t>
            </a:r>
            <a:br>
              <a:rPr lang="nl-NL" noProof="0" dirty="0"/>
            </a:br>
            <a:r>
              <a:rPr lang="nl-NL" noProof="0" dirty="0"/>
              <a:t>Titelstijl van model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 title="Decoratief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4" title="Decoratie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tekst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4" title="Decoratie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4" title="Decoratie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4" title="Decoratie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4" title="Decoratie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4" title="Decoratie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Rechthoek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4" title="Decoratie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Rechthoek 4" title="Decoratief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4" title="Decoratief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Rechthoek 4" title="Decoratief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F5ED0-2355-4901-AD13-0FDA75AA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630151-8947-4410-9695-7C79CBAE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758D4EA-BFB5-4616-8AC2-CC41A1A23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5EFCBB5-161F-4E2A-BDF3-7BDA65184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B06D131-0275-4F32-8EB5-8CC25E81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39C1C0F-ECB6-4160-8F2E-5E3D01E7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3075-762A-4ED9-9036-F1139CBC9EDF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A473D2F-1ED9-4B6C-9903-A67EA6EB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02E372-41CA-4FC2-9180-A788F81C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6A67-8E9F-4824-91FE-F6327B7B96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4076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ef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nl-NL" noProof="0" dirty="0"/>
            </a:p>
          </p:txBody>
        </p:sp>
        <p:sp>
          <p:nvSpPr>
            <p:cNvPr id="6" name="TIJDELIJKE AANDUIDING VOOR AFBEELDING" title="Decoratief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nl-NL" noProof="0" dirty="0"/>
            </a:p>
          </p:txBody>
        </p:sp>
      </p:grp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Sectiekop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ef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nl-NL" noProof="0" dirty="0"/>
            </a:p>
          </p:txBody>
        </p:sp>
        <p:sp>
          <p:nvSpPr>
            <p:cNvPr id="6" name="TIJDELIJKE AANDUIDING VOOR AFBEELDING" title="Decoratief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nl-NL" noProof="0" dirty="0"/>
            </a:p>
          </p:txBody>
        </p:sp>
      </p:grp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Sectiekop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ef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nl-NL" noProof="0" dirty="0"/>
            </a:p>
          </p:txBody>
        </p:sp>
        <p:sp>
          <p:nvSpPr>
            <p:cNvPr id="6" name="TIJDELIJKE AANDUIDING VOOR AFBEELDING" title="Decoratief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nl-NL" noProof="0" dirty="0"/>
            </a:p>
          </p:txBody>
        </p:sp>
      </p:grp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Sectiekop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 title="Decoratief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Sectiekop</a:t>
            </a:r>
          </a:p>
        </p:txBody>
      </p:sp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 title="Decoratief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 dirty="0"/>
              <a:t>Sectiekop</a:t>
            </a:r>
          </a:p>
        </p:txBody>
      </p:sp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fbeelding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/>
            </a:lvl1pPr>
          </a:lstStyle>
          <a:p>
            <a:pPr rtl="0"/>
            <a:r>
              <a:rPr lang="nl-NL" noProof="0" dirty="0"/>
              <a:t>Klik om hier </a:t>
            </a:r>
            <a:r>
              <a:rPr lang="nl-NL" noProof="0" dirty="0" err="1"/>
              <a:t>diatitel</a:t>
            </a:r>
            <a:r>
              <a:rPr lang="nl-NL" noProof="0" dirty="0"/>
              <a:t> toe te voegen</a:t>
            </a:r>
          </a:p>
        </p:txBody>
      </p:sp>
      <p:sp>
        <p:nvSpPr>
          <p:cNvPr id="20" name="Tijdelijke aanduiding voor tekst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 dirty="0"/>
              <a:t>SUBTITEL HIER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5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8" name="Tijdelijke aanduiding voor afbeelding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9" name="Tijdelijke aanduiding voor afbeelding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0" name="Tijdelijke aanduiding voor afbeelding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fbeelding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 title="Decoratief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nl-NL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/>
            </a:lvl1pPr>
          </a:lstStyle>
          <a:p>
            <a:pPr rtl="0"/>
            <a:r>
              <a:rPr lang="nl-NL" noProof="0" dirty="0"/>
              <a:t>Klik om hier </a:t>
            </a:r>
            <a:r>
              <a:rPr lang="nl-NL" noProof="0" dirty="0" err="1"/>
              <a:t>diatitel</a:t>
            </a:r>
            <a:r>
              <a:rPr lang="nl-NL" noProof="0" dirty="0"/>
              <a:t> toe te voegen</a:t>
            </a:r>
          </a:p>
        </p:txBody>
      </p:sp>
      <p:sp>
        <p:nvSpPr>
          <p:cNvPr id="6" name="Tijdelijke aanduiding voor afbeelding 5" title="Decoratief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1" name="Tijdelijke aanduiding voor afbeelding 5" title="Decoratief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3" name="Tijdelijke aanduiding voor afbeelding 5" title="Decoratief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Tijdelijke aanduiding voor afbeelding 5" title="Decoratief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0" name="Tijdelijke aanduiding voor tekst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5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fbeelding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/>
            </a:lvl1pPr>
          </a:lstStyle>
          <a:p>
            <a:pPr rtl="0"/>
            <a:r>
              <a:rPr lang="nl-NL" noProof="0" dirty="0"/>
              <a:t>Klik om hier </a:t>
            </a:r>
            <a:r>
              <a:rPr lang="nl-NL" noProof="0" dirty="0" err="1"/>
              <a:t>diatitel</a:t>
            </a:r>
            <a:r>
              <a:rPr lang="nl-NL" noProof="0" dirty="0"/>
              <a:t> toe te voegen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7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4" name="Tijdelijke aanduiding voor afbeelding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5" name="Tijdelijke aanduiding voor afbeelding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6" name="Tijdelijke aanduiding voor afbeelding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7" name="Tijdelijke aanduiding voor afbeelding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beelding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 title="Decoratief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nl-NL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/>
            </a:lvl1pPr>
          </a:lstStyle>
          <a:p>
            <a:pPr rtl="0"/>
            <a:r>
              <a:rPr lang="nl-NL" noProof="0" dirty="0"/>
              <a:t>Klik om hier </a:t>
            </a:r>
            <a:r>
              <a:rPr lang="nl-NL" noProof="0" dirty="0" err="1"/>
              <a:t>diatitel</a:t>
            </a:r>
            <a:r>
              <a:rPr lang="nl-NL" noProof="0" dirty="0"/>
              <a:t> toe te voegen</a:t>
            </a:r>
          </a:p>
        </p:txBody>
      </p:sp>
      <p:sp>
        <p:nvSpPr>
          <p:cNvPr id="17" name="Tijdelijke aanduiding voor tekst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 dirty="0"/>
              <a:t>SUBTITEL HIER</a:t>
            </a:r>
          </a:p>
        </p:txBody>
      </p:sp>
      <p:sp>
        <p:nvSpPr>
          <p:cNvPr id="6" name="Tijdelijke aanduiding voor afbeelding 5" title="Decoratief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1" name="Tijdelijke aanduiding voor afbeelding 5" title="Decoratief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3" name="Tijdelijke aanduiding voor afbeelding 5" title="Decoratief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Tijdelijke aanduiding voor afbeelding 5" title="Decoratief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5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0D056-4A76-4ECA-944D-784734FE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E4C6448-D2F7-4C11-BC0A-62A5F9C1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3075-762A-4ED9-9036-F1139CBC9EDF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818959E-1AFA-4A92-969E-7469DF09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A9C2EA6-7ED1-4F80-B704-35DA7BD7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6A67-8E9F-4824-91FE-F6327B7B96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67276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 title="Decoratief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5" name="Tijdelijke aanduiding voor afbeelding 4" title="Decoratief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6" name="Tijdelijke aanduiding voor afbeelding 4" title="Decoratief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7" name="Tijdelijke aanduiding voor afbeelding 4" title="Decoratief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jdelijke aanduiding voor afbeelding 4" title="Decoratief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HIER EEN NAAM TOEVOEGEN</a:t>
            </a:r>
          </a:p>
        </p:txBody>
      </p:sp>
      <p:sp>
        <p:nvSpPr>
          <p:cNvPr id="11" name="Tijdelijke aanduiding voor tekst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HIER EEN NAAM TOEVOEGEN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HIER EEN NAAM TOEVOEGEN</a:t>
            </a:r>
          </a:p>
        </p:txBody>
      </p:sp>
      <p:sp>
        <p:nvSpPr>
          <p:cNvPr id="19" name="Tijdelijke aanduiding voor tekst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0" name="Tijdelijke aanduiding voor tekst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nl-NL" noProof="0" dirty="0"/>
              <a:t>HIER EEN NAAM TOEVOEGEN</a:t>
            </a:r>
          </a:p>
        </p:txBody>
      </p:sp>
      <p:sp>
        <p:nvSpPr>
          <p:cNvPr id="21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e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 dirty="0"/>
              <a:t>Klik om hier </a:t>
            </a:r>
            <a:br>
              <a:rPr lang="nl-NL" noProof="0" dirty="0"/>
            </a:br>
            <a:r>
              <a:rPr lang="nl-NL" noProof="0" dirty="0" err="1"/>
              <a:t>Diatitel</a:t>
            </a:r>
            <a:r>
              <a:rPr lang="nl-NL" noProof="0" dirty="0"/>
              <a:t> hier</a:t>
            </a:r>
          </a:p>
        </p:txBody>
      </p:sp>
      <p:sp>
        <p:nvSpPr>
          <p:cNvPr id="13" name="Tijdelijke aanduiding voor tekst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4" name="Tijdelijke aanduiding voor tekst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 dirty="0"/>
              <a:t>SUBTITEL HIER</a:t>
            </a:r>
          </a:p>
        </p:txBody>
      </p:sp>
      <p:sp>
        <p:nvSpPr>
          <p:cNvPr id="3" name="Tijdelijke aanduiding voor grafiek 2" title="Decoratief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dirty="0"/>
              <a:t>Klik om hier </a:t>
            </a:r>
            <a:br>
              <a:rPr lang="nl-NL" noProof="0" dirty="0"/>
            </a:br>
            <a:r>
              <a:rPr lang="nl-NL" noProof="0" dirty="0" err="1"/>
              <a:t>Diatitel</a:t>
            </a:r>
            <a:r>
              <a:rPr lang="nl-NL" noProof="0" dirty="0"/>
              <a:t> hier</a:t>
            </a:r>
          </a:p>
        </p:txBody>
      </p:sp>
      <p:sp>
        <p:nvSpPr>
          <p:cNvPr id="13" name="Tijdelijke aanduiding voor tekst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4" name="Tijdelijke aanduiding voor tekst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 dirty="0"/>
              <a:t>ONDERTITEL HIER</a:t>
            </a:r>
          </a:p>
        </p:txBody>
      </p:sp>
      <p:sp>
        <p:nvSpPr>
          <p:cNvPr id="3" name="Tijdelijke aanduiding voor grafiek 2" title="Decoratief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  <p:sp>
        <p:nvSpPr>
          <p:cNvPr id="7" name="Vorm 62" title="Decoratief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dirty="0"/>
              <a:t>Klik om hier </a:t>
            </a:r>
            <a:br>
              <a:rPr lang="nl-NL" noProof="0" dirty="0"/>
            </a:br>
            <a:r>
              <a:rPr lang="nl-NL" noProof="0" dirty="0" err="1"/>
              <a:t>Diatitel</a:t>
            </a:r>
            <a:r>
              <a:rPr lang="nl-NL" noProof="0" dirty="0"/>
              <a:t> hier</a:t>
            </a:r>
          </a:p>
        </p:txBody>
      </p:sp>
      <p:sp>
        <p:nvSpPr>
          <p:cNvPr id="13" name="Tijdelijke aanduiding voor tekst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4" name="Tijdelijke aanduiding voor tekst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 dirty="0"/>
              <a:t>ONDERTITEL HIER</a:t>
            </a:r>
          </a:p>
        </p:txBody>
      </p:sp>
      <p:sp>
        <p:nvSpPr>
          <p:cNvPr id="3" name="Tijdelijke aanduiding voor grafiek 2" title="Decoratief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dirty="0"/>
              <a:t>Klik om hier </a:t>
            </a:r>
            <a:br>
              <a:rPr lang="nl-NL" noProof="0" dirty="0"/>
            </a:br>
            <a:r>
              <a:rPr lang="nl-NL" noProof="0" dirty="0" err="1"/>
              <a:t>Diatitel</a:t>
            </a:r>
            <a:r>
              <a:rPr lang="nl-NL" noProof="0" dirty="0"/>
              <a:t> hier</a:t>
            </a:r>
          </a:p>
        </p:txBody>
      </p:sp>
      <p:sp>
        <p:nvSpPr>
          <p:cNvPr id="13" name="Tijdelijke aanduiding voor tekst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4" name="Tijdelijke aanduiding voor tekst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 dirty="0"/>
              <a:t>ONDERTITEL HIER</a:t>
            </a:r>
          </a:p>
        </p:txBody>
      </p:sp>
      <p:sp>
        <p:nvSpPr>
          <p:cNvPr id="3" name="Tijdelijke aanduiding voor grafiek 2" title="Decoratief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nl-NL" noProof="0" dirty="0"/>
              <a:t>Klik om hier </a:t>
            </a:r>
            <a:br>
              <a:rPr lang="nl-NL" noProof="0" dirty="0"/>
            </a:br>
            <a:r>
              <a:rPr lang="nl-NL" noProof="0" dirty="0" err="1"/>
              <a:t>Diatitel</a:t>
            </a:r>
            <a:r>
              <a:rPr lang="nl-NL" noProof="0" dirty="0"/>
              <a:t> hier</a:t>
            </a:r>
          </a:p>
        </p:txBody>
      </p:sp>
      <p:sp>
        <p:nvSpPr>
          <p:cNvPr id="13" name="Tijdelijke aanduiding voor tekst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3" name="Tijdelijke aanduiding voor grafiek 2" title="Decoratief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nl-NL" noProof="0" dirty="0"/>
              <a:t>Klik om hier </a:t>
            </a:r>
            <a:br>
              <a:rPr lang="nl-NL" noProof="0" dirty="0"/>
            </a:br>
            <a:r>
              <a:rPr lang="nl-NL" noProof="0" dirty="0" err="1"/>
              <a:t>Diatitel</a:t>
            </a:r>
            <a:r>
              <a:rPr lang="nl-NL" noProof="0" dirty="0"/>
              <a:t> hier</a:t>
            </a:r>
          </a:p>
        </p:txBody>
      </p:sp>
      <p:sp>
        <p:nvSpPr>
          <p:cNvPr id="13" name="Tijdelijke aanduiding voor tekst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3" name="Tijdelijke aanduiding voor grafiek 2" title="Decoratief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  <p:sp>
        <p:nvSpPr>
          <p:cNvPr id="4" name="Tijdelijke aanduiding voor afbeelding 3" title="Decoratief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11" name="Tijdelijke aanduiding voor tekst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 dirty="0"/>
              <a:t>SUBTITEL HIER</a:t>
            </a:r>
          </a:p>
        </p:txBody>
      </p:sp>
      <p:sp>
        <p:nvSpPr>
          <p:cNvPr id="4" name="Tijdelijke aanduiding voor tabel 3" title="Decoratief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tabel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" name="Tijdelijke aanduiding voor afbeelding 6" title="Decoratief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6" name="Tijdelijke aanduiding voor afbeelding 6" title="Decoratief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7" name="Tijdelijke aanduiding voor afbeelding 6" title="Decoratief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nl-NL" noProof="0" dirty="0"/>
              <a:t>Klik om hier </a:t>
            </a:r>
            <a:br>
              <a:rPr lang="nl-NL" noProof="0" dirty="0"/>
            </a:br>
            <a:r>
              <a:rPr lang="nl-NL" noProof="0" dirty="0" err="1"/>
              <a:t>Diatitel</a:t>
            </a:r>
            <a:r>
              <a:rPr lang="nl-NL" noProof="0" dirty="0"/>
              <a:t> hier</a:t>
            </a:r>
          </a:p>
        </p:txBody>
      </p:sp>
      <p:sp>
        <p:nvSpPr>
          <p:cNvPr id="10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F6C59D7-7BD4-49CF-8740-CBE049C3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3075-762A-4ED9-9036-F1139CBC9EDF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0BCB696-B984-4A81-98A8-2969A5D6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460E3C-75B8-459F-9214-655A2ACE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6A67-8E9F-4824-91FE-F6327B7B96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50667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6" title="Decoratief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6" name="Tijdelijke aanduiding voor afbeelding 6" title="Decoratief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nl-NL" noProof="0" dirty="0"/>
              <a:t>Klik om hier </a:t>
            </a:r>
            <a:br>
              <a:rPr lang="nl-NL" noProof="0" dirty="0"/>
            </a:br>
            <a:r>
              <a:rPr lang="nl-NL" noProof="0" dirty="0" err="1"/>
              <a:t>Diatitel</a:t>
            </a:r>
            <a:r>
              <a:rPr lang="nl-NL" noProof="0" dirty="0"/>
              <a:t> hier</a:t>
            </a:r>
          </a:p>
        </p:txBody>
      </p:sp>
      <p:sp>
        <p:nvSpPr>
          <p:cNvPr id="10" name="Vorm 62" title="Decoratief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nl-NL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D7B3E-FBB8-40C4-ADA0-0F120E64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6E3F37-A82A-4CD3-976B-FBF978761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A7156C-7816-44E3-AFCC-8B3C6D3C9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56306B-D63F-40A3-A890-90A3DF5E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3075-762A-4ED9-9036-F1139CBC9EDF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D7025A-B9FA-475D-BB8D-C5DEEEB4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22A2619-D048-4A13-8127-94F6038C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6A67-8E9F-4824-91FE-F6327B7B96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578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76E96-A9B4-4D27-83E7-E480B119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7A43F0D-C932-4579-87E9-3B69EE0AC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FD5725-8A06-4680-A1BF-7B92AB436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31C703-8DCF-4E45-8D78-94D608E7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3075-762A-4ED9-9036-F1139CBC9EDF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D460CF-919F-4CC1-B930-9F2E26C0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9C4411-EE75-4F97-9309-9752D585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6A67-8E9F-4824-91FE-F6327B7B96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72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F8C109-80D5-411F-AA2F-CB4D7311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464413-625F-4723-A799-4423C58B7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8D2FBD-6AF2-4D2B-BD81-CA4B06774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3075-762A-4ED9-9036-F1139CBC9EDF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681720-C6F5-4D48-8AA6-05D53894B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83FAA6-1919-4E8E-BC78-8BBEC6811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6A67-8E9F-4824-91FE-F6327B7B96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534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2" r:id="rId14"/>
    <p:sldLayoutId id="2147483774" r:id="rId15"/>
    <p:sldLayoutId id="2147483776" r:id="rId16"/>
    <p:sldLayoutId id="2147483673" r:id="rId17"/>
    <p:sldLayoutId id="2147483736" r:id="rId18"/>
    <p:sldLayoutId id="2147483735" r:id="rId19"/>
    <p:sldLayoutId id="2147483684" r:id="rId20"/>
    <p:sldLayoutId id="2147483752" r:id="rId21"/>
    <p:sldLayoutId id="2147483737" r:id="rId22"/>
    <p:sldLayoutId id="2147483651" r:id="rId23"/>
    <p:sldLayoutId id="2147483738" r:id="rId24"/>
    <p:sldLayoutId id="2147483685" r:id="rId25"/>
    <p:sldLayoutId id="2147483674" r:id="rId26"/>
    <p:sldLayoutId id="2147483694" r:id="rId27"/>
    <p:sldLayoutId id="2147483748" r:id="rId28"/>
    <p:sldLayoutId id="2147483693" r:id="rId29"/>
    <p:sldLayoutId id="2147483686" r:id="rId30"/>
    <p:sldLayoutId id="2147483703" r:id="rId31"/>
    <p:sldLayoutId id="2147483709" r:id="rId32"/>
    <p:sldLayoutId id="2147483711" r:id="rId33"/>
    <p:sldLayoutId id="2147483712" r:id="rId34"/>
    <p:sldLayoutId id="2147483749" r:id="rId35"/>
    <p:sldLayoutId id="2147483751" r:id="rId36"/>
    <p:sldLayoutId id="2147483704" r:id="rId37"/>
    <p:sldLayoutId id="2147483702" r:id="rId38"/>
    <p:sldLayoutId id="2147483714" r:id="rId39"/>
    <p:sldLayoutId id="2147483695" r:id="rId40"/>
    <p:sldLayoutId id="2147483730" r:id="rId41"/>
    <p:sldLayoutId id="2147483698" r:id="rId42"/>
    <p:sldLayoutId id="2147483699" r:id="rId43"/>
    <p:sldLayoutId id="2147483732" r:id="rId44"/>
    <p:sldLayoutId id="2147483739" r:id="rId45"/>
    <p:sldLayoutId id="2147483740" r:id="rId46"/>
    <p:sldLayoutId id="2147483700" r:id="rId47"/>
    <p:sldLayoutId id="2147483741" r:id="rId48"/>
    <p:sldLayoutId id="2147483742" r:id="rId49"/>
    <p:sldLayoutId id="2147483696" r:id="rId50"/>
    <p:sldLayoutId id="2147483743" r:id="rId51"/>
    <p:sldLayoutId id="2147483744" r:id="rId52"/>
    <p:sldLayoutId id="2147483705" r:id="rId53"/>
    <p:sldLayoutId id="2147483746" r:id="rId54"/>
    <p:sldLayoutId id="2147483687" r:id="rId55"/>
    <p:sldLayoutId id="2147483720" r:id="rId56"/>
    <p:sldLayoutId id="2147483718" r:id="rId57"/>
    <p:sldLayoutId id="2147483721" r:id="rId58"/>
    <p:sldLayoutId id="2147483716" r:id="rId59"/>
    <p:sldLayoutId id="2147483722" r:id="rId60"/>
    <p:sldLayoutId id="2147483753" r:id="rId61"/>
    <p:sldLayoutId id="2147483754" r:id="rId62"/>
    <p:sldLayoutId id="2147483755" r:id="rId63"/>
    <p:sldLayoutId id="2147483756" r:id="rId64"/>
    <p:sldLayoutId id="2147483725" r:id="rId65"/>
    <p:sldLayoutId id="2147483726" r:id="rId66"/>
    <p:sldLayoutId id="2147483675" r:id="rId67"/>
    <p:sldLayoutId id="2147483677" r:id="rId68"/>
    <p:sldLayoutId id="2147483729" r:id="rId69"/>
    <p:sldLayoutId id="2147483747" r:id="rId7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OdjCb4LwQY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toegankelijk.nl/onderwerpen/pdf-bestanden" TargetMode="External"/><Relationship Id="rId3" Type="http://schemas.openxmlformats.org/officeDocument/2006/relationships/hyperlink" Target="https://www.digitoegankelijk.nl/onderwerpen/animatie--verandering" TargetMode="External"/><Relationship Id="rId7" Type="http://schemas.openxmlformats.org/officeDocument/2006/relationships/hyperlink" Target="https://www.digitoegankelijk.nl/onderwerpen/navigatie" TargetMode="External"/><Relationship Id="rId12" Type="http://schemas.openxmlformats.org/officeDocument/2006/relationships/hyperlink" Target="https://www.digitoegankelijk.nl/onderwerpen/vormgeving" TargetMode="External"/><Relationship Id="rId2" Type="http://schemas.openxmlformats.org/officeDocument/2006/relationships/hyperlink" Target="https://www.digitoegankelijk.nl/onderwerpen/afbeeldinge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gitoegankelijk.nl/onderwerpen/geo-informatie" TargetMode="External"/><Relationship Id="rId11" Type="http://schemas.openxmlformats.org/officeDocument/2006/relationships/hyperlink" Target="https://www.digitoegankelijk.nl/onderwerpen/tekst" TargetMode="External"/><Relationship Id="rId5" Type="http://schemas.openxmlformats.org/officeDocument/2006/relationships/hyperlink" Target="https://www.digitoegankelijk.nl/onderwerpen/formulieren" TargetMode="External"/><Relationship Id="rId10" Type="http://schemas.openxmlformats.org/officeDocument/2006/relationships/hyperlink" Target="https://www.digitoegankelijk.nl/onderwerpen/techniek--code" TargetMode="External"/><Relationship Id="rId4" Type="http://schemas.openxmlformats.org/officeDocument/2006/relationships/hyperlink" Target="https://www.digitoegankelijk.nl/onderwerpen/audio--video" TargetMode="External"/><Relationship Id="rId9" Type="http://schemas.openxmlformats.org/officeDocument/2006/relationships/hyperlink" Target="https://www.digitoegankelijk.nl/onderwerpen/tabelle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 descr="Nederlands Keurmerk voor Toegankelijkheid">
            <a:extLst>
              <a:ext uri="{FF2B5EF4-FFF2-40B4-BE49-F238E27FC236}">
                <a16:creationId xmlns:a16="http://schemas.microsoft.com/office/drawing/2014/main" id="{94019443-315F-44A6-BE26-87C88900F2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979" y="725198"/>
            <a:ext cx="11552981" cy="2917126"/>
          </a:xfrm>
          <a:prstGeom prst="rect">
            <a:avLst/>
          </a:prstGeom>
          <a:noFill/>
          <a:ln w="12700">
            <a:noFill/>
          </a:ln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03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Toegankelijkheid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83983" y="5021137"/>
            <a:ext cx="8833654" cy="5226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E"/>
                </a:solidFill>
                <a:latin typeface="+mn-lt"/>
                <a:ea typeface="+mn-ea"/>
                <a:cs typeface="+mn-cs"/>
              </a:rPr>
              <a:t>In een digitaal tijdperk</a:t>
            </a:r>
          </a:p>
        </p:txBody>
      </p:sp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nl-NL" dirty="0"/>
              <a:t>Overzicht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nl-NL" dirty="0"/>
              <a:t>1</a:t>
            </a:r>
            <a:r>
              <a:rPr lang="nl-NL" baseline="30000" dirty="0"/>
              <a:t>e</a:t>
            </a:r>
            <a:r>
              <a:rPr lang="nl-NL" dirty="0"/>
              <a:t> beoordeling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82414D74-66D2-4C65-A48E-39F723FB2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nl-NL" dirty="0"/>
              <a:t>Toegankelijkheidsonderzoek per app </a:t>
            </a:r>
            <a:r>
              <a:rPr lang="nl-NL" dirty="0" err="1"/>
              <a:t>incl</a:t>
            </a:r>
            <a:r>
              <a:rPr lang="nl-NL" dirty="0"/>
              <a:t> alle eisen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nl-NL" dirty="0"/>
              <a:t>Maatregelen </a:t>
            </a:r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E4D7EF6E-37B1-4694-B769-3DDEC29D83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nl-NL" dirty="0"/>
              <a:t>Toegankelijkheidsverklaring 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ABF89FBA-20AC-4FD7-833B-ADA0EEFFCA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nl-NL" dirty="0"/>
              <a:t>Continue verbetering</a:t>
            </a:r>
          </a:p>
        </p:txBody>
      </p:sp>
      <p:pic>
        <p:nvPicPr>
          <p:cNvPr id="40" name="Tijdelijke aanduiding voor afbeelding 39" title="Decoratief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725" b="725"/>
          <a:stretch/>
        </p:blipFill>
        <p:spPr>
          <a:prstGeom prst="rect">
            <a:avLst/>
          </a:prstGeom>
        </p:spPr>
      </p:pic>
      <p:pic>
        <p:nvPicPr>
          <p:cNvPr id="41" name="Tijdelijke aanduiding voor afbeelding 40" title="Decoratief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pic>
        <p:nvPicPr>
          <p:cNvPr id="42" name="Tijdelijke aanduiding voor afbeelding 41" title="Decoratief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9448" b="9448"/>
          <a:stretch/>
        </p:blipFill>
        <p:spPr>
          <a:prstGeom prst="rect">
            <a:avLst/>
          </a:prstGeom>
        </p:spPr>
      </p:pic>
      <p:pic>
        <p:nvPicPr>
          <p:cNvPr id="43" name="Tijdelijke aanduiding voor afbeelding 42" title="Decoratief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90" b="90"/>
          <a:stretch/>
        </p:blipFill>
        <p:spPr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57" y="740229"/>
            <a:ext cx="4008437" cy="1755269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nl-NL" dirty="0"/>
              <a:t>Plan van aanpak</a:t>
            </a:r>
          </a:p>
        </p:txBody>
      </p:sp>
      <p:sp>
        <p:nvSpPr>
          <p:cNvPr id="66" name="Tijdelijke aanduiding voor tekst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rmAutofit/>
          </a:bodyPr>
          <a:lstStyle/>
          <a:p>
            <a:pPr rtl="0"/>
            <a:r>
              <a:rPr lang="nl-NL" dirty="0"/>
              <a:t>Hoe verder?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9C2EAA8-D3C6-403B-B439-F95C60D0B3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Hoe toegankelijke apps te  bieden: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nl-NL" dirty="0"/>
              <a:t>Overzicht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nl-NL" dirty="0"/>
              <a:t>1</a:t>
            </a:r>
            <a:r>
              <a:rPr lang="nl-NL" baseline="30000" dirty="0"/>
              <a:t>e</a:t>
            </a:r>
            <a:r>
              <a:rPr lang="nl-NL" dirty="0"/>
              <a:t> beoordeling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nl-NL" dirty="0" err="1"/>
              <a:t>Toegankeijkheidsonderzoek</a:t>
            </a:r>
            <a:endParaRPr lang="nl-NL" dirty="0"/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nl-NL" dirty="0"/>
              <a:t>Maatregelen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nl-NL" dirty="0"/>
              <a:t>Toegankelijkheidsverklaring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nl-NL" dirty="0"/>
              <a:t>Continue verbetering</a:t>
            </a:r>
          </a:p>
        </p:txBody>
      </p:sp>
    </p:spTree>
    <p:extLst>
      <p:ext uri="{BB962C8B-B14F-4D97-AF65-F5344CB8AC3E}">
        <p14:creationId xmlns:p14="http://schemas.microsoft.com/office/powerpoint/2010/main" val="203260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4887474" y="5740400"/>
            <a:ext cx="7304526" cy="1117600"/>
          </a:xfrm>
          <a:noFill/>
        </p:spPr>
        <p:txBody>
          <a:bodyPr rtlCol="0"/>
          <a:lstStyle/>
          <a:p>
            <a:pPr rtl="0"/>
            <a:r>
              <a:rPr lang="nl-NL" dirty="0"/>
              <a:t>Vragen? </a:t>
            </a:r>
          </a:p>
        </p:txBody>
      </p:sp>
      <p:pic>
        <p:nvPicPr>
          <p:cNvPr id="6" name="Tijdelijke aanduiding voor afbeelding 5" descr="Afbeelding met vogel, bloem&#10;&#10;Automatisch gegenereerde beschrijving">
            <a:extLst>
              <a:ext uri="{FF2B5EF4-FFF2-40B4-BE49-F238E27FC236}">
                <a16:creationId xmlns:a16="http://schemas.microsoft.com/office/drawing/2014/main" id="{C6582FB7-33F5-4149-BC85-ACC679FEF0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538" b="11538"/>
          <a:stretch>
            <a:fillRect/>
          </a:stretch>
        </p:blipFill>
        <p:spPr>
          <a:xfrm>
            <a:off x="0" y="0"/>
            <a:ext cx="12192000" cy="4988560"/>
          </a:xfrm>
        </p:spPr>
      </p:pic>
    </p:spTree>
    <p:extLst>
      <p:ext uri="{BB962C8B-B14F-4D97-AF65-F5344CB8AC3E}">
        <p14:creationId xmlns:p14="http://schemas.microsoft.com/office/powerpoint/2010/main" val="141592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9BD7B-441D-4536-81EA-711C76E9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000" dirty="0"/>
              <a:t>“De toegankelijkheid van een locatie of evenement heeft betrekking op het er mogen en kunnen zijn”.</a:t>
            </a:r>
            <a:br>
              <a:rPr lang="nl-NL" dirty="0"/>
            </a:br>
            <a:endParaRPr lang="nl-NL" dirty="0"/>
          </a:p>
        </p:txBody>
      </p:sp>
      <p:pic>
        <p:nvPicPr>
          <p:cNvPr id="4" name="Onlinemedia 3" title="Little Britain - Carol says No - Computer says No">
            <a:hlinkClick r:id="" action="ppaction://media"/>
            <a:extLst>
              <a:ext uri="{FF2B5EF4-FFF2-40B4-BE49-F238E27FC236}">
                <a16:creationId xmlns:a16="http://schemas.microsoft.com/office/drawing/2014/main" id="{FD81032D-3D6F-43F9-A0F5-34F07E1B996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92463" y="1825625"/>
            <a:ext cx="5805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04B75-AC04-4618-AE7A-DEB80504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12C9F08-4DE2-4926-8A7E-D1524729CD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 sz="2800" dirty="0"/>
              <a:t>BELEID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F0C3B89-A3D7-4FE5-B52C-4A0233B42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2800" dirty="0"/>
              <a:t>GEBRUIKERSGROEPEN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55F17B3-FB21-4E6C-8D00-98A938EC6C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2800" dirty="0"/>
              <a:t>RICHTLIJNEN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BC1B85A-822F-4EBC-BB69-E43F2EC49A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2800" dirty="0"/>
              <a:t>TESTEN MET DINY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C14D50C-42BE-4005-9D1E-A47AFF6034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2800" dirty="0"/>
              <a:t>PLAN VAN AANPAK. Hoe verder?</a:t>
            </a:r>
          </a:p>
        </p:txBody>
      </p:sp>
    </p:spTree>
    <p:extLst>
      <p:ext uri="{BB962C8B-B14F-4D97-AF65-F5344CB8AC3E}">
        <p14:creationId xmlns:p14="http://schemas.microsoft.com/office/powerpoint/2010/main" val="43549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4A0257C-3D98-4E46-86D3-1B752C8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9770"/>
            <a:ext cx="3085618" cy="1769220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BELEID 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A07FC37E-9058-4ED1-8333-F003F720C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r>
              <a:rPr lang="nl-NL" sz="2000" dirty="0"/>
              <a:t>EISEN + TOEGANKELIJKHEIDSVERKLARING = TOEGANKELIJK!</a:t>
            </a:r>
          </a:p>
          <a:p>
            <a:pPr rtl="0"/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DB1292A-975D-418D-86AF-8C3CD2A23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endParaRPr lang="nl-NL" sz="2000" dirty="0"/>
          </a:p>
          <a:p>
            <a:pPr rtl="0"/>
            <a:endParaRPr lang="nl-NL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 lnSpcReduction="10000"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endParaRPr lang="nl-NL" dirty="0"/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dirty="0"/>
              <a:t>Eisen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dirty="0"/>
              <a:t>Toegankelijkheidsverklaring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dirty="0"/>
              <a:t>Websites, apps, intra- en extranetten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dirty="0"/>
              <a:t>Uitzonderingen </a:t>
            </a:r>
          </a:p>
        </p:txBody>
      </p:sp>
      <p:pic>
        <p:nvPicPr>
          <p:cNvPr id="10" name="Tijdelijke aanduiding voor afbeelding 9" descr="Tijdspad van invoering toegankelijkheidseisen">
            <a:extLst>
              <a:ext uri="{FF2B5EF4-FFF2-40B4-BE49-F238E27FC236}">
                <a16:creationId xmlns:a16="http://schemas.microsoft.com/office/drawing/2014/main" id="{20B2F2F0-B8F7-4FFA-91DE-81A86BC92426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" b="1958"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79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4A0257C-3D98-4E46-86D3-1B752C8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9770"/>
            <a:ext cx="3085618" cy="1769220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GEBRUIKERSGROEPEN 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dirty="0"/>
              <a:t>VISUELE BEPERKING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dirty="0"/>
              <a:t>AUDITIEVE BEPERKING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dirty="0"/>
              <a:t>COGNITIEVE OF NEURO-LOGISCHE BEPERKING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dirty="0"/>
              <a:t>FYSIEKE BEPERKING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dirty="0"/>
              <a:t>SPRAAKBEPERKING</a:t>
            </a:r>
          </a:p>
        </p:txBody>
      </p:sp>
      <p:pic>
        <p:nvPicPr>
          <p:cNvPr id="13" name="Tijdelijke aanduiding voor afbeelding 12">
            <a:extLst>
              <a:ext uri="{FF2B5EF4-FFF2-40B4-BE49-F238E27FC236}">
                <a16:creationId xmlns:a16="http://schemas.microsoft.com/office/drawing/2014/main" id="{E47C457A-B576-45EC-91EC-5FFE66232E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4766" b="4766"/>
          <a:stretch>
            <a:fillRect/>
          </a:stretch>
        </p:blipFill>
        <p:spPr>
          <a:xfrm>
            <a:off x="4745038" y="3429000"/>
            <a:ext cx="7446962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465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4A0257C-3D98-4E46-86D3-1B752C8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9770"/>
            <a:ext cx="3085618" cy="1769220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RICHTLIJNEN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A07FC37E-9058-4ED1-8333-F003F720C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9839960" cy="3120908"/>
          </a:xfrm>
        </p:spPr>
        <p:txBody>
          <a:bodyPr numCol="2" rtlCol="0">
            <a:no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sz="2400" dirty="0"/>
              <a:t>AFBEELDINGEN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sz="2400" dirty="0"/>
              <a:t>ANIMATIE &amp; VERANDERING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sz="2400" dirty="0"/>
              <a:t>AUDIO &amp; VIDEO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sz="2400" dirty="0"/>
              <a:t>FORMULIEREN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sz="2400" dirty="0"/>
              <a:t>GEO- INFORMATIE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sz="2400" dirty="0"/>
              <a:t>NAVIGATIE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sz="2400" dirty="0"/>
              <a:t>PDF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sz="2400" dirty="0"/>
              <a:t>TABELLEN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sz="2400" dirty="0"/>
              <a:t>TECHNIEK &amp; CODE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sz="2400" dirty="0"/>
              <a:t>TEKST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nl-NL" sz="2400" dirty="0"/>
              <a:t>VORMGEVING 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DB3456EB-E499-4807-B3F0-D33BF3C2F2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2" name="Picture 4" descr="SEO and w3c standards">
            <a:extLst>
              <a:ext uri="{FF2B5EF4-FFF2-40B4-BE49-F238E27FC236}">
                <a16:creationId xmlns:a16="http://schemas.microsoft.com/office/drawing/2014/main" id="{7C596086-6BDC-4461-BBD1-2975B3890E9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4" b="3954"/>
          <a:stretch>
            <a:fillRect/>
          </a:stretch>
        </p:blipFill>
        <p:spPr bwMode="auto">
          <a:xfrm>
            <a:off x="4714240" y="0"/>
            <a:ext cx="747776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19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03DBCB4-AF0B-4252-9A5F-451C55595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61934"/>
              </p:ext>
            </p:extLst>
          </p:nvPr>
        </p:nvGraphicFramePr>
        <p:xfrm>
          <a:off x="1263578" y="1387450"/>
          <a:ext cx="9664851" cy="413907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22915">
                  <a:extLst>
                    <a:ext uri="{9D8B030D-6E8A-4147-A177-3AD203B41FA5}">
                      <a16:colId xmlns:a16="http://schemas.microsoft.com/office/drawing/2014/main" val="2305997053"/>
                    </a:ext>
                  </a:extLst>
                </a:gridCol>
                <a:gridCol w="1427801">
                  <a:extLst>
                    <a:ext uri="{9D8B030D-6E8A-4147-A177-3AD203B41FA5}">
                      <a16:colId xmlns:a16="http://schemas.microsoft.com/office/drawing/2014/main" val="4018488818"/>
                    </a:ext>
                  </a:extLst>
                </a:gridCol>
                <a:gridCol w="920021">
                  <a:extLst>
                    <a:ext uri="{9D8B030D-6E8A-4147-A177-3AD203B41FA5}">
                      <a16:colId xmlns:a16="http://schemas.microsoft.com/office/drawing/2014/main" val="2679175554"/>
                    </a:ext>
                  </a:extLst>
                </a:gridCol>
                <a:gridCol w="861027">
                  <a:extLst>
                    <a:ext uri="{9D8B030D-6E8A-4147-A177-3AD203B41FA5}">
                      <a16:colId xmlns:a16="http://schemas.microsoft.com/office/drawing/2014/main" val="1794821292"/>
                    </a:ext>
                  </a:extLst>
                </a:gridCol>
                <a:gridCol w="765760">
                  <a:extLst>
                    <a:ext uri="{9D8B030D-6E8A-4147-A177-3AD203B41FA5}">
                      <a16:colId xmlns:a16="http://schemas.microsoft.com/office/drawing/2014/main" val="157571826"/>
                    </a:ext>
                  </a:extLst>
                </a:gridCol>
                <a:gridCol w="748528">
                  <a:extLst>
                    <a:ext uri="{9D8B030D-6E8A-4147-A177-3AD203B41FA5}">
                      <a16:colId xmlns:a16="http://schemas.microsoft.com/office/drawing/2014/main" val="3203139628"/>
                    </a:ext>
                  </a:extLst>
                </a:gridCol>
                <a:gridCol w="609963">
                  <a:extLst>
                    <a:ext uri="{9D8B030D-6E8A-4147-A177-3AD203B41FA5}">
                      <a16:colId xmlns:a16="http://schemas.microsoft.com/office/drawing/2014/main" val="2024651211"/>
                    </a:ext>
                  </a:extLst>
                </a:gridCol>
                <a:gridCol w="662481">
                  <a:extLst>
                    <a:ext uri="{9D8B030D-6E8A-4147-A177-3AD203B41FA5}">
                      <a16:colId xmlns:a16="http://schemas.microsoft.com/office/drawing/2014/main" val="4142724150"/>
                    </a:ext>
                  </a:extLst>
                </a:gridCol>
                <a:gridCol w="1040037">
                  <a:extLst>
                    <a:ext uri="{9D8B030D-6E8A-4147-A177-3AD203B41FA5}">
                      <a16:colId xmlns:a16="http://schemas.microsoft.com/office/drawing/2014/main" val="3536941300"/>
                    </a:ext>
                  </a:extLst>
                </a:gridCol>
                <a:gridCol w="748528">
                  <a:extLst>
                    <a:ext uri="{9D8B030D-6E8A-4147-A177-3AD203B41FA5}">
                      <a16:colId xmlns:a16="http://schemas.microsoft.com/office/drawing/2014/main" val="3957260713"/>
                    </a:ext>
                  </a:extLst>
                </a:gridCol>
                <a:gridCol w="857790">
                  <a:extLst>
                    <a:ext uri="{9D8B030D-6E8A-4147-A177-3AD203B41FA5}">
                      <a16:colId xmlns:a16="http://schemas.microsoft.com/office/drawing/2014/main" val="367321140"/>
                    </a:ext>
                  </a:extLst>
                </a:gridCol>
              </a:tblGrid>
              <a:tr h="38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u="sng" dirty="0" err="1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Afbeeldinggen</a:t>
                      </a:r>
                      <a:r>
                        <a:rPr lang="nl-NL" sz="12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nl-NL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u="sng" dirty="0" err="1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Animatie</a:t>
                      </a:r>
                      <a:r>
                        <a:rPr lang="nl-NL" sz="1200" b="1" dirty="0" err="1">
                          <a:solidFill>
                            <a:schemeClr val="tx1"/>
                          </a:solidFill>
                          <a:effectLst/>
                        </a:rPr>
                        <a:t>&amp;verandering</a:t>
                      </a:r>
                      <a:endParaRPr lang="nl-NL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u="sng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Audio</a:t>
                      </a:r>
                      <a:r>
                        <a:rPr lang="nl-NL" sz="1200" b="1">
                          <a:solidFill>
                            <a:schemeClr val="tx1"/>
                          </a:solidFill>
                          <a:effectLst/>
                        </a:rPr>
                        <a:t>&amp;video</a:t>
                      </a:r>
                      <a:endParaRPr lang="nl-NL" sz="1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u="sng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Formulieren</a:t>
                      </a:r>
                      <a:endParaRPr lang="nl-NL" sz="1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u="sng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Geo</a:t>
                      </a:r>
                      <a:r>
                        <a:rPr lang="nl-NL" sz="1200" b="1">
                          <a:solidFill>
                            <a:schemeClr val="tx1"/>
                          </a:solidFill>
                          <a:effectLst/>
                        </a:rPr>
                        <a:t>-informatie</a:t>
                      </a:r>
                      <a:endParaRPr lang="nl-NL" sz="1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u="sng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Navigatie</a:t>
                      </a:r>
                      <a:endParaRPr lang="nl-NL" sz="1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u="sng"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Pdf</a:t>
                      </a:r>
                      <a:endParaRPr lang="nl-NL" sz="1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u="sng">
                          <a:solidFill>
                            <a:schemeClr val="tx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Tabellen</a:t>
                      </a:r>
                      <a:endParaRPr lang="nl-NL" sz="1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u="sng"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Techniek</a:t>
                      </a:r>
                      <a:r>
                        <a:rPr lang="nl-NL" sz="1200" b="1">
                          <a:solidFill>
                            <a:schemeClr val="tx1"/>
                          </a:solidFill>
                          <a:effectLst/>
                        </a:rPr>
                        <a:t>&amp;code</a:t>
                      </a:r>
                      <a:endParaRPr lang="nl-NL" sz="1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u="sng">
                          <a:solidFill>
                            <a:schemeClr val="tx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Tekst</a:t>
                      </a:r>
                      <a:r>
                        <a:rPr lang="nl-NL" sz="1200" b="1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nl-NL" sz="1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u="sng" dirty="0">
                          <a:solidFill>
                            <a:schemeClr val="tx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Vormgeving</a:t>
                      </a:r>
                      <a:endParaRPr lang="nl-NL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201052336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1.1.1(A)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2.2.1(A)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1.1.1(A)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1.1.1(A)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1.1.1(A)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1.1.1(A)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1.1.1(A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1.3.1(A)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1.3.2(A)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1.3.1(A)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1.3.1(A)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450610606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1.3.1(A)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2.2.2(A))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1.2.1(A)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1.3.3(A)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1.3.1(A)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2.4.1(A)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1.4.4(A)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1.3.1(A)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1.3.3(A)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5528820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2.4.4(A)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2.3.1(A)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1.2.2(A)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1.4.1(A)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1.3.2(A)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2.4.4(A)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2.1.1(A)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1.4.5(AA)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1.4.1(A)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1371093802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1.2.3(A)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2.2.1(A)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1.4.1(A)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2.4.5(AA)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2.4.1(A)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2.4.2((A)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1.4.3(AA)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2615903886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1.2.4(AA)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2.4.6(AA)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1.4.3(A)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3.2.3(AA)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4.1.1(A)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2.4.6(AA)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3.2.3(AA)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2467708400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1.2.5(AA)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2.4.7(AA)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1.4.4(A)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3.1.2(AA)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1733222997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3.2.1(A)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1.4.5(AA)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3799531222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3.2.2(A)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2.1.1(A)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3188682941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3.3.1(A)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2.1.2(A)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374122083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3.3.2(A)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2.4.7(AA)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230409959"/>
                  </a:ext>
                </a:extLst>
              </a:tr>
              <a:tr h="2027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3.3.3(AA)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1.2.1(A)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4249239542"/>
                  </a:ext>
                </a:extLst>
              </a:tr>
              <a:tr h="2027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3.3.4(AA)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2.2.1(A)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811790065"/>
                  </a:ext>
                </a:extLst>
              </a:tr>
              <a:tr h="2027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2.2.2(A)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321324997"/>
                  </a:ext>
                </a:extLst>
              </a:tr>
              <a:tr h="2027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2.3.1(A)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1324180673"/>
                  </a:ext>
                </a:extLst>
              </a:tr>
              <a:tr h="230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3.3.1(A)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3571982569"/>
                  </a:ext>
                </a:extLst>
              </a:tr>
              <a:tr h="230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3.3.2(A)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990913477"/>
                  </a:ext>
                </a:extLst>
              </a:tr>
              <a:tr h="230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3.3.3(AA)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nl-NL" sz="12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68" marR="59268" marT="0" marB="0"/>
                </a:tc>
                <a:extLst>
                  <a:ext uri="{0D108BD9-81ED-4DB2-BD59-A6C34878D82A}">
                    <a16:rowId xmlns:a16="http://schemas.microsoft.com/office/drawing/2014/main" val="4018819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09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12A56B6E-E499-4A7B-9D5D-D2DA9280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35566"/>
              </p:ext>
            </p:extLst>
          </p:nvPr>
        </p:nvGraphicFramePr>
        <p:xfrm>
          <a:off x="1263578" y="1870294"/>
          <a:ext cx="9664852" cy="387896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12091">
                  <a:extLst>
                    <a:ext uri="{9D8B030D-6E8A-4147-A177-3AD203B41FA5}">
                      <a16:colId xmlns:a16="http://schemas.microsoft.com/office/drawing/2014/main" val="2596631953"/>
                    </a:ext>
                  </a:extLst>
                </a:gridCol>
                <a:gridCol w="899273">
                  <a:extLst>
                    <a:ext uri="{9D8B030D-6E8A-4147-A177-3AD203B41FA5}">
                      <a16:colId xmlns:a16="http://schemas.microsoft.com/office/drawing/2014/main" val="3858568633"/>
                    </a:ext>
                  </a:extLst>
                </a:gridCol>
                <a:gridCol w="1288934">
                  <a:extLst>
                    <a:ext uri="{9D8B030D-6E8A-4147-A177-3AD203B41FA5}">
                      <a16:colId xmlns:a16="http://schemas.microsoft.com/office/drawing/2014/main" val="2106452714"/>
                    </a:ext>
                  </a:extLst>
                </a:gridCol>
                <a:gridCol w="813394">
                  <a:extLst>
                    <a:ext uri="{9D8B030D-6E8A-4147-A177-3AD203B41FA5}">
                      <a16:colId xmlns:a16="http://schemas.microsoft.com/office/drawing/2014/main" val="1238362899"/>
                    </a:ext>
                  </a:extLst>
                </a:gridCol>
                <a:gridCol w="780068">
                  <a:extLst>
                    <a:ext uri="{9D8B030D-6E8A-4147-A177-3AD203B41FA5}">
                      <a16:colId xmlns:a16="http://schemas.microsoft.com/office/drawing/2014/main" val="3984921658"/>
                    </a:ext>
                  </a:extLst>
                </a:gridCol>
                <a:gridCol w="672398">
                  <a:extLst>
                    <a:ext uri="{9D8B030D-6E8A-4147-A177-3AD203B41FA5}">
                      <a16:colId xmlns:a16="http://schemas.microsoft.com/office/drawing/2014/main" val="60338988"/>
                    </a:ext>
                  </a:extLst>
                </a:gridCol>
                <a:gridCol w="649326">
                  <a:extLst>
                    <a:ext uri="{9D8B030D-6E8A-4147-A177-3AD203B41FA5}">
                      <a16:colId xmlns:a16="http://schemas.microsoft.com/office/drawing/2014/main" val="778425222"/>
                    </a:ext>
                  </a:extLst>
                </a:gridCol>
                <a:gridCol w="704443">
                  <a:extLst>
                    <a:ext uri="{9D8B030D-6E8A-4147-A177-3AD203B41FA5}">
                      <a16:colId xmlns:a16="http://schemas.microsoft.com/office/drawing/2014/main" val="4205005434"/>
                    </a:ext>
                  </a:extLst>
                </a:gridCol>
                <a:gridCol w="612155">
                  <a:extLst>
                    <a:ext uri="{9D8B030D-6E8A-4147-A177-3AD203B41FA5}">
                      <a16:colId xmlns:a16="http://schemas.microsoft.com/office/drawing/2014/main" val="358151801"/>
                    </a:ext>
                  </a:extLst>
                </a:gridCol>
                <a:gridCol w="956953">
                  <a:extLst>
                    <a:ext uri="{9D8B030D-6E8A-4147-A177-3AD203B41FA5}">
                      <a16:colId xmlns:a16="http://schemas.microsoft.com/office/drawing/2014/main" val="504543511"/>
                    </a:ext>
                  </a:extLst>
                </a:gridCol>
                <a:gridCol w="483977">
                  <a:extLst>
                    <a:ext uri="{9D8B030D-6E8A-4147-A177-3AD203B41FA5}">
                      <a16:colId xmlns:a16="http://schemas.microsoft.com/office/drawing/2014/main" val="1114886725"/>
                    </a:ext>
                  </a:extLst>
                </a:gridCol>
                <a:gridCol w="780068">
                  <a:extLst>
                    <a:ext uri="{9D8B030D-6E8A-4147-A177-3AD203B41FA5}">
                      <a16:colId xmlns:a16="http://schemas.microsoft.com/office/drawing/2014/main" val="738914991"/>
                    </a:ext>
                  </a:extLst>
                </a:gridCol>
                <a:gridCol w="111772">
                  <a:extLst>
                    <a:ext uri="{9D8B030D-6E8A-4147-A177-3AD203B41FA5}">
                      <a16:colId xmlns:a16="http://schemas.microsoft.com/office/drawing/2014/main" val="2547714591"/>
                    </a:ext>
                  </a:extLst>
                </a:gridCol>
              </a:tblGrid>
              <a:tr h="330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 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Afbeeldingen. 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Animatie&amp;verandering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Audio&amp;video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Formulieren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Geo-informatie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Navigatie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Pdf-bestanden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Tabellen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Techniek&amp;code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Tekst 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Vormgeving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6202243"/>
                  </a:ext>
                </a:extLst>
              </a:tr>
              <a:tr h="1751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DINY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490373"/>
                  </a:ext>
                </a:extLst>
              </a:tr>
              <a:tr h="1751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DUTCHID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63875"/>
                  </a:ext>
                </a:extLst>
              </a:tr>
              <a:tr h="1751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EAG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35108"/>
                  </a:ext>
                </a:extLst>
              </a:tr>
              <a:tr h="330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eZOEF/eFLASH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403666"/>
                  </a:ext>
                </a:extLst>
              </a:tr>
              <a:tr h="1751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GSA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13340"/>
                  </a:ext>
                </a:extLst>
              </a:tr>
              <a:tr h="1751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I&amp;R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81487"/>
                  </a:ext>
                </a:extLst>
              </a:tr>
              <a:tr h="1751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KopieID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66963"/>
                  </a:ext>
                </a:extLst>
              </a:tr>
              <a:tr h="1751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NieuweWetten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30831"/>
                  </a:ext>
                </a:extLst>
              </a:tr>
              <a:tr h="1751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RITS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61709"/>
                  </a:ext>
                </a:extLst>
              </a:tr>
              <a:tr h="1751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RIVM-LCI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 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06584"/>
                  </a:ext>
                </a:extLst>
              </a:tr>
              <a:tr h="1751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RWS Keringen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84480"/>
                  </a:ext>
                </a:extLst>
              </a:tr>
              <a:tr h="1751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Serviceinfo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61047"/>
                  </a:ext>
                </a:extLst>
              </a:tr>
              <a:tr h="1751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Tweede kamer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26806"/>
                  </a:ext>
                </a:extLst>
              </a:tr>
              <a:tr h="1751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VCP APP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-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>
                          <a:effectLst/>
                        </a:rPr>
                        <a:t>x</a:t>
                      </a:r>
                      <a:endParaRPr lang="nl-NL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100" b="1" dirty="0">
                          <a:effectLst/>
                        </a:rPr>
                        <a:t>x</a:t>
                      </a:r>
                      <a:endParaRPr lang="nl-NL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11" marR="48311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84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83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Basis navigatiefuncties verkennen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dirty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82414D74-66D2-4C65-A48E-39F723FB2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Verschil Android en iOS: reputatie iOS: Hamburgermenu-knop, Afkortingen vs. woorden lezen, Spinner benoemen, ‘Heb ik ook’ icoon niet herkennen</a:t>
            </a:r>
          </a:p>
          <a:p>
            <a:endParaRPr lang="nl-NL" dirty="0"/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nl-NL" dirty="0"/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E4D7EF6E-37B1-4694-B769-3DDEC29D83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nl-NL" dirty="0"/>
              <a:t>App is niet  leesbaar door de </a:t>
            </a:r>
            <a:r>
              <a:rPr lang="nl-NL" dirty="0" err="1"/>
              <a:t>Voiceover</a:t>
            </a:r>
            <a:r>
              <a:rPr lang="nl-NL" dirty="0"/>
              <a:t> (iOS) </a:t>
            </a:r>
          </a:p>
        </p:txBody>
      </p:sp>
      <p:pic>
        <p:nvPicPr>
          <p:cNvPr id="40" name="Tijdelijke aanduiding voor afbeelding 39" title="Decoratief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725" b="725"/>
          <a:stretch/>
        </p:blipFill>
        <p:spPr>
          <a:prstGeom prst="rect">
            <a:avLst/>
          </a:prstGeom>
        </p:spPr>
      </p:pic>
      <p:pic>
        <p:nvPicPr>
          <p:cNvPr id="41" name="Tijdelijke aanduiding voor afbeelding 40" title="Decoratief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pic>
        <p:nvPicPr>
          <p:cNvPr id="42" name="Tijdelijke aanduiding voor afbeelding 41" title="Decoratief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9448" b="9448"/>
          <a:stretch/>
        </p:blipFill>
        <p:spPr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57" y="740229"/>
            <a:ext cx="4008437" cy="1755269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nl-NL" dirty="0"/>
              <a:t>Testen met Diny</a:t>
            </a:r>
          </a:p>
        </p:txBody>
      </p:sp>
      <p:sp>
        <p:nvSpPr>
          <p:cNvPr id="66" name="Tijdelijke aanduiding voor tekst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rmAutofit/>
          </a:bodyPr>
          <a:lstStyle/>
          <a:p>
            <a:r>
              <a:rPr lang="nl-NL" sz="1600" dirty="0"/>
              <a:t>Diny, </a:t>
            </a:r>
            <a:r>
              <a:rPr lang="nl-NL" sz="1600" dirty="0" err="1"/>
              <a:t>eZoef</a:t>
            </a:r>
            <a:r>
              <a:rPr lang="nl-NL" sz="1600" dirty="0"/>
              <a:t>/</a:t>
            </a:r>
            <a:r>
              <a:rPr lang="nl-NL" sz="1600" dirty="0" err="1"/>
              <a:t>eFlash</a:t>
            </a:r>
            <a:r>
              <a:rPr lang="nl-NL" sz="1600" dirty="0"/>
              <a:t>, </a:t>
            </a:r>
            <a:r>
              <a:rPr lang="nl-NL" sz="1600" dirty="0" err="1"/>
              <a:t>Serviceinfo</a:t>
            </a:r>
            <a:r>
              <a:rPr lang="nl-NL" sz="1600" dirty="0"/>
              <a:t> en Tweede kamer.</a:t>
            </a:r>
          </a:p>
          <a:p>
            <a:pPr rtl="0"/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9C2EAA8-D3C6-403B-B439-F95C60D0B3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Basis navigatiefuncties verkennen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Verschil Android en iOS: reputatie 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 Hamburgermenu-knop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Afkortingen vs. woorden lezen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Spinner benoemen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‘Heb ik ook’ icoon niet herkend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65127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Breedbeeld</PresentationFormat>
  <Paragraphs>447</Paragraphs>
  <Slides>11</Slides>
  <Notes>7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Constantia</vt:lpstr>
      <vt:lpstr>Helvetica Light</vt:lpstr>
      <vt:lpstr>Raleway</vt:lpstr>
      <vt:lpstr>Wingdings</vt:lpstr>
      <vt:lpstr>Kantoorthema</vt:lpstr>
      <vt:lpstr>Toegankelijkheid</vt:lpstr>
      <vt:lpstr>“De toegankelijkheid van een locatie of evenement heeft betrekking op het er mogen en kunnen zijn”. </vt:lpstr>
      <vt:lpstr>INHOUD</vt:lpstr>
      <vt:lpstr>BELEID </vt:lpstr>
      <vt:lpstr>GEBRUIKERSGROEPEN </vt:lpstr>
      <vt:lpstr>RICHTLIJNEN</vt:lpstr>
      <vt:lpstr>PowerPoint-presentatie</vt:lpstr>
      <vt:lpstr>PowerPoint-presentatie</vt:lpstr>
      <vt:lpstr>Testen met Diny</vt:lpstr>
      <vt:lpstr>Plan van aanpak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2020-05-11T00:40:57Z</dcterms:created>
  <dcterms:modified xsi:type="dcterms:W3CDTF">2020-05-12T15:15:45Z</dcterms:modified>
</cp:coreProperties>
</file>