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CE0C-3589-FF4B-9666-42CC33F8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58EE0F-5A58-984A-A6C5-B66BEF192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E3669-742D-EC42-A2F9-AB192E81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4208A-E961-5F46-B8B5-254EAF5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A1B43-C263-7C45-AAAD-FE7C831A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9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C8ED-6B0B-4C47-B024-7CB3DBC2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CF101F-D194-394F-A26B-8D0BECA8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667618-8D91-224F-AA73-39B8E7AA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5161F-175A-0742-96C4-E7D6A701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AC26E-6698-404B-A2AF-F148FBB9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27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4BB0CD-3DF6-CC43-85A2-6F9689209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823A2A-B615-4A48-8596-6EA7EC62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F7459-A231-6E4B-B5D8-4CF707D6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36616-8D22-174B-8A7D-4766C37A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F9056-D25B-C945-9228-C78526A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A607D-52F8-844E-8885-9BBA6147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8E0C6-5C5B-F44B-8E6A-89C34B7E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BDB306-2F29-824F-927D-D3884C66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279C1-DC5A-914D-965F-73D03964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B787FE-4C6A-E848-99AF-701A511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63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81353-1D11-2641-8678-0311F50E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9C754-7183-CA43-AC83-D468B9B7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88483-41C7-D34A-90AB-E5E828F3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159E5-06BF-7141-AF29-C8A3CCC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EFF0B-297F-4E41-9E23-0772673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4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4F449-EF1F-AA4F-9376-D1FD6906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EBD99-C5BC-554E-AC2F-0453BC388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635172-FAB8-6C42-B8D7-61B9DFE1D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12B48-BB00-714B-AEB7-351216FC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29A1B-012F-8F44-8789-8E80C659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B7F32-4DC8-2543-B1D6-E6BF2663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4D9DB-D505-CA40-AAFE-5054C6B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D65E14-4505-2F46-87DF-D1A0ADF1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51AEC3-9DD0-1A45-88E1-8845F097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973FB6-41C6-7642-A970-46790E84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AEEE8-90E3-4342-95A4-5CC2C2BC2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E8B2B7-2229-6941-AB32-0EB901B6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20093-0765-D541-B8CE-BA55BA55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A6EECB-3C08-7246-9074-A93585DE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27458-D2D0-BB48-8B41-24115C26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4C57C3-DF62-654D-AC60-689DB65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1C7977-D06F-144B-BB41-7B036E5E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26D33-D3AE-CC4D-85B1-980BBE0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9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810E84-EB6E-9A47-BEE4-F098E61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7FEC4F-5AA8-E04B-8AF0-F23F960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E325FC-B9F3-CF47-8F89-968BF46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8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3EAB1-7FF1-8E40-AF15-71EC7F0F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89FF7-45D3-7348-9F90-3D782A8A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D9CDF-2958-E341-BB46-9DC53F9C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6790FE-D796-4744-BC7A-28592CE7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4B5F4-17F4-D846-90C9-EDE4A7D8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A68DD-752A-A84D-B990-022413FA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5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98AB-F38E-0A40-92D6-6BACFA43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FD77B7-BD31-A348-8C3F-27504C32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861604-435E-B04F-82AA-D3B7DE87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4D6EDF-1534-784A-A934-71389735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0F3BC-61BF-5049-9D14-397295F9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78A2D6-D253-F04C-BDC8-5C4D99BE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1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7298A0-70D6-7548-8838-7D2A177C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986E2-631F-7040-8E6D-EFCAA9DA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ADADC6-F82E-144F-B206-FAE03FADE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BC66-C75A-264A-BF3B-FAE092F2E1E7}" type="datetimeFigureOut">
              <a:rPr lang="de-DE" smtClean="0"/>
              <a:t>09.01.21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C4DBF-C3D9-F74B-B1AA-E4B4FC74E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9BA7C-5B10-A64E-9123-333C6DAD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1A3D-A42D-BD48-AE88-1AB910CCFC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2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546EAC80-D742-594F-ADF7-E0709417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4" y="0"/>
            <a:ext cx="11320784" cy="685800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58E8A7F-096E-7243-9C8A-7B46F5E9689E}"/>
              </a:ext>
            </a:extLst>
          </p:cNvPr>
          <p:cNvGrpSpPr/>
          <p:nvPr/>
        </p:nvGrpSpPr>
        <p:grpSpPr>
          <a:xfrm>
            <a:off x="6472236" y="3066568"/>
            <a:ext cx="3228975" cy="369332"/>
            <a:chOff x="3357563" y="1445180"/>
            <a:chExt cx="3228975" cy="369332"/>
          </a:xfrm>
        </p:grpSpPr>
        <p:sp>
          <p:nvSpPr>
            <p:cNvPr id="7" name="Pfeil nach links 6">
              <a:extLst>
                <a:ext uri="{FF2B5EF4-FFF2-40B4-BE49-F238E27FC236}">
                  <a16:creationId xmlns:a16="http://schemas.microsoft.com/office/drawing/2014/main" id="{EF19B7B5-144C-0D4D-8589-845C4315C67C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A067A7D-A7A2-0E44-81A8-7D152F4A152F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Section title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591779A-A91E-7A41-91F5-780300AE7481}"/>
              </a:ext>
            </a:extLst>
          </p:cNvPr>
          <p:cNvGrpSpPr/>
          <p:nvPr/>
        </p:nvGrpSpPr>
        <p:grpSpPr>
          <a:xfrm>
            <a:off x="3281355" y="1397549"/>
            <a:ext cx="3228975" cy="369332"/>
            <a:chOff x="3357563" y="1445180"/>
            <a:chExt cx="3228975" cy="369332"/>
          </a:xfrm>
        </p:grpSpPr>
        <p:sp>
          <p:nvSpPr>
            <p:cNvPr id="11" name="Pfeil nach links 10">
              <a:extLst>
                <a:ext uri="{FF2B5EF4-FFF2-40B4-BE49-F238E27FC236}">
                  <a16:creationId xmlns:a16="http://schemas.microsoft.com/office/drawing/2014/main" id="{BE65C7B5-D73D-F149-9CA3-0B79E46AFB14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67B4305-E397-AB4B-8E60-9937735071D5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format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3F16F4-77FA-F741-BAE0-641E7F28F427}"/>
              </a:ext>
            </a:extLst>
          </p:cNvPr>
          <p:cNvGrpSpPr/>
          <p:nvPr/>
        </p:nvGrpSpPr>
        <p:grpSpPr>
          <a:xfrm>
            <a:off x="7181851" y="4190518"/>
            <a:ext cx="3228975" cy="485777"/>
            <a:chOff x="3357563" y="1328735"/>
            <a:chExt cx="3228975" cy="485777"/>
          </a:xfrm>
        </p:grpSpPr>
        <p:sp>
          <p:nvSpPr>
            <p:cNvPr id="14" name="Pfeil nach links 13">
              <a:extLst>
                <a:ext uri="{FF2B5EF4-FFF2-40B4-BE49-F238E27FC236}">
                  <a16:creationId xmlns:a16="http://schemas.microsoft.com/office/drawing/2014/main" id="{692FFBAB-47C5-2248-B39C-FAA0ADA23E33}"/>
                </a:ext>
              </a:extLst>
            </p:cNvPr>
            <p:cNvSpPr/>
            <p:nvPr/>
          </p:nvSpPr>
          <p:spPr>
            <a:xfrm rot="1199025">
              <a:off x="3357563" y="1328735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D09E91B-2538-764D-9BBE-8B67C0BEF5D1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Text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28368B3-8336-F144-BFFC-09198A87F5A4}"/>
              </a:ext>
            </a:extLst>
          </p:cNvPr>
          <p:cNvGrpSpPr/>
          <p:nvPr/>
        </p:nvGrpSpPr>
        <p:grpSpPr>
          <a:xfrm>
            <a:off x="3709980" y="4564915"/>
            <a:ext cx="3228975" cy="369332"/>
            <a:chOff x="3357563" y="1430892"/>
            <a:chExt cx="3228975" cy="369332"/>
          </a:xfrm>
        </p:grpSpPr>
        <p:sp>
          <p:nvSpPr>
            <p:cNvPr id="17" name="Pfeil nach links 16">
              <a:extLst>
                <a:ext uri="{FF2B5EF4-FFF2-40B4-BE49-F238E27FC236}">
                  <a16:creationId xmlns:a16="http://schemas.microsoft.com/office/drawing/2014/main" id="{0A9E8808-CCDE-664F-8E2A-71B9F3604E5B}"/>
                </a:ext>
              </a:extLst>
            </p:cNvPr>
            <p:cNvSpPr/>
            <p:nvPr/>
          </p:nvSpPr>
          <p:spPr>
            <a:xfrm>
              <a:off x="3357563" y="1457324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66F128E-377F-DE4F-BD39-77C63F9F120E}"/>
                </a:ext>
              </a:extLst>
            </p:cNvPr>
            <p:cNvSpPr txBox="1"/>
            <p:nvPr/>
          </p:nvSpPr>
          <p:spPr>
            <a:xfrm>
              <a:off x="4314826" y="1430892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Chunk of R code</a:t>
              </a:r>
            </a:p>
          </p:txBody>
        </p:sp>
      </p:grp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BC9198E3-DE46-554A-BFFA-D928C56AB1C4}"/>
              </a:ext>
            </a:extLst>
          </p:cNvPr>
          <p:cNvSpPr/>
          <p:nvPr/>
        </p:nvSpPr>
        <p:spPr>
          <a:xfrm>
            <a:off x="10671263" y="4541399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D0D6E76A-EA7E-8642-9A65-49BD2F3BC55E}"/>
              </a:ext>
            </a:extLst>
          </p:cNvPr>
          <p:cNvSpPr/>
          <p:nvPr/>
        </p:nvSpPr>
        <p:spPr>
          <a:xfrm>
            <a:off x="2208301" y="221119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5B61E77-FA8F-4343-82B3-211154E13D30}"/>
              </a:ext>
            </a:extLst>
          </p:cNvPr>
          <p:cNvGrpSpPr/>
          <p:nvPr/>
        </p:nvGrpSpPr>
        <p:grpSpPr>
          <a:xfrm>
            <a:off x="2838452" y="376236"/>
            <a:ext cx="3900486" cy="528642"/>
            <a:chOff x="3443290" y="1371598"/>
            <a:chExt cx="3900486" cy="528642"/>
          </a:xfrm>
        </p:grpSpPr>
        <p:sp>
          <p:nvSpPr>
            <p:cNvPr id="21" name="Pfeil nach links 20">
              <a:extLst>
                <a:ext uri="{FF2B5EF4-FFF2-40B4-BE49-F238E27FC236}">
                  <a16:creationId xmlns:a16="http://schemas.microsoft.com/office/drawing/2014/main" id="{291B682F-8459-7F45-9D4B-0EB2D7D0DC8D}"/>
                </a:ext>
              </a:extLst>
            </p:cNvPr>
            <p:cNvSpPr/>
            <p:nvPr/>
          </p:nvSpPr>
          <p:spPr>
            <a:xfrm rot="1103454">
              <a:off x="3443290" y="1371598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82C4EDF-0857-6B4B-9BCD-69B3E8662383}"/>
                </a:ext>
              </a:extLst>
            </p:cNvPr>
            <p:cNvSpPr txBox="1"/>
            <p:nvPr/>
          </p:nvSpPr>
          <p:spPr>
            <a:xfrm>
              <a:off x="4314826" y="1530908"/>
              <a:ext cx="302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Knit document (to html)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23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BB131D-E791-5B45-9628-14A2F97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2" y="0"/>
            <a:ext cx="11716555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939881-C9E8-074B-A4F5-9EB6C287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237" y="295033"/>
            <a:ext cx="4107315" cy="2362441"/>
          </a:xfrm>
          <a:prstGeom prst="rect">
            <a:avLst/>
          </a:prstGeom>
        </p:spPr>
      </p:pic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793852D-BF36-0948-848D-B36964E18CB4}"/>
              </a:ext>
            </a:extLst>
          </p:cNvPr>
          <p:cNvSpPr/>
          <p:nvPr/>
        </p:nvSpPr>
        <p:spPr>
          <a:xfrm>
            <a:off x="8486775" y="523876"/>
            <a:ext cx="781451" cy="247650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8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32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78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546EAC80-D742-594F-ADF7-E0709417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4" y="0"/>
            <a:ext cx="11320784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591779A-A91E-7A41-91F5-780300AE7481}"/>
              </a:ext>
            </a:extLst>
          </p:cNvPr>
          <p:cNvGrpSpPr/>
          <p:nvPr/>
        </p:nvGrpSpPr>
        <p:grpSpPr>
          <a:xfrm>
            <a:off x="3281355" y="1397549"/>
            <a:ext cx="3228975" cy="369332"/>
            <a:chOff x="3357563" y="1445180"/>
            <a:chExt cx="3228975" cy="369332"/>
          </a:xfrm>
        </p:grpSpPr>
        <p:sp>
          <p:nvSpPr>
            <p:cNvPr id="11" name="Pfeil nach links 10">
              <a:extLst>
                <a:ext uri="{FF2B5EF4-FFF2-40B4-BE49-F238E27FC236}">
                  <a16:creationId xmlns:a16="http://schemas.microsoft.com/office/drawing/2014/main" id="{BE65C7B5-D73D-F149-9CA3-0B79E46AFB14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67B4305-E397-AB4B-8E60-9937735071D5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546EAC80-D742-594F-ADF7-E0709417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4" y="0"/>
            <a:ext cx="11320784" cy="685800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58E8A7F-096E-7243-9C8A-7B46F5E9689E}"/>
              </a:ext>
            </a:extLst>
          </p:cNvPr>
          <p:cNvGrpSpPr/>
          <p:nvPr/>
        </p:nvGrpSpPr>
        <p:grpSpPr>
          <a:xfrm>
            <a:off x="6472236" y="3066568"/>
            <a:ext cx="3228975" cy="369332"/>
            <a:chOff x="3357563" y="1445180"/>
            <a:chExt cx="3228975" cy="369332"/>
          </a:xfrm>
        </p:grpSpPr>
        <p:sp>
          <p:nvSpPr>
            <p:cNvPr id="7" name="Pfeil nach links 6">
              <a:extLst>
                <a:ext uri="{FF2B5EF4-FFF2-40B4-BE49-F238E27FC236}">
                  <a16:creationId xmlns:a16="http://schemas.microsoft.com/office/drawing/2014/main" id="{EF19B7B5-144C-0D4D-8589-845C4315C67C}"/>
                </a:ext>
              </a:extLst>
            </p:cNvPr>
            <p:cNvSpPr/>
            <p:nvPr/>
          </p:nvSpPr>
          <p:spPr>
            <a:xfrm>
              <a:off x="3357563" y="1485900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A067A7D-A7A2-0E44-81A8-7D152F4A152F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Section title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3F16F4-77FA-F741-BAE0-641E7F28F427}"/>
              </a:ext>
            </a:extLst>
          </p:cNvPr>
          <p:cNvGrpSpPr/>
          <p:nvPr/>
        </p:nvGrpSpPr>
        <p:grpSpPr>
          <a:xfrm>
            <a:off x="7181851" y="4190518"/>
            <a:ext cx="3228975" cy="485777"/>
            <a:chOff x="3357563" y="1328735"/>
            <a:chExt cx="3228975" cy="485777"/>
          </a:xfrm>
        </p:grpSpPr>
        <p:sp>
          <p:nvSpPr>
            <p:cNvPr id="14" name="Pfeil nach links 13">
              <a:extLst>
                <a:ext uri="{FF2B5EF4-FFF2-40B4-BE49-F238E27FC236}">
                  <a16:creationId xmlns:a16="http://schemas.microsoft.com/office/drawing/2014/main" id="{692FFBAB-47C5-2248-B39C-FAA0ADA23E33}"/>
                </a:ext>
              </a:extLst>
            </p:cNvPr>
            <p:cNvSpPr/>
            <p:nvPr/>
          </p:nvSpPr>
          <p:spPr>
            <a:xfrm rot="1199025">
              <a:off x="3357563" y="1328735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D09E91B-2538-764D-9BBE-8B67C0BEF5D1}"/>
                </a:ext>
              </a:extLst>
            </p:cNvPr>
            <p:cNvSpPr txBox="1"/>
            <p:nvPr/>
          </p:nvSpPr>
          <p:spPr>
            <a:xfrm>
              <a:off x="4314826" y="1445180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2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546EAC80-D742-594F-ADF7-E0709417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4" y="0"/>
            <a:ext cx="11320784" cy="685800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28368B3-8336-F144-BFFC-09198A87F5A4}"/>
              </a:ext>
            </a:extLst>
          </p:cNvPr>
          <p:cNvGrpSpPr/>
          <p:nvPr/>
        </p:nvGrpSpPr>
        <p:grpSpPr>
          <a:xfrm>
            <a:off x="3709980" y="4564915"/>
            <a:ext cx="3228975" cy="369332"/>
            <a:chOff x="3357563" y="1430892"/>
            <a:chExt cx="3228975" cy="369332"/>
          </a:xfrm>
        </p:grpSpPr>
        <p:sp>
          <p:nvSpPr>
            <p:cNvPr id="17" name="Pfeil nach links 16">
              <a:extLst>
                <a:ext uri="{FF2B5EF4-FFF2-40B4-BE49-F238E27FC236}">
                  <a16:creationId xmlns:a16="http://schemas.microsoft.com/office/drawing/2014/main" id="{0A9E8808-CCDE-664F-8E2A-71B9F3604E5B}"/>
                </a:ext>
              </a:extLst>
            </p:cNvPr>
            <p:cNvSpPr/>
            <p:nvPr/>
          </p:nvSpPr>
          <p:spPr>
            <a:xfrm>
              <a:off x="3357563" y="1457324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66F128E-377F-DE4F-BD39-77C63F9F120E}"/>
                </a:ext>
              </a:extLst>
            </p:cNvPr>
            <p:cNvSpPr txBox="1"/>
            <p:nvPr/>
          </p:nvSpPr>
          <p:spPr>
            <a:xfrm>
              <a:off x="4314826" y="1430892"/>
              <a:ext cx="2271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Chunk of R code</a:t>
              </a:r>
            </a:p>
          </p:txBody>
        </p:sp>
      </p:grp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BC9198E3-DE46-554A-BFFA-D928C56AB1C4}"/>
              </a:ext>
            </a:extLst>
          </p:cNvPr>
          <p:cNvSpPr/>
          <p:nvPr/>
        </p:nvSpPr>
        <p:spPr>
          <a:xfrm>
            <a:off x="10671263" y="4541399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D0D6E76A-EA7E-8642-9A65-49BD2F3BC55E}"/>
              </a:ext>
            </a:extLst>
          </p:cNvPr>
          <p:cNvSpPr/>
          <p:nvPr/>
        </p:nvSpPr>
        <p:spPr>
          <a:xfrm>
            <a:off x="9903724" y="235406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56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546EAC80-D742-594F-ADF7-E0709417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4" y="0"/>
            <a:ext cx="11320784" cy="6858000"/>
          </a:xfrm>
          <a:prstGeom prst="rect">
            <a:avLst/>
          </a:prstGeom>
        </p:spPr>
      </p:pic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D0D6E76A-EA7E-8642-9A65-49BD2F3BC55E}"/>
              </a:ext>
            </a:extLst>
          </p:cNvPr>
          <p:cNvSpPr/>
          <p:nvPr/>
        </p:nvSpPr>
        <p:spPr>
          <a:xfrm>
            <a:off x="2208301" y="221119"/>
            <a:ext cx="767539" cy="39284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5B61E77-FA8F-4343-82B3-211154E13D30}"/>
              </a:ext>
            </a:extLst>
          </p:cNvPr>
          <p:cNvGrpSpPr/>
          <p:nvPr/>
        </p:nvGrpSpPr>
        <p:grpSpPr>
          <a:xfrm>
            <a:off x="2838452" y="376236"/>
            <a:ext cx="3900486" cy="528642"/>
            <a:chOff x="3443290" y="1371598"/>
            <a:chExt cx="3900486" cy="528642"/>
          </a:xfrm>
        </p:grpSpPr>
        <p:sp>
          <p:nvSpPr>
            <p:cNvPr id="21" name="Pfeil nach links 20">
              <a:extLst>
                <a:ext uri="{FF2B5EF4-FFF2-40B4-BE49-F238E27FC236}">
                  <a16:creationId xmlns:a16="http://schemas.microsoft.com/office/drawing/2014/main" id="{291B682F-8459-7F45-9D4B-0EB2D7D0DC8D}"/>
                </a:ext>
              </a:extLst>
            </p:cNvPr>
            <p:cNvSpPr/>
            <p:nvPr/>
          </p:nvSpPr>
          <p:spPr>
            <a:xfrm rot="1103454">
              <a:off x="3443290" y="1371598"/>
              <a:ext cx="857250" cy="328612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82C4EDF-0857-6B4B-9BCD-69B3E8662383}"/>
                </a:ext>
              </a:extLst>
            </p:cNvPr>
            <p:cNvSpPr txBox="1"/>
            <p:nvPr/>
          </p:nvSpPr>
          <p:spPr>
            <a:xfrm>
              <a:off x="4314826" y="1530908"/>
              <a:ext cx="302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Knit document (to html)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99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173AD9C-DC9B-1241-B1AB-8297125A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48" y="0"/>
            <a:ext cx="10223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185580F-7DE6-934C-9FB9-095D259A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" y="0"/>
            <a:ext cx="11932305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C07DD5-CC63-4345-933F-24AE30586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70" y="19590"/>
            <a:ext cx="6666019" cy="6858000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8BFEE95-4F2B-A542-AD47-9BD768BD7B92}"/>
              </a:ext>
            </a:extLst>
          </p:cNvPr>
          <p:cNvSpPr/>
          <p:nvPr/>
        </p:nvSpPr>
        <p:spPr>
          <a:xfrm>
            <a:off x="5904411" y="1123406"/>
            <a:ext cx="2312126" cy="64008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2B4860E7-8CD1-BD47-AFC7-82774B72E674}"/>
              </a:ext>
            </a:extLst>
          </p:cNvPr>
          <p:cNvSpPr/>
          <p:nvPr/>
        </p:nvSpPr>
        <p:spPr>
          <a:xfrm>
            <a:off x="4173774" y="2886892"/>
            <a:ext cx="4917971" cy="953588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95437DC-E64D-6A46-A843-55D0DDA50F8A}"/>
              </a:ext>
            </a:extLst>
          </p:cNvPr>
          <p:cNvSpPr/>
          <p:nvPr/>
        </p:nvSpPr>
        <p:spPr>
          <a:xfrm>
            <a:off x="4160713" y="4480560"/>
            <a:ext cx="4917971" cy="483326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links 8">
            <a:extLst>
              <a:ext uri="{FF2B5EF4-FFF2-40B4-BE49-F238E27FC236}">
                <a16:creationId xmlns:a16="http://schemas.microsoft.com/office/drawing/2014/main" id="{18DA8115-6889-5E48-BC68-574675F4A90D}"/>
              </a:ext>
            </a:extLst>
          </p:cNvPr>
          <p:cNvSpPr/>
          <p:nvPr/>
        </p:nvSpPr>
        <p:spPr>
          <a:xfrm rot="10800000">
            <a:off x="3001485" y="1299754"/>
            <a:ext cx="1074128" cy="339635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33FEDE6-6CB3-1B4B-BFBF-6EB6730561D1}"/>
              </a:ext>
            </a:extLst>
          </p:cNvPr>
          <p:cNvSpPr/>
          <p:nvPr/>
        </p:nvSpPr>
        <p:spPr>
          <a:xfrm>
            <a:off x="1985553" y="1260564"/>
            <a:ext cx="936575" cy="46373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BFF867A-76D4-884A-AC6C-5A49A3D9F102}"/>
              </a:ext>
            </a:extLst>
          </p:cNvPr>
          <p:cNvSpPr/>
          <p:nvPr/>
        </p:nvSpPr>
        <p:spPr>
          <a:xfrm>
            <a:off x="4280261" y="6439992"/>
            <a:ext cx="1415145" cy="46373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B75165C-21B2-404B-A1B6-0175A3E8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0"/>
            <a:ext cx="4437153" cy="4737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1A220D-FF7B-3F45-95CB-88DAB9F3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8" y="1999386"/>
            <a:ext cx="4633912" cy="3312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9C4270-4368-E244-A988-EE7C55D35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59" y="343191"/>
            <a:ext cx="4630497" cy="331238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A753FA-117B-8C42-8FF9-ED3DAE5B3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78" y="1763051"/>
            <a:ext cx="5258109" cy="378505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3F8B08F-FFD8-FA4B-8069-684CFCA2C2EC}"/>
              </a:ext>
            </a:extLst>
          </p:cNvPr>
          <p:cNvSpPr txBox="1"/>
          <p:nvPr/>
        </p:nvSpPr>
        <p:spPr>
          <a:xfrm>
            <a:off x="100013" y="81581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18BA71-5433-E944-9833-0D95463607BC}"/>
              </a:ext>
            </a:extLst>
          </p:cNvPr>
          <p:cNvSpPr txBox="1"/>
          <p:nvPr/>
        </p:nvSpPr>
        <p:spPr>
          <a:xfrm>
            <a:off x="1789954" y="1920218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6BAD50-EED5-3A46-A564-9F34223FCA0D}"/>
              </a:ext>
            </a:extLst>
          </p:cNvPr>
          <p:cNvSpPr txBox="1"/>
          <p:nvPr/>
        </p:nvSpPr>
        <p:spPr>
          <a:xfrm>
            <a:off x="4695080" y="292599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D9181F-3404-C64E-B776-C86A461C97AC}"/>
              </a:ext>
            </a:extLst>
          </p:cNvPr>
          <p:cNvSpPr txBox="1"/>
          <p:nvPr/>
        </p:nvSpPr>
        <p:spPr>
          <a:xfrm>
            <a:off x="6833878" y="1702453"/>
            <a:ext cx="58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864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BB131D-E791-5B45-9628-14A2F97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2" y="0"/>
            <a:ext cx="11716555" cy="6858000"/>
          </a:xfrm>
          <a:prstGeom prst="rect">
            <a:avLst/>
          </a:prstGeom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7047D953-CDB4-C347-AA79-FDE6382F9862}"/>
              </a:ext>
            </a:extLst>
          </p:cNvPr>
          <p:cNvSpPr/>
          <p:nvPr/>
        </p:nvSpPr>
        <p:spPr>
          <a:xfrm>
            <a:off x="10672353" y="0"/>
            <a:ext cx="1281924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793852D-BF36-0948-848D-B36964E18CB4}"/>
              </a:ext>
            </a:extLst>
          </p:cNvPr>
          <p:cNvSpPr/>
          <p:nvPr/>
        </p:nvSpPr>
        <p:spPr>
          <a:xfrm>
            <a:off x="7867239" y="523875"/>
            <a:ext cx="4087037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7BD2F50-D3DF-D447-A339-D5FA73D67B2C}"/>
              </a:ext>
            </a:extLst>
          </p:cNvPr>
          <p:cNvSpPr/>
          <p:nvPr/>
        </p:nvSpPr>
        <p:spPr>
          <a:xfrm>
            <a:off x="3676239" y="0"/>
            <a:ext cx="438561" cy="271463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6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Breitbild</PresentationFormat>
  <Paragraphs>14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kirsten stark</dc:creator>
  <cp:lastModifiedBy>kirsten stark</cp:lastModifiedBy>
  <cp:revision>9</cp:revision>
  <dcterms:created xsi:type="dcterms:W3CDTF">2021-01-07T15:22:06Z</dcterms:created>
  <dcterms:modified xsi:type="dcterms:W3CDTF">2021-01-09T23:28:35Z</dcterms:modified>
</cp:coreProperties>
</file>