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6" r:id="rId2"/>
    <p:sldId id="264" r:id="rId3"/>
    <p:sldId id="263" r:id="rId4"/>
    <p:sldId id="262" r:id="rId5"/>
    <p:sldId id="267" r:id="rId6"/>
    <p:sldId id="268" r:id="rId7"/>
    <p:sldId id="269" r:id="rId8"/>
    <p:sldId id="270" r:id="rId9"/>
    <p:sldId id="257" r:id="rId10"/>
    <p:sldId id="260" r:id="rId11"/>
    <p:sldId id="265" r:id="rId12"/>
    <p:sldId id="261" r:id="rId13"/>
    <p:sldId id="256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12" y="-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28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46B01-B3E4-E740-9BA5-A645F8985C1C}" type="datetimeFigureOut">
              <a:rPr lang="en-US" smtClean="0"/>
              <a:t>17/12/15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40BFD-65D5-294B-B196-F253E3A9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1. A) Administration Interface B)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iPad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of submissions available for marking or uploading; C)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iPad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feedback view, with examples of each type of annotation embedded; D) Feedback viewer showing annotated document. 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40BFD-65D5-294B-B196-F253E3A95A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42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10: Final marks for reports in the level 1, semester 1 course, with students categorised based on the duration for which they opened their Report 0 feedback into unopened (white bars; n = 57), and short (light blue bars; &lt;1 minute; n = 26), medium (medium blue bars; &gt;1 minute &lt;1 hour; n = 264) and long (dark blue bars; &gt;1 hour; n = 320) open durations. Data are expressed as the mean+/-SEM mark that students achieved for each report, as a percentage. * indicates a statistically significant difference in report mark (p&lt;0.05).</a:t>
            </a: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40BFD-65D5-294B-B196-F253E3A95A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52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markers provided significantly more audio annotations on second years’ work on average than on the first years’ reports (p&lt;0.001; Figure 2),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40BFD-65D5-294B-B196-F253E3A95A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59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40BFD-65D5-294B-B196-F253E3A95A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53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40BFD-65D5-294B-B196-F253E3A95A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52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2: Number of audio and typed annotations for level 1 course (Report 0: n=681, Report 1: n=1559, Report 2: n=1535, Report 3: n=1516 and for the level 2 course (Report 1: n=299, Report 2: n=295). Shown is the A) Mean+/-SEM number of audio annotations per report across two semesters of level 1 and 2 subjects; B) Mean+/-SEM number of typed annotations per report across two semesters of level 1 and 2 subjects. * indicates a significant difference in the number of annotations between first and second year reports (p&lt;0.05). </a:t>
            </a: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40BFD-65D5-294B-B196-F253E3A95A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59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3: Number of words provided in audio and typed feedback for level 1 course (Report 0: n=681, Report 1: n=1559, Report 2: n=1535, Report 3: n=1516 and for the level 2 course (Report 1: n=299, Report 2: n=295). Shown is the A) Mean+/-SEM number of words in audio annotations in reports across two semesters and levels; B) Mean+/-SEM number of words in typed annotations in reports across two semesters and two levels. * indicates a significant difference in the length of annotations between first and second year reports (p&lt;0.05). NB: The y-axis scale for A is 10x the y-axis scale for B. </a:t>
            </a: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40BFD-65D5-294B-B196-F253E3A95A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81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4: Total amount of feedback provided in audio and typed feedback for level 1 course (Report 0: n=681, Report 1: n=1559, Report 2: n=1535, Report 3: n=1516 and for the level 2 course (Report 1: n=299, Report 2: n=295). Shown is the A) Mean+/-SEM number of words in audio annotations in reports across two semesters and levels; B) Mean+/-SEM number of words in typed annotations in reports across two semesters and two levels. * indicates a significant difference in the total amount of feedback between first and second year reports (p&lt;0.05). NB The y-axis scale for A is 10x the y-axis scale for B.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40BFD-65D5-294B-B196-F253E3A95A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2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5: The proportion of students who looked at their feedback (shown as the proportion of students who received feedback in each cohort). Number of students in each cohort: Level one semester 1: n=682; Level one semester 2: n=897; Level two semester 1: n=239; Level two semester 2: n=85. 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40BFD-65D5-294B-B196-F253E3A95A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22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6: The duration students had their report feedback open for the level 1 course (Report 0: n=682, Report 1: n=1571, Report 2: n=1541, Report 3: n=1521) and for the level 2 course (Report 1: n=324, Report 2: n=321). Data are expressed as the mean+/-SEM time for which each report was open, in hours.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40BFD-65D5-294B-B196-F253E3A95A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35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7: The number of students who had their feedback open for various durations following the level one semester one course A) formative report (Report 0: n=682), and B) final report (Report 3: n=667), and the level two semester one course C) first report (Report 1: n=239), and D) final report (Report 2: n=241). Data are presented as a frequency histogram showing the number of student across the log transformed open duration. 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40BFD-65D5-294B-B196-F253E3A95A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8: Frequency histogram of the duration that students pause between clicks when interacting with feedback for the A) non-final reports (n=3686 reports) and B) final reports (n=1509 reports). Data are expressed as the proportion of pauses students took between clicks, ranging from milliseconds to hours (x scale is log transformed to improve clarity). 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40BFD-65D5-294B-B196-F253E3A95A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46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9: Overall final mark for reports in the level 1 course (Report 0: n=682, Report 1: n=1571, Report 2: n=1541, Report 3: n=1521) and for the level 2 course (Report 1: n=324, Report 2: n=321). Data are expressed as the mean+/-SEM mark that students achieved for each report, as a percentage. * indicates a statistically significant difference in report mark (p&lt;0.05). </a:t>
            </a: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40BFD-65D5-294B-B196-F253E3A95A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2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20BC-A51E-F247-9C19-D09758F405C5}" type="datetimeFigureOut">
              <a:rPr lang="en-US" smtClean="0"/>
              <a:t>17/12/15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2909-E8B0-AC4E-BAD0-294734010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2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20BC-A51E-F247-9C19-D09758F405C5}" type="datetimeFigureOut">
              <a:rPr lang="en-US" smtClean="0"/>
              <a:t>17/12/15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2909-E8B0-AC4E-BAD0-294734010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20BC-A51E-F247-9C19-D09758F405C5}" type="datetimeFigureOut">
              <a:rPr lang="en-US" smtClean="0"/>
              <a:t>17/12/15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2909-E8B0-AC4E-BAD0-294734010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20BC-A51E-F247-9C19-D09758F405C5}" type="datetimeFigureOut">
              <a:rPr lang="en-US" smtClean="0"/>
              <a:t>17/12/15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2909-E8B0-AC4E-BAD0-294734010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3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20BC-A51E-F247-9C19-D09758F405C5}" type="datetimeFigureOut">
              <a:rPr lang="en-US" smtClean="0"/>
              <a:t>17/12/15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2909-E8B0-AC4E-BAD0-294734010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7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20BC-A51E-F247-9C19-D09758F405C5}" type="datetimeFigureOut">
              <a:rPr lang="en-US" smtClean="0"/>
              <a:t>17/12/15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2909-E8B0-AC4E-BAD0-294734010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9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20BC-A51E-F247-9C19-D09758F405C5}" type="datetimeFigureOut">
              <a:rPr lang="en-US" smtClean="0"/>
              <a:t>17/12/15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2909-E8B0-AC4E-BAD0-294734010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8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20BC-A51E-F247-9C19-D09758F405C5}" type="datetimeFigureOut">
              <a:rPr lang="en-US" smtClean="0"/>
              <a:t>17/12/15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2909-E8B0-AC4E-BAD0-294734010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0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20BC-A51E-F247-9C19-D09758F405C5}" type="datetimeFigureOut">
              <a:rPr lang="en-US" smtClean="0"/>
              <a:t>17/12/15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2909-E8B0-AC4E-BAD0-294734010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5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20BC-A51E-F247-9C19-D09758F405C5}" type="datetimeFigureOut">
              <a:rPr lang="en-US" smtClean="0"/>
              <a:t>17/12/15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2909-E8B0-AC4E-BAD0-294734010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20BC-A51E-F247-9C19-D09758F405C5}" type="datetimeFigureOut">
              <a:rPr lang="en-US" smtClean="0"/>
              <a:t>17/12/15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2909-E8B0-AC4E-BAD0-294734010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1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020BC-A51E-F247-9C19-D09758F405C5}" type="datetimeFigureOut">
              <a:rPr lang="en-US" smtClean="0"/>
              <a:t>17/12/15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22909-E8B0-AC4E-BAD0-294734010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9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2-22 at 8.31.3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7" y="0"/>
            <a:ext cx="877617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36099" y="3391705"/>
            <a:ext cx="331537" cy="2616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XX</a:t>
            </a:r>
            <a:endParaRPr lang="en-US" sz="1050" dirty="0"/>
          </a:p>
        </p:txBody>
      </p:sp>
      <p:sp>
        <p:nvSpPr>
          <p:cNvPr id="4" name="TextBox 3"/>
          <p:cNvSpPr txBox="1"/>
          <p:nvPr/>
        </p:nvSpPr>
        <p:spPr>
          <a:xfrm>
            <a:off x="8037839" y="3250700"/>
            <a:ext cx="331537" cy="2616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XX</a:t>
            </a:r>
            <a:endParaRPr 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5102475" y="6476781"/>
            <a:ext cx="610134" cy="2616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XXXXX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22631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20946"/>
            <a:ext cx="9144000" cy="60990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Screen Shot 2015-11-12 at 6.39.24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1"/>
          <a:stretch/>
        </p:blipFill>
        <p:spPr>
          <a:xfrm>
            <a:off x="0" y="2803493"/>
            <a:ext cx="9144000" cy="40164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920239" y="2808279"/>
            <a:ext cx="487682" cy="361455"/>
            <a:chOff x="6035040" y="2292717"/>
            <a:chExt cx="579120" cy="399683"/>
          </a:xfrm>
        </p:grpSpPr>
        <p:sp>
          <p:nvSpPr>
            <p:cNvPr id="5" name="TextBox 4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6" name="Right Bracket 5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719011" y="2820463"/>
            <a:ext cx="487682" cy="361455"/>
            <a:chOff x="6035040" y="2292717"/>
            <a:chExt cx="579120" cy="399683"/>
          </a:xfrm>
        </p:grpSpPr>
        <p:sp>
          <p:nvSpPr>
            <p:cNvPr id="8" name="TextBox 7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9" name="Right Bracket 8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297680" y="2803494"/>
            <a:ext cx="487682" cy="361455"/>
            <a:chOff x="6035040" y="2292717"/>
            <a:chExt cx="579120" cy="399683"/>
          </a:xfrm>
        </p:grpSpPr>
        <p:sp>
          <p:nvSpPr>
            <p:cNvPr id="11" name="TextBox 10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12" name="Right Bracket 11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37172" y="2817270"/>
            <a:ext cx="487682" cy="361455"/>
            <a:chOff x="6035040" y="2292717"/>
            <a:chExt cx="579120" cy="399683"/>
          </a:xfrm>
        </p:grpSpPr>
        <p:sp>
          <p:nvSpPr>
            <p:cNvPr id="14" name="TextBox 13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15" name="Right Bracket 14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448559" y="2808279"/>
            <a:ext cx="487682" cy="361455"/>
            <a:chOff x="6035040" y="2292717"/>
            <a:chExt cx="579120" cy="399683"/>
          </a:xfrm>
        </p:grpSpPr>
        <p:sp>
          <p:nvSpPr>
            <p:cNvPr id="17" name="TextBox 16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18" name="Right Bracket 17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37503" y="2857541"/>
            <a:ext cx="469669" cy="338263"/>
            <a:chOff x="6035040" y="2292717"/>
            <a:chExt cx="579120" cy="399683"/>
          </a:xfrm>
        </p:grpSpPr>
        <p:sp>
          <p:nvSpPr>
            <p:cNvPr id="20" name="TextBox 19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21" name="Right Bracket 20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55664" y="2857885"/>
            <a:ext cx="469669" cy="338263"/>
            <a:chOff x="6035040" y="2292717"/>
            <a:chExt cx="579120" cy="399683"/>
          </a:xfrm>
        </p:grpSpPr>
        <p:sp>
          <p:nvSpPr>
            <p:cNvPr id="23" name="TextBox 22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24" name="Right Bracket 23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083984" y="2857884"/>
            <a:ext cx="469669" cy="338263"/>
            <a:chOff x="6035040" y="2292717"/>
            <a:chExt cx="579120" cy="399683"/>
          </a:xfrm>
        </p:grpSpPr>
        <p:sp>
          <p:nvSpPr>
            <p:cNvPr id="26" name="TextBox 25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27" name="Right Bracket 26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006148" y="2241070"/>
            <a:ext cx="5558424" cy="576200"/>
            <a:chOff x="3434614" y="1486279"/>
            <a:chExt cx="3230346" cy="576200"/>
          </a:xfrm>
        </p:grpSpPr>
        <p:grpSp>
          <p:nvGrpSpPr>
            <p:cNvPr id="32" name="Group 31"/>
            <p:cNvGrpSpPr/>
            <p:nvPr/>
          </p:nvGrpSpPr>
          <p:grpSpPr>
            <a:xfrm>
              <a:off x="4358640" y="1486279"/>
              <a:ext cx="2306320" cy="399683"/>
              <a:chOff x="6035040" y="2292717"/>
              <a:chExt cx="579120" cy="399683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6168004" y="2292717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40" name="Right Bracket 39"/>
              <p:cNvSpPr/>
              <p:nvPr/>
            </p:nvSpPr>
            <p:spPr>
              <a:xfrm rot="16200000">
                <a:off x="6253479" y="2331720"/>
                <a:ext cx="142241" cy="579120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434614" y="1598038"/>
              <a:ext cx="2134476" cy="464441"/>
              <a:chOff x="6035040" y="2292717"/>
              <a:chExt cx="626460" cy="391127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6126480" y="2292717"/>
                <a:ext cx="365760" cy="285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8" name="Right Bracket 37"/>
              <p:cNvSpPr/>
              <p:nvPr/>
            </p:nvSpPr>
            <p:spPr>
              <a:xfrm rot="16200000">
                <a:off x="6277149" y="2299493"/>
                <a:ext cx="142242" cy="626460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2448557" y="1697551"/>
            <a:ext cx="5558424" cy="576200"/>
            <a:chOff x="3434614" y="1486279"/>
            <a:chExt cx="3230346" cy="576200"/>
          </a:xfrm>
        </p:grpSpPr>
        <p:grpSp>
          <p:nvGrpSpPr>
            <p:cNvPr id="42" name="Group 41"/>
            <p:cNvGrpSpPr/>
            <p:nvPr/>
          </p:nvGrpSpPr>
          <p:grpSpPr>
            <a:xfrm>
              <a:off x="4358640" y="1486279"/>
              <a:ext cx="2306320" cy="399683"/>
              <a:chOff x="6035040" y="2292717"/>
              <a:chExt cx="579120" cy="399683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6165038" y="2292717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47" name="Right Bracket 46"/>
              <p:cNvSpPr/>
              <p:nvPr/>
            </p:nvSpPr>
            <p:spPr>
              <a:xfrm rot="16200000">
                <a:off x="6253479" y="2331720"/>
                <a:ext cx="142241" cy="579120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434614" y="1598038"/>
              <a:ext cx="2134476" cy="464441"/>
              <a:chOff x="6035040" y="2292717"/>
              <a:chExt cx="626460" cy="391127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6126480" y="2292717"/>
                <a:ext cx="365760" cy="285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45" name="Right Bracket 44"/>
              <p:cNvSpPr/>
              <p:nvPr/>
            </p:nvSpPr>
            <p:spPr>
              <a:xfrm rot="16200000">
                <a:off x="6277149" y="2299493"/>
                <a:ext cx="142242" cy="626460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3063518" y="1178062"/>
            <a:ext cx="5558424" cy="576200"/>
            <a:chOff x="3434614" y="1486279"/>
            <a:chExt cx="3230346" cy="576200"/>
          </a:xfrm>
        </p:grpSpPr>
        <p:grpSp>
          <p:nvGrpSpPr>
            <p:cNvPr id="49" name="Group 48"/>
            <p:cNvGrpSpPr/>
            <p:nvPr/>
          </p:nvGrpSpPr>
          <p:grpSpPr>
            <a:xfrm>
              <a:off x="4358640" y="1486279"/>
              <a:ext cx="2306320" cy="399683"/>
              <a:chOff x="6035040" y="2292717"/>
              <a:chExt cx="579120" cy="399683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6163555" y="2292717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54" name="Right Bracket 53"/>
              <p:cNvSpPr/>
              <p:nvPr/>
            </p:nvSpPr>
            <p:spPr>
              <a:xfrm rot="16200000">
                <a:off x="6253479" y="2331720"/>
                <a:ext cx="142241" cy="579120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434614" y="1598038"/>
              <a:ext cx="2134476" cy="464441"/>
              <a:chOff x="6035040" y="2292717"/>
              <a:chExt cx="626460" cy="391127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6126480" y="2292717"/>
                <a:ext cx="365760" cy="285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52" name="Right Bracket 51"/>
              <p:cNvSpPr/>
              <p:nvPr/>
            </p:nvSpPr>
            <p:spPr>
              <a:xfrm rot="16200000">
                <a:off x="6277149" y="2299493"/>
                <a:ext cx="142242" cy="626460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5" name="Picture 54" descr="Screen Shot 2015-11-12 at 6.39.24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0" r="24266" b="92279"/>
          <a:stretch/>
        </p:blipFill>
        <p:spPr>
          <a:xfrm>
            <a:off x="1678465" y="720946"/>
            <a:ext cx="5891778" cy="45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69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92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2-17 at 10.49.3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537"/>
            <a:ext cx="9144000" cy="464203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105873" y="2433529"/>
            <a:ext cx="3170754" cy="543172"/>
            <a:chOff x="3498253" y="1512199"/>
            <a:chExt cx="3243818" cy="543172"/>
          </a:xfrm>
        </p:grpSpPr>
        <p:grpSp>
          <p:nvGrpSpPr>
            <p:cNvPr id="6" name="Group 5"/>
            <p:cNvGrpSpPr/>
            <p:nvPr/>
          </p:nvGrpSpPr>
          <p:grpSpPr>
            <a:xfrm>
              <a:off x="4358640" y="1512199"/>
              <a:ext cx="1923825" cy="399684"/>
              <a:chOff x="6035040" y="2318637"/>
              <a:chExt cx="483075" cy="399684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122043" y="2318637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14" name="Right Bracket 13"/>
              <p:cNvSpPr/>
              <p:nvPr/>
            </p:nvSpPr>
            <p:spPr>
              <a:xfrm rot="16200000">
                <a:off x="6205457" y="2405663"/>
                <a:ext cx="142241" cy="483075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ight Bracket 11"/>
            <p:cNvSpPr/>
            <p:nvPr/>
          </p:nvSpPr>
          <p:spPr>
            <a:xfrm rot="16200000">
              <a:off x="4424592" y="992987"/>
              <a:ext cx="136041" cy="1988719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ket 9"/>
            <p:cNvSpPr/>
            <p:nvPr/>
          </p:nvSpPr>
          <p:spPr>
            <a:xfrm rot="16200000">
              <a:off x="6183493" y="1496793"/>
              <a:ext cx="136054" cy="981102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684896" y="3562233"/>
            <a:ext cx="3198256" cy="550097"/>
            <a:chOff x="5684896" y="3562233"/>
            <a:chExt cx="3198256" cy="550097"/>
          </a:xfrm>
        </p:grpSpPr>
        <p:grpSp>
          <p:nvGrpSpPr>
            <p:cNvPr id="16" name="Group 15"/>
            <p:cNvGrpSpPr/>
            <p:nvPr/>
          </p:nvGrpSpPr>
          <p:grpSpPr>
            <a:xfrm>
              <a:off x="6531429" y="3562233"/>
              <a:ext cx="1880492" cy="537926"/>
              <a:chOff x="6035040" y="2180397"/>
              <a:chExt cx="483075" cy="537926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099848" y="2180397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20" name="Right Bracket 19"/>
              <p:cNvSpPr/>
              <p:nvPr/>
            </p:nvSpPr>
            <p:spPr>
              <a:xfrm rot="16200000">
                <a:off x="6161859" y="2362066"/>
                <a:ext cx="229438" cy="483075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Connector 21"/>
            <p:cNvCxnSpPr/>
            <p:nvPr/>
          </p:nvCxnSpPr>
          <p:spPr>
            <a:xfrm>
              <a:off x="5684896" y="4105405"/>
              <a:ext cx="1969842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792973" y="4112330"/>
              <a:ext cx="1090179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0659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948" y="1129965"/>
            <a:ext cx="8504952" cy="4949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842000" y="2722880"/>
            <a:ext cx="36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101840" y="2722880"/>
            <a:ext cx="36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471920" y="2384326"/>
            <a:ext cx="36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760" y="2391212"/>
            <a:ext cx="36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5236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Screen Shot 2015-11-12 at 6.39.24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1"/>
          <a:stretch/>
        </p:blipFill>
        <p:spPr>
          <a:xfrm>
            <a:off x="0" y="2803493"/>
            <a:ext cx="9144000" cy="40164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920239" y="2808279"/>
            <a:ext cx="487682" cy="361455"/>
            <a:chOff x="6035040" y="2292717"/>
            <a:chExt cx="579120" cy="399683"/>
          </a:xfrm>
        </p:grpSpPr>
        <p:sp>
          <p:nvSpPr>
            <p:cNvPr id="5" name="TextBox 4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6" name="Right Bracket 5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719011" y="2820463"/>
            <a:ext cx="487682" cy="361455"/>
            <a:chOff x="6035040" y="2292717"/>
            <a:chExt cx="579120" cy="399683"/>
          </a:xfrm>
        </p:grpSpPr>
        <p:sp>
          <p:nvSpPr>
            <p:cNvPr id="8" name="TextBox 7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9" name="Right Bracket 8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297680" y="2803494"/>
            <a:ext cx="487682" cy="361455"/>
            <a:chOff x="6035040" y="2292717"/>
            <a:chExt cx="579120" cy="399683"/>
          </a:xfrm>
        </p:grpSpPr>
        <p:sp>
          <p:nvSpPr>
            <p:cNvPr id="11" name="TextBox 10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12" name="Right Bracket 11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37172" y="2817270"/>
            <a:ext cx="487682" cy="361455"/>
            <a:chOff x="6035040" y="2292717"/>
            <a:chExt cx="579120" cy="399683"/>
          </a:xfrm>
        </p:grpSpPr>
        <p:sp>
          <p:nvSpPr>
            <p:cNvPr id="14" name="TextBox 13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15" name="Right Bracket 14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448559" y="2808279"/>
            <a:ext cx="487682" cy="361455"/>
            <a:chOff x="6035040" y="2292717"/>
            <a:chExt cx="579120" cy="399683"/>
          </a:xfrm>
        </p:grpSpPr>
        <p:sp>
          <p:nvSpPr>
            <p:cNvPr id="17" name="TextBox 16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18" name="Right Bracket 17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37503" y="2857541"/>
            <a:ext cx="469669" cy="338263"/>
            <a:chOff x="6035040" y="2292717"/>
            <a:chExt cx="579120" cy="399683"/>
          </a:xfrm>
        </p:grpSpPr>
        <p:sp>
          <p:nvSpPr>
            <p:cNvPr id="20" name="TextBox 19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21" name="Right Bracket 20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55664" y="2857885"/>
            <a:ext cx="469669" cy="338263"/>
            <a:chOff x="6035040" y="2292717"/>
            <a:chExt cx="579120" cy="399683"/>
          </a:xfrm>
        </p:grpSpPr>
        <p:sp>
          <p:nvSpPr>
            <p:cNvPr id="23" name="TextBox 22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24" name="Right Bracket 23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083984" y="2857884"/>
            <a:ext cx="469669" cy="338263"/>
            <a:chOff x="6035040" y="2292717"/>
            <a:chExt cx="579120" cy="399683"/>
          </a:xfrm>
        </p:grpSpPr>
        <p:sp>
          <p:nvSpPr>
            <p:cNvPr id="26" name="TextBox 25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27" name="Right Bracket 26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006148" y="2241070"/>
            <a:ext cx="5558424" cy="576200"/>
            <a:chOff x="3434614" y="1486279"/>
            <a:chExt cx="3230346" cy="576200"/>
          </a:xfrm>
        </p:grpSpPr>
        <p:grpSp>
          <p:nvGrpSpPr>
            <p:cNvPr id="32" name="Group 31"/>
            <p:cNvGrpSpPr/>
            <p:nvPr/>
          </p:nvGrpSpPr>
          <p:grpSpPr>
            <a:xfrm>
              <a:off x="4358640" y="1486279"/>
              <a:ext cx="2306320" cy="399683"/>
              <a:chOff x="6035040" y="2292717"/>
              <a:chExt cx="579120" cy="399683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6168004" y="2292717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40" name="Right Bracket 39"/>
              <p:cNvSpPr/>
              <p:nvPr/>
            </p:nvSpPr>
            <p:spPr>
              <a:xfrm rot="16200000">
                <a:off x="6253479" y="2331720"/>
                <a:ext cx="142241" cy="579120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434614" y="1598038"/>
              <a:ext cx="2134476" cy="464441"/>
              <a:chOff x="6035040" y="2292717"/>
              <a:chExt cx="626460" cy="391127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6126480" y="2292717"/>
                <a:ext cx="365760" cy="285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8" name="Right Bracket 37"/>
              <p:cNvSpPr/>
              <p:nvPr/>
            </p:nvSpPr>
            <p:spPr>
              <a:xfrm rot="16200000">
                <a:off x="6277149" y="2299493"/>
                <a:ext cx="142242" cy="626460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2448557" y="1697551"/>
            <a:ext cx="5558424" cy="576200"/>
            <a:chOff x="3434614" y="1486279"/>
            <a:chExt cx="3230346" cy="576200"/>
          </a:xfrm>
        </p:grpSpPr>
        <p:grpSp>
          <p:nvGrpSpPr>
            <p:cNvPr id="42" name="Group 41"/>
            <p:cNvGrpSpPr/>
            <p:nvPr/>
          </p:nvGrpSpPr>
          <p:grpSpPr>
            <a:xfrm>
              <a:off x="4358640" y="1486279"/>
              <a:ext cx="2306320" cy="399683"/>
              <a:chOff x="6035040" y="2292717"/>
              <a:chExt cx="579120" cy="399683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6165038" y="2292717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47" name="Right Bracket 46"/>
              <p:cNvSpPr/>
              <p:nvPr/>
            </p:nvSpPr>
            <p:spPr>
              <a:xfrm rot="16200000">
                <a:off x="6253479" y="2331720"/>
                <a:ext cx="142241" cy="579120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434614" y="1598038"/>
              <a:ext cx="2134476" cy="464441"/>
              <a:chOff x="6035040" y="2292717"/>
              <a:chExt cx="626460" cy="391127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6126480" y="2292717"/>
                <a:ext cx="365760" cy="285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45" name="Right Bracket 44"/>
              <p:cNvSpPr/>
              <p:nvPr/>
            </p:nvSpPr>
            <p:spPr>
              <a:xfrm rot="16200000">
                <a:off x="6277149" y="2299493"/>
                <a:ext cx="142242" cy="626460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3063518" y="1178062"/>
            <a:ext cx="5558424" cy="576200"/>
            <a:chOff x="3434614" y="1486279"/>
            <a:chExt cx="3230346" cy="576200"/>
          </a:xfrm>
        </p:grpSpPr>
        <p:grpSp>
          <p:nvGrpSpPr>
            <p:cNvPr id="49" name="Group 48"/>
            <p:cNvGrpSpPr/>
            <p:nvPr/>
          </p:nvGrpSpPr>
          <p:grpSpPr>
            <a:xfrm>
              <a:off x="4358640" y="1486279"/>
              <a:ext cx="2306320" cy="399683"/>
              <a:chOff x="6035040" y="2292717"/>
              <a:chExt cx="579120" cy="399683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6163555" y="2292717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54" name="Right Bracket 53"/>
              <p:cNvSpPr/>
              <p:nvPr/>
            </p:nvSpPr>
            <p:spPr>
              <a:xfrm rot="16200000">
                <a:off x="6253479" y="2331720"/>
                <a:ext cx="142241" cy="579120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434614" y="1598038"/>
              <a:ext cx="2134476" cy="464441"/>
              <a:chOff x="6035040" y="2292717"/>
              <a:chExt cx="626460" cy="391127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6126480" y="2292717"/>
                <a:ext cx="365760" cy="285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52" name="Right Bracket 51"/>
              <p:cNvSpPr/>
              <p:nvPr/>
            </p:nvSpPr>
            <p:spPr>
              <a:xfrm rot="16200000">
                <a:off x="6277149" y="2299493"/>
                <a:ext cx="142242" cy="626460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5" name="Picture 54" descr="Screen Shot 2015-11-12 at 6.39.24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279"/>
          <a:stretch/>
        </p:blipFill>
        <p:spPr>
          <a:xfrm>
            <a:off x="0" y="774183"/>
            <a:ext cx="9144000" cy="35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1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2-17 at 10.49.3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537"/>
            <a:ext cx="9144000" cy="4642031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5684896" y="3562233"/>
            <a:ext cx="3198256" cy="550097"/>
            <a:chOff x="5684896" y="3562233"/>
            <a:chExt cx="3198256" cy="550097"/>
          </a:xfrm>
        </p:grpSpPr>
        <p:grpSp>
          <p:nvGrpSpPr>
            <p:cNvPr id="16" name="Group 15"/>
            <p:cNvGrpSpPr/>
            <p:nvPr/>
          </p:nvGrpSpPr>
          <p:grpSpPr>
            <a:xfrm>
              <a:off x="6531429" y="3562233"/>
              <a:ext cx="1880492" cy="537926"/>
              <a:chOff x="6035040" y="2180397"/>
              <a:chExt cx="483075" cy="537926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099848" y="2180397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20" name="Right Bracket 19"/>
              <p:cNvSpPr/>
              <p:nvPr/>
            </p:nvSpPr>
            <p:spPr>
              <a:xfrm rot="16200000">
                <a:off x="6161859" y="2362066"/>
                <a:ext cx="229438" cy="483075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Connector 21"/>
            <p:cNvCxnSpPr/>
            <p:nvPr/>
          </p:nvCxnSpPr>
          <p:spPr>
            <a:xfrm>
              <a:off x="5684896" y="4105405"/>
              <a:ext cx="1969842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792973" y="4112330"/>
              <a:ext cx="1090179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80520" y="2427273"/>
            <a:ext cx="3198256" cy="550097"/>
            <a:chOff x="5684896" y="3562233"/>
            <a:chExt cx="3198256" cy="550097"/>
          </a:xfrm>
        </p:grpSpPr>
        <p:grpSp>
          <p:nvGrpSpPr>
            <p:cNvPr id="17" name="Group 16"/>
            <p:cNvGrpSpPr/>
            <p:nvPr/>
          </p:nvGrpSpPr>
          <p:grpSpPr>
            <a:xfrm>
              <a:off x="6531429" y="3562233"/>
              <a:ext cx="1880492" cy="537926"/>
              <a:chOff x="6035040" y="2180397"/>
              <a:chExt cx="483075" cy="537926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6099848" y="2180397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25" name="Right Bracket 24"/>
              <p:cNvSpPr/>
              <p:nvPr/>
            </p:nvSpPr>
            <p:spPr>
              <a:xfrm rot="16200000">
                <a:off x="6161859" y="2362066"/>
                <a:ext cx="229438" cy="483075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5684896" y="4105405"/>
              <a:ext cx="1969842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792973" y="4112330"/>
              <a:ext cx="1090179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979236" y="2381196"/>
            <a:ext cx="5026974" cy="400110"/>
            <a:chOff x="979236" y="2381196"/>
            <a:chExt cx="5026974" cy="400110"/>
          </a:xfrm>
        </p:grpSpPr>
        <p:sp>
          <p:nvSpPr>
            <p:cNvPr id="2" name="TextBox 1"/>
            <p:cNvSpPr txBox="1"/>
            <p:nvPr/>
          </p:nvSpPr>
          <p:spPr>
            <a:xfrm>
              <a:off x="979236" y="2381196"/>
              <a:ext cx="4590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</a:t>
              </a:r>
              <a:endParaRPr lang="en-US" sz="2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47193" y="2381196"/>
              <a:ext cx="4590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B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4295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2-17 at 10.49.5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6002"/>
            <a:ext cx="9144000" cy="4709008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979236" y="2381196"/>
            <a:ext cx="5026974" cy="400110"/>
            <a:chOff x="979236" y="2381196"/>
            <a:chExt cx="5026974" cy="400110"/>
          </a:xfrm>
        </p:grpSpPr>
        <p:sp>
          <p:nvSpPr>
            <p:cNvPr id="4" name="TextBox 3"/>
            <p:cNvSpPr txBox="1"/>
            <p:nvPr/>
          </p:nvSpPr>
          <p:spPr>
            <a:xfrm>
              <a:off x="979236" y="2381196"/>
              <a:ext cx="4590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</a:t>
              </a:r>
              <a:endParaRPr lang="en-US" sz="2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47193" y="2381196"/>
              <a:ext cx="4590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B</a:t>
              </a:r>
              <a:endParaRPr lang="en-US" sz="2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776702" y="2231209"/>
            <a:ext cx="3198256" cy="550097"/>
            <a:chOff x="5684896" y="3562233"/>
            <a:chExt cx="3198256" cy="550097"/>
          </a:xfrm>
        </p:grpSpPr>
        <p:grpSp>
          <p:nvGrpSpPr>
            <p:cNvPr id="7" name="Group 6"/>
            <p:cNvGrpSpPr/>
            <p:nvPr/>
          </p:nvGrpSpPr>
          <p:grpSpPr>
            <a:xfrm>
              <a:off x="6531429" y="3562233"/>
              <a:ext cx="1880492" cy="537926"/>
              <a:chOff x="6035040" y="2180397"/>
              <a:chExt cx="483075" cy="53792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099848" y="2180397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11" name="Right Bracket 10"/>
              <p:cNvSpPr/>
              <p:nvPr/>
            </p:nvSpPr>
            <p:spPr>
              <a:xfrm rot="16200000">
                <a:off x="6161859" y="2362066"/>
                <a:ext cx="229438" cy="483075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>
              <a:off x="5684896" y="4105405"/>
              <a:ext cx="1969842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792973" y="4112330"/>
              <a:ext cx="1090179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25328" y="2903698"/>
            <a:ext cx="3198256" cy="550097"/>
            <a:chOff x="5684896" y="3562233"/>
            <a:chExt cx="3198256" cy="550097"/>
          </a:xfrm>
        </p:grpSpPr>
        <p:grpSp>
          <p:nvGrpSpPr>
            <p:cNvPr id="13" name="Group 12"/>
            <p:cNvGrpSpPr/>
            <p:nvPr/>
          </p:nvGrpSpPr>
          <p:grpSpPr>
            <a:xfrm>
              <a:off x="6531429" y="3562233"/>
              <a:ext cx="1880492" cy="537926"/>
              <a:chOff x="6035040" y="2180397"/>
              <a:chExt cx="483075" cy="537926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99848" y="2180397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17" name="Right Bracket 16"/>
              <p:cNvSpPr/>
              <p:nvPr/>
            </p:nvSpPr>
            <p:spPr>
              <a:xfrm rot="16200000">
                <a:off x="6161859" y="2362066"/>
                <a:ext cx="229438" cy="483075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5684896" y="4105405"/>
              <a:ext cx="1969842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792973" y="4112330"/>
              <a:ext cx="1090179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62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2-17 at 10.50.1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139"/>
            <a:ext cx="9144000" cy="466303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80323" y="2503588"/>
            <a:ext cx="5057576" cy="400110"/>
            <a:chOff x="979236" y="2381196"/>
            <a:chExt cx="5057576" cy="400110"/>
          </a:xfrm>
        </p:grpSpPr>
        <p:sp>
          <p:nvSpPr>
            <p:cNvPr id="4" name="TextBox 3"/>
            <p:cNvSpPr txBox="1"/>
            <p:nvPr/>
          </p:nvSpPr>
          <p:spPr>
            <a:xfrm>
              <a:off x="979236" y="2381196"/>
              <a:ext cx="4590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</a:t>
              </a:r>
              <a:endParaRPr lang="en-US" sz="2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77795" y="2381196"/>
              <a:ext cx="4590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B</a:t>
              </a:r>
              <a:endParaRPr lang="en-US" sz="2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623697" y="2720030"/>
            <a:ext cx="3198256" cy="550097"/>
            <a:chOff x="5684896" y="3562233"/>
            <a:chExt cx="3198256" cy="550097"/>
          </a:xfrm>
        </p:grpSpPr>
        <p:grpSp>
          <p:nvGrpSpPr>
            <p:cNvPr id="7" name="Group 6"/>
            <p:cNvGrpSpPr/>
            <p:nvPr/>
          </p:nvGrpSpPr>
          <p:grpSpPr>
            <a:xfrm>
              <a:off x="6531429" y="3562233"/>
              <a:ext cx="1880492" cy="537926"/>
              <a:chOff x="6035040" y="2180397"/>
              <a:chExt cx="483075" cy="53792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099848" y="2180397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11" name="Right Bracket 10"/>
              <p:cNvSpPr/>
              <p:nvPr/>
            </p:nvSpPr>
            <p:spPr>
              <a:xfrm rot="16200000">
                <a:off x="6161859" y="2362066"/>
                <a:ext cx="229438" cy="483075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>
              <a:off x="5684896" y="4105405"/>
              <a:ext cx="1969842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792973" y="4112330"/>
              <a:ext cx="1090179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033528" y="2444981"/>
            <a:ext cx="3198256" cy="550097"/>
            <a:chOff x="5684896" y="3562233"/>
            <a:chExt cx="3198256" cy="550097"/>
          </a:xfrm>
        </p:grpSpPr>
        <p:grpSp>
          <p:nvGrpSpPr>
            <p:cNvPr id="13" name="Group 12"/>
            <p:cNvGrpSpPr/>
            <p:nvPr/>
          </p:nvGrpSpPr>
          <p:grpSpPr>
            <a:xfrm>
              <a:off x="6531429" y="3562233"/>
              <a:ext cx="1880492" cy="537926"/>
              <a:chOff x="6035040" y="2180397"/>
              <a:chExt cx="483075" cy="537926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99848" y="2180397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17" name="Right Bracket 16"/>
              <p:cNvSpPr/>
              <p:nvPr/>
            </p:nvSpPr>
            <p:spPr>
              <a:xfrm rot="16200000">
                <a:off x="6161859" y="2362066"/>
                <a:ext cx="229438" cy="483075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5684896" y="4105405"/>
              <a:ext cx="1969842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792973" y="4112330"/>
              <a:ext cx="1090179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8121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2-22 at 8.36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6314"/>
            <a:ext cx="9144000" cy="483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7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2-22 at 8.36.2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7459"/>
            <a:ext cx="9144000" cy="489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1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2-22 at 8.36.4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29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5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2-22 at 8.38.1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5198"/>
            <a:ext cx="9144000" cy="411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8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948" y="1129965"/>
            <a:ext cx="8504952" cy="4949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14"/>
          <p:cNvGrpSpPr/>
          <p:nvPr/>
        </p:nvGrpSpPr>
        <p:grpSpPr>
          <a:xfrm>
            <a:off x="7305040" y="2401117"/>
            <a:ext cx="579120" cy="399683"/>
            <a:chOff x="6035040" y="2292717"/>
            <a:chExt cx="579120" cy="399683"/>
          </a:xfrm>
        </p:grpSpPr>
        <p:sp>
          <p:nvSpPr>
            <p:cNvPr id="16" name="TextBox 15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17" name="Right Bracket 16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45200" y="2411276"/>
            <a:ext cx="579120" cy="399683"/>
            <a:chOff x="6035040" y="2292717"/>
            <a:chExt cx="579120" cy="399683"/>
          </a:xfrm>
        </p:grpSpPr>
        <p:sp>
          <p:nvSpPr>
            <p:cNvPr id="19" name="TextBox 18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20" name="Right Bracket 19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4959" y="1977407"/>
            <a:ext cx="579120" cy="399683"/>
            <a:chOff x="6035040" y="2292717"/>
            <a:chExt cx="579120" cy="399683"/>
          </a:xfrm>
        </p:grpSpPr>
        <p:sp>
          <p:nvSpPr>
            <p:cNvPr id="22" name="TextBox 21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23" name="Right Bracket 22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04720" y="1977751"/>
            <a:ext cx="579120" cy="399683"/>
            <a:chOff x="6035040" y="2292717"/>
            <a:chExt cx="579120" cy="399683"/>
          </a:xfrm>
        </p:grpSpPr>
        <p:sp>
          <p:nvSpPr>
            <p:cNvPr id="25" name="TextBox 24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26" name="Right Bracket 25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824480" y="1977750"/>
            <a:ext cx="579120" cy="399683"/>
            <a:chOff x="6035040" y="2292717"/>
            <a:chExt cx="579120" cy="399683"/>
          </a:xfrm>
        </p:grpSpPr>
        <p:sp>
          <p:nvSpPr>
            <p:cNvPr id="28" name="TextBox 27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29" name="Right Bracket 28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135120" y="1957262"/>
            <a:ext cx="579120" cy="399683"/>
            <a:chOff x="6035040" y="2292717"/>
            <a:chExt cx="579120" cy="399683"/>
          </a:xfrm>
        </p:grpSpPr>
        <p:sp>
          <p:nvSpPr>
            <p:cNvPr id="31" name="TextBox 30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32" name="Right Bracket 31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54880" y="1953983"/>
            <a:ext cx="579120" cy="399683"/>
            <a:chOff x="6035040" y="2292717"/>
            <a:chExt cx="579120" cy="399683"/>
          </a:xfrm>
        </p:grpSpPr>
        <p:sp>
          <p:nvSpPr>
            <p:cNvPr id="34" name="TextBox 33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35" name="Right Bracket 34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520707" y="1537079"/>
            <a:ext cx="3736206" cy="586361"/>
            <a:chOff x="3434614" y="1486279"/>
            <a:chExt cx="3822299" cy="586361"/>
          </a:xfrm>
        </p:grpSpPr>
        <p:grpSp>
          <p:nvGrpSpPr>
            <p:cNvPr id="36" name="Group 35"/>
            <p:cNvGrpSpPr/>
            <p:nvPr/>
          </p:nvGrpSpPr>
          <p:grpSpPr>
            <a:xfrm>
              <a:off x="4358640" y="1486279"/>
              <a:ext cx="2306320" cy="399683"/>
              <a:chOff x="6035040" y="2292717"/>
              <a:chExt cx="579120" cy="399683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6126480" y="2292717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8" name="Right Bracket 37"/>
              <p:cNvSpPr/>
              <p:nvPr/>
            </p:nvSpPr>
            <p:spPr>
              <a:xfrm rot="16200000">
                <a:off x="6253479" y="2331720"/>
                <a:ext cx="142241" cy="579120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3434614" y="1598039"/>
              <a:ext cx="1973179" cy="474601"/>
              <a:chOff x="6035040" y="2292717"/>
              <a:chExt cx="579120" cy="399683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6126480" y="2292717"/>
                <a:ext cx="365760" cy="285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41" name="Right Bracket 40"/>
              <p:cNvSpPr/>
              <p:nvPr/>
            </p:nvSpPr>
            <p:spPr>
              <a:xfrm rot="16200000">
                <a:off x="6253479" y="2331720"/>
                <a:ext cx="142241" cy="579120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953760" y="1598039"/>
              <a:ext cx="1303153" cy="474601"/>
              <a:chOff x="6035040" y="2292717"/>
              <a:chExt cx="579120" cy="399683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6126480" y="2292717"/>
                <a:ext cx="365760" cy="285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44" name="Right Bracket 43"/>
              <p:cNvSpPr/>
              <p:nvPr/>
            </p:nvSpPr>
            <p:spPr>
              <a:xfrm rot="16200000">
                <a:off x="6253479" y="2331720"/>
                <a:ext cx="142241" cy="579120"/>
              </a:xfrm>
              <a:prstGeom prst="rightBracket">
                <a:avLst/>
              </a:prstGeom>
              <a:ln w="19050" cmpd="sng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1559558" y="1425150"/>
            <a:ext cx="2484121" cy="399683"/>
            <a:chOff x="6035040" y="2292717"/>
            <a:chExt cx="579120" cy="399683"/>
          </a:xfrm>
        </p:grpSpPr>
        <p:sp>
          <p:nvSpPr>
            <p:cNvPr id="57" name="TextBox 56"/>
            <p:cNvSpPr txBox="1"/>
            <p:nvPr/>
          </p:nvSpPr>
          <p:spPr>
            <a:xfrm>
              <a:off x="6126480" y="229271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58" name="Right Bracket 57"/>
            <p:cNvSpPr/>
            <p:nvPr/>
          </p:nvSpPr>
          <p:spPr>
            <a:xfrm rot="16200000">
              <a:off x="6253479" y="2331720"/>
              <a:ext cx="142241" cy="579120"/>
            </a:xfrm>
            <a:prstGeom prst="rightBracket">
              <a:avLst/>
            </a:prstGeom>
            <a:ln w="19050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6606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7251</TotalTime>
  <Words>1147</Words>
  <Application>Microsoft Macintosh PowerPoint</Application>
  <PresentationFormat>On-screen Show (4:3)</PresentationFormat>
  <Paragraphs>80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Spares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kirsten</dc:creator>
  <cp:lastModifiedBy>kirsten</cp:lastModifiedBy>
  <cp:revision>17</cp:revision>
  <dcterms:created xsi:type="dcterms:W3CDTF">2015-11-12T07:02:40Z</dcterms:created>
  <dcterms:modified xsi:type="dcterms:W3CDTF">2015-12-22T00:47:28Z</dcterms:modified>
</cp:coreProperties>
</file>