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4" r:id="rId3"/>
    <p:sldId id="271" r:id="rId4"/>
    <p:sldId id="262" r:id="rId5"/>
    <p:sldId id="267" r:id="rId6"/>
    <p:sldId id="268" r:id="rId7"/>
    <p:sldId id="269" r:id="rId8"/>
    <p:sldId id="270" r:id="rId9"/>
    <p:sldId id="257" r:id="rId10"/>
    <p:sldId id="260" r:id="rId11"/>
    <p:sldId id="265" r:id="rId12"/>
    <p:sldId id="263" r:id="rId13"/>
    <p:sldId id="261" r:id="rId14"/>
    <p:sldId id="25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8"/>
    <p:restoredTop sz="78149"/>
  </p:normalViewPr>
  <p:slideViewPr>
    <p:cSldViewPr snapToGrid="0" snapToObjects="1">
      <p:cViewPr varScale="1">
        <p:scale>
          <a:sx n="87" d="100"/>
          <a:sy n="87" d="100"/>
        </p:scale>
        <p:origin x="6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6B01-B3E4-E740-9BA5-A645F8985C1C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40BFD-65D5-294B-B196-F253E3A9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1. A) Administration Interface B)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of submissions available for marking or uploading; C)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view, with examples of each type of annotation embedded; D) Feedback viewer showing annotated document.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10: Final marks for reports in the level 1, semester 1 course, with students categorised based on the duration for which they opened their Report 0 feedback into unopened (white bars; n = 57), and short (light blue bars; &lt;1 minute; n = 26), medium (medium blue bars; &gt;1 minute &lt;1 hour; n = 264) and long (dark blue bars; &gt;1 hour; n = 320) open durations. Data are expressed as the mean+/-SEM mark that students achieved for each report, as a percentage. * indicates a statistically significant difference in report mark (p&lt;0.05).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3: Number of words provided in audio and typed feedback for level 1 course (Report 0: n=681, Report 1: n=1559, Report 2: n=1535, Report 3: n=1516 and for the level 2 course (Report 1: n=299, Report 2: n=295). Shown is the A) Mean+/-SEM number of words in audio annotations in reports across two semesters and levels; B) Mean+/-SEM number of words in typed annotations in reports across two semesters and two levels. * indicates a significant difference in the length of annotations between first and second year reports (p&lt;0.05); ** indicates a significant difference in the length of annotations between reports (p&lt;0.001). NB: The y-axis scale for A is 10x the y-axis scale for B.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markers provided significantly more audio annotations on second years’ work on average than on the first years’ reports (p&lt;0.001; Figure 2),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2: Number of audio and typed annotations for level 1 course (Report 0: n=681, Report 1: n=1559, Report 2: n=1535, Report 3: n=1516 and for the level 2 course (Report 1: n=299, Report 2: n=295). Shown is the A) Mean+/-SEM number of audio annotations per report across two semesters of level 1 and 2 subjects; B) Mean+/-SEM number of typed annotations per report across two semesters of level 1 and 2 subjects. * indicates a significant difference in the number of annotations between first and second year reports (p&lt;0.05).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3: Number of words provided in audio and typed feedback for level 1 course (Report 0: n=681, Report 1: n=1559, Report 2: n=1535, Report 3: n=1516 and for the level 2 course (Report 1: n=299, Report 2: n=295). Shown is the A) Mean+/-SEM number of words in audio annotations in reports across two semesters and levels; B) Mean+/-SEM number of words in typed annotations in reports across two semesters and two levels. * indicates a significant difference in the length of annotations between first and second year reports (p&lt;0.05); ** indicates a significant difference in the length of annotations between reports (p&lt;0.001). NB: The y-axis scale for A is 10x the y-axis scale for B.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4: Total amount of feedback provided in audio and typed feedback for level 1 course (Report 0: n=681, Report 1: n=1559, Report 2: n=1535, Report 3: n=1516 and for the level 2 course (Report 1: n=299, Report 2: n=295). Shown is the A) Mean+/-SEM number of words in audio annotations in reports across two semesters and levels; B) Mean+/-SEM number of words in typed annotations in reports across two semesters and two levels. * indicates a significant difference in the total amount of feedback between first and second year reports (p&lt;0.05). NB The y-axis scale for A is 10x the y-axis scale for 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5: The proportion of students who looked at their feedback (shown as the proportion of students who received feedback in each cohort). Number of students in each cohort: Level one semester 1: n=682; Level one semester 2: n=897; Level two semester 1: n=239; Level two semester 2: n=85.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6: The duration students had their report feedback open for the level 1 course (Report 0: n=682, Report 1: n=1571, Report 2: n=1541, Report 3: n=1521) and for the level 2 course (Report 1: n=324, Report 2: n=321). Data are expressed as the mean+/-SEM time for which each report was open, in hours.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3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7: The number of students who had their feedback open for various durations following the level one semester one course A) formative report (Report 0: n=682), and B) final report (Report 3: n=667), and the level two semester one course C) first report (Report 1: n=239), and D) final report (Report 2: n=241). Data are presented as a frequency histogram showing the number of student across the log transformed open duration.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8: Frequency histogram of the duration that students pause between clicks when interacting with feedback for the A) non-final reports (n=3686 reports) and B) final reports (n=1509 reports). Data are expressed as the proportion of pauses students took between clicks, ranging from milliseconds to hours (x scale is log transformed to improve clarity).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9: Overall final mark for reports in the level 1 course (Report 0: n=682, Report 1: n=1571, Report 2: n=1541, Report 3: n=1521) and for the level 2 course (Report 1: n=324, Report 2: n=321). Data are expressed as the mean+/-SEM mark that students achieved for each report, as a percentage. * indicates a statistically significant difference in report mark (p&lt;0.05).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7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20BC-A51E-F247-9C19-D09758F405C5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7" y="0"/>
            <a:ext cx="87761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6099" y="3391705"/>
            <a:ext cx="331537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8037839" y="3250700"/>
            <a:ext cx="331537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102475" y="6476781"/>
            <a:ext cx="61013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XXXXX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631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0946"/>
            <a:ext cx="9144000" cy="6099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1"/>
          <a:stretch/>
        </p:blipFill>
        <p:spPr>
          <a:xfrm>
            <a:off x="0" y="2803493"/>
            <a:ext cx="9144000" cy="40164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20239" y="2808279"/>
            <a:ext cx="487682" cy="361455"/>
            <a:chOff x="6035040" y="2292717"/>
            <a:chExt cx="579120" cy="399683"/>
          </a:xfrm>
        </p:grpSpPr>
        <p:sp>
          <p:nvSpPr>
            <p:cNvPr id="5" name="TextBox 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6" name="Right Bracket 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9011" y="2820463"/>
            <a:ext cx="487682" cy="361455"/>
            <a:chOff x="6035040" y="2292717"/>
            <a:chExt cx="579120" cy="399683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80" y="2803494"/>
            <a:ext cx="487682" cy="361455"/>
            <a:chOff x="6035040" y="2292717"/>
            <a:chExt cx="579120" cy="399683"/>
          </a:xfrm>
        </p:grpSpPr>
        <p:sp>
          <p:nvSpPr>
            <p:cNvPr id="11" name="TextBox 1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2" name="Right Bracket 1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37172" y="2817270"/>
            <a:ext cx="487682" cy="361455"/>
            <a:chOff x="6035040" y="2292717"/>
            <a:chExt cx="579120" cy="399683"/>
          </a:xfrm>
        </p:grpSpPr>
        <p:sp>
          <p:nvSpPr>
            <p:cNvPr id="14" name="TextBox 1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5" name="Right Bracket 1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8559" y="2808279"/>
            <a:ext cx="487682" cy="361455"/>
            <a:chOff x="6035040" y="2292717"/>
            <a:chExt cx="579120" cy="399683"/>
          </a:xfrm>
        </p:grpSpPr>
        <p:sp>
          <p:nvSpPr>
            <p:cNvPr id="17" name="TextBox 1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8" name="Right Bracket 1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7503" y="2857541"/>
            <a:ext cx="469669" cy="338263"/>
            <a:chOff x="6035040" y="2292717"/>
            <a:chExt cx="579120" cy="399683"/>
          </a:xfrm>
        </p:grpSpPr>
        <p:sp>
          <p:nvSpPr>
            <p:cNvPr id="20" name="TextBox 19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1" name="Right Bracket 20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664" y="2857885"/>
            <a:ext cx="469669" cy="338263"/>
            <a:chOff x="6035040" y="2292717"/>
            <a:chExt cx="579120" cy="399683"/>
          </a:xfrm>
        </p:grpSpPr>
        <p:sp>
          <p:nvSpPr>
            <p:cNvPr id="23" name="TextBox 22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4" name="Right Bracket 23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83984" y="2857884"/>
            <a:ext cx="469669" cy="338263"/>
            <a:chOff x="6035040" y="2292717"/>
            <a:chExt cx="579120" cy="399683"/>
          </a:xfrm>
        </p:grpSpPr>
        <p:sp>
          <p:nvSpPr>
            <p:cNvPr id="26" name="TextBox 2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7" name="Right Bracket 2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06148" y="2241070"/>
            <a:ext cx="5558424" cy="576200"/>
            <a:chOff x="3434614" y="1486279"/>
            <a:chExt cx="3230346" cy="5762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168004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" name="Right Bracket 3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448557" y="1697551"/>
            <a:ext cx="5558424" cy="576200"/>
            <a:chOff x="3434614" y="1486279"/>
            <a:chExt cx="3230346" cy="5762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165038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5" name="Right Bracket 44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063518" y="1178062"/>
            <a:ext cx="5558424" cy="576200"/>
            <a:chOff x="3434614" y="1486279"/>
            <a:chExt cx="3230346" cy="576200"/>
          </a:xfrm>
        </p:grpSpPr>
        <p:grpSp>
          <p:nvGrpSpPr>
            <p:cNvPr id="49" name="Group 48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163555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54" name="Right Bracket 5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2" name="Right Bracket 51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0" r="24266" b="92279"/>
          <a:stretch/>
        </p:blipFill>
        <p:spPr>
          <a:xfrm>
            <a:off x="1678465" y="720946"/>
            <a:ext cx="5891778" cy="4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10.49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"/>
          <a:stretch/>
        </p:blipFill>
        <p:spPr>
          <a:xfrm>
            <a:off x="0" y="2382982"/>
            <a:ext cx="9144000" cy="432202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79236" y="1882428"/>
            <a:ext cx="5026974" cy="400110"/>
            <a:chOff x="979236" y="2381196"/>
            <a:chExt cx="502697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47193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76702" y="1857134"/>
            <a:ext cx="3198256" cy="550097"/>
            <a:chOff x="5684896" y="3562233"/>
            <a:chExt cx="3198256" cy="550097"/>
          </a:xfrm>
        </p:grpSpPr>
        <p:grpSp>
          <p:nvGrpSpPr>
            <p:cNvPr id="7" name="Group 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46374" y="1832885"/>
            <a:ext cx="3198256" cy="550097"/>
            <a:chOff x="5684896" y="3562233"/>
            <a:chExt cx="3198256" cy="550097"/>
          </a:xfrm>
        </p:grpSpPr>
        <p:grpSp>
          <p:nvGrpSpPr>
            <p:cNvPr id="13" name="Group 12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832451" y="2396962"/>
            <a:ext cx="990311" cy="585119"/>
            <a:chOff x="464236" y="574009"/>
            <a:chExt cx="2040705" cy="585119"/>
          </a:xfrm>
        </p:grpSpPr>
        <p:grpSp>
          <p:nvGrpSpPr>
            <p:cNvPr id="18" name="Group 17"/>
            <p:cNvGrpSpPr/>
            <p:nvPr/>
          </p:nvGrpSpPr>
          <p:grpSpPr>
            <a:xfrm>
              <a:off x="464236" y="574009"/>
              <a:ext cx="799740" cy="362208"/>
              <a:chOff x="5925699" y="2330192"/>
              <a:chExt cx="799740" cy="36220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925699" y="2330192"/>
                <a:ext cx="799740" cy="33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99439" y="574353"/>
              <a:ext cx="801188" cy="584775"/>
              <a:chOff x="5941141" y="2330192"/>
              <a:chExt cx="801188" cy="58477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941141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3" name="Right Bracket 22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03753" y="574352"/>
              <a:ext cx="801188" cy="584775"/>
              <a:chOff x="5925695" y="2330192"/>
              <a:chExt cx="801188" cy="58477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25695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6" name="Right Bracket 25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Picture 27" descr="Screen Shot 2015-12-17 at 10.49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76"/>
          <a:stretch/>
        </p:blipFill>
        <p:spPr>
          <a:xfrm>
            <a:off x="0" y="1218245"/>
            <a:ext cx="9144000" cy="37312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84407" y="2924006"/>
            <a:ext cx="780549" cy="585119"/>
            <a:chOff x="464236" y="574009"/>
            <a:chExt cx="1436391" cy="585119"/>
          </a:xfrm>
        </p:grpSpPr>
        <p:grpSp>
          <p:nvGrpSpPr>
            <p:cNvPr id="31" name="Group 30"/>
            <p:cNvGrpSpPr/>
            <p:nvPr/>
          </p:nvGrpSpPr>
          <p:grpSpPr>
            <a:xfrm>
              <a:off x="464236" y="574009"/>
              <a:ext cx="799740" cy="362208"/>
              <a:chOff x="5925699" y="2330192"/>
              <a:chExt cx="799740" cy="36220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925699" y="2330192"/>
                <a:ext cx="799740" cy="33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39" name="Right Bracket 38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99439" y="574353"/>
              <a:ext cx="801188" cy="584775"/>
              <a:chOff x="5941141" y="2330192"/>
              <a:chExt cx="801188" cy="58477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941141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46374" y="1017639"/>
            <a:ext cx="257048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Old version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7 at 10.4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537"/>
            <a:ext cx="9144000" cy="46420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05873" y="2433529"/>
            <a:ext cx="3170754" cy="543172"/>
            <a:chOff x="3498253" y="1512199"/>
            <a:chExt cx="3243818" cy="543172"/>
          </a:xfrm>
        </p:grpSpPr>
        <p:grpSp>
          <p:nvGrpSpPr>
            <p:cNvPr id="6" name="Group 5"/>
            <p:cNvGrpSpPr/>
            <p:nvPr/>
          </p:nvGrpSpPr>
          <p:grpSpPr>
            <a:xfrm>
              <a:off x="4358640" y="1512199"/>
              <a:ext cx="1923825" cy="399684"/>
              <a:chOff x="6035040" y="2318637"/>
              <a:chExt cx="483075" cy="3996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22043" y="231863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4" name="Right Bracket 13"/>
              <p:cNvSpPr/>
              <p:nvPr/>
            </p:nvSpPr>
            <p:spPr>
              <a:xfrm rot="16200000">
                <a:off x="6205457" y="2405663"/>
                <a:ext cx="142241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Bracket 11"/>
            <p:cNvSpPr/>
            <p:nvPr/>
          </p:nvSpPr>
          <p:spPr>
            <a:xfrm rot="16200000">
              <a:off x="4424592" y="992987"/>
              <a:ext cx="136041" cy="1988719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ket 9"/>
            <p:cNvSpPr/>
            <p:nvPr/>
          </p:nvSpPr>
          <p:spPr>
            <a:xfrm rot="16200000">
              <a:off x="6183493" y="1496793"/>
              <a:ext cx="136054" cy="981102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84896" y="3562233"/>
            <a:ext cx="3198256" cy="550097"/>
            <a:chOff x="5684896" y="3562233"/>
            <a:chExt cx="3198256" cy="550097"/>
          </a:xfrm>
        </p:grpSpPr>
        <p:grpSp>
          <p:nvGrpSpPr>
            <p:cNvPr id="16" name="Group 15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948" y="1129965"/>
            <a:ext cx="8504952" cy="494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42000" y="2722880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01840" y="2722880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71920" y="2384326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760" y="2391212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23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1"/>
          <a:stretch/>
        </p:blipFill>
        <p:spPr>
          <a:xfrm>
            <a:off x="0" y="2803493"/>
            <a:ext cx="9144000" cy="40164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20239" y="2808279"/>
            <a:ext cx="487682" cy="361455"/>
            <a:chOff x="6035040" y="2292717"/>
            <a:chExt cx="579120" cy="399683"/>
          </a:xfrm>
        </p:grpSpPr>
        <p:sp>
          <p:nvSpPr>
            <p:cNvPr id="5" name="TextBox 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6" name="Right Bracket 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9011" y="2820463"/>
            <a:ext cx="487682" cy="361455"/>
            <a:chOff x="6035040" y="2292717"/>
            <a:chExt cx="579120" cy="399683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80" y="2803494"/>
            <a:ext cx="487682" cy="361455"/>
            <a:chOff x="6035040" y="2292717"/>
            <a:chExt cx="579120" cy="399683"/>
          </a:xfrm>
        </p:grpSpPr>
        <p:sp>
          <p:nvSpPr>
            <p:cNvPr id="11" name="TextBox 1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2" name="Right Bracket 1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37172" y="2817270"/>
            <a:ext cx="487682" cy="361455"/>
            <a:chOff x="6035040" y="2292717"/>
            <a:chExt cx="579120" cy="399683"/>
          </a:xfrm>
        </p:grpSpPr>
        <p:sp>
          <p:nvSpPr>
            <p:cNvPr id="14" name="TextBox 1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5" name="Right Bracket 1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8559" y="2808279"/>
            <a:ext cx="487682" cy="361455"/>
            <a:chOff x="6035040" y="2292717"/>
            <a:chExt cx="579120" cy="399683"/>
          </a:xfrm>
        </p:grpSpPr>
        <p:sp>
          <p:nvSpPr>
            <p:cNvPr id="17" name="TextBox 1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8" name="Right Bracket 1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7503" y="2857541"/>
            <a:ext cx="469669" cy="338263"/>
            <a:chOff x="6035040" y="2292717"/>
            <a:chExt cx="579120" cy="399683"/>
          </a:xfrm>
        </p:grpSpPr>
        <p:sp>
          <p:nvSpPr>
            <p:cNvPr id="20" name="TextBox 19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1" name="Right Bracket 20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664" y="2857885"/>
            <a:ext cx="469669" cy="338263"/>
            <a:chOff x="6035040" y="2292717"/>
            <a:chExt cx="579120" cy="399683"/>
          </a:xfrm>
        </p:grpSpPr>
        <p:sp>
          <p:nvSpPr>
            <p:cNvPr id="23" name="TextBox 22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4" name="Right Bracket 23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83984" y="2857884"/>
            <a:ext cx="469669" cy="338263"/>
            <a:chOff x="6035040" y="2292717"/>
            <a:chExt cx="579120" cy="399683"/>
          </a:xfrm>
        </p:grpSpPr>
        <p:sp>
          <p:nvSpPr>
            <p:cNvPr id="26" name="TextBox 2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7" name="Right Bracket 2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06148" y="2241070"/>
            <a:ext cx="5558424" cy="576200"/>
            <a:chOff x="3434614" y="1486279"/>
            <a:chExt cx="3230346" cy="5762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168004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" name="Right Bracket 3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448557" y="1697551"/>
            <a:ext cx="5558424" cy="576200"/>
            <a:chOff x="3434614" y="1486279"/>
            <a:chExt cx="3230346" cy="5762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165038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5" name="Right Bracket 44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063518" y="1178062"/>
            <a:ext cx="5558424" cy="576200"/>
            <a:chOff x="3434614" y="1486279"/>
            <a:chExt cx="3230346" cy="576200"/>
          </a:xfrm>
        </p:grpSpPr>
        <p:grpSp>
          <p:nvGrpSpPr>
            <p:cNvPr id="49" name="Group 48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163555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54" name="Right Bracket 5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2" name="Right Bracket 51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79"/>
          <a:stretch/>
        </p:blipFill>
        <p:spPr>
          <a:xfrm>
            <a:off x="0" y="774183"/>
            <a:ext cx="9144000" cy="3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7 at 10.4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537"/>
            <a:ext cx="9144000" cy="46420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660174" y="2427273"/>
            <a:ext cx="3198256" cy="550097"/>
            <a:chOff x="5684896" y="3562233"/>
            <a:chExt cx="3198256" cy="550097"/>
          </a:xfrm>
        </p:grpSpPr>
        <p:grpSp>
          <p:nvGrpSpPr>
            <p:cNvPr id="16" name="Group 15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80520" y="2427273"/>
            <a:ext cx="3198256" cy="550097"/>
            <a:chOff x="5684896" y="3562233"/>
            <a:chExt cx="3198256" cy="550097"/>
          </a:xfrm>
        </p:grpSpPr>
        <p:grpSp>
          <p:nvGrpSpPr>
            <p:cNvPr id="17" name="Group 1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5" name="Right Bracket 24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9236" y="2381196"/>
            <a:ext cx="5026974" cy="400110"/>
            <a:chOff x="979236" y="2381196"/>
            <a:chExt cx="5026974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47193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2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3"/>
          <a:stretch/>
        </p:blipFill>
        <p:spPr>
          <a:xfrm>
            <a:off x="-18500" y="2679275"/>
            <a:ext cx="9148645" cy="401539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79236" y="1882428"/>
            <a:ext cx="5026974" cy="400110"/>
            <a:chOff x="979236" y="2381196"/>
            <a:chExt cx="502697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47193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76702" y="1857134"/>
            <a:ext cx="3198256" cy="550097"/>
            <a:chOff x="5684896" y="3562233"/>
            <a:chExt cx="3198256" cy="550097"/>
          </a:xfrm>
        </p:grpSpPr>
        <p:grpSp>
          <p:nvGrpSpPr>
            <p:cNvPr id="7" name="Group 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46374" y="1832885"/>
            <a:ext cx="3198256" cy="550097"/>
            <a:chOff x="5684896" y="3562233"/>
            <a:chExt cx="3198256" cy="550097"/>
          </a:xfrm>
        </p:grpSpPr>
        <p:grpSp>
          <p:nvGrpSpPr>
            <p:cNvPr id="13" name="Group 12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832451" y="2396962"/>
            <a:ext cx="990311" cy="585119"/>
            <a:chOff x="464236" y="574009"/>
            <a:chExt cx="2040705" cy="585119"/>
          </a:xfrm>
        </p:grpSpPr>
        <p:grpSp>
          <p:nvGrpSpPr>
            <p:cNvPr id="18" name="Group 17"/>
            <p:cNvGrpSpPr/>
            <p:nvPr/>
          </p:nvGrpSpPr>
          <p:grpSpPr>
            <a:xfrm>
              <a:off x="464236" y="574009"/>
              <a:ext cx="799740" cy="362208"/>
              <a:chOff x="5925699" y="2330192"/>
              <a:chExt cx="799740" cy="36220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925699" y="2330192"/>
                <a:ext cx="799740" cy="33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99439" y="574353"/>
              <a:ext cx="801188" cy="584775"/>
              <a:chOff x="5941141" y="2330192"/>
              <a:chExt cx="801188" cy="58477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941141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3" name="Right Bracket 22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03753" y="574352"/>
              <a:ext cx="801188" cy="584775"/>
              <a:chOff x="5925695" y="2330192"/>
              <a:chExt cx="801188" cy="58477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25695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26" name="Right Bracket 25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Picture 27" descr="Screen Shot 2015-12-17 at 10.49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76"/>
          <a:stretch/>
        </p:blipFill>
        <p:spPr>
          <a:xfrm>
            <a:off x="0" y="1218245"/>
            <a:ext cx="9144000" cy="37312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84407" y="2924006"/>
            <a:ext cx="780549" cy="585119"/>
            <a:chOff x="464236" y="574009"/>
            <a:chExt cx="1436391" cy="585119"/>
          </a:xfrm>
        </p:grpSpPr>
        <p:grpSp>
          <p:nvGrpSpPr>
            <p:cNvPr id="31" name="Group 30"/>
            <p:cNvGrpSpPr/>
            <p:nvPr/>
          </p:nvGrpSpPr>
          <p:grpSpPr>
            <a:xfrm>
              <a:off x="464236" y="574009"/>
              <a:ext cx="799740" cy="362208"/>
              <a:chOff x="5925699" y="2330192"/>
              <a:chExt cx="799740" cy="36220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925699" y="2330192"/>
                <a:ext cx="799740" cy="33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39" name="Right Bracket 38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99439" y="574353"/>
              <a:ext cx="801188" cy="584775"/>
              <a:chOff x="5941141" y="2330192"/>
              <a:chExt cx="801188" cy="58477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941141" y="2330192"/>
                <a:ext cx="801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**</a:t>
                </a:r>
                <a:endParaRPr lang="en-US" sz="1600" dirty="0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7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10.5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139"/>
            <a:ext cx="9144000" cy="46630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80323" y="2503588"/>
            <a:ext cx="5057576" cy="400110"/>
            <a:chOff x="979236" y="2381196"/>
            <a:chExt cx="505757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77795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08390" y="2444981"/>
            <a:ext cx="3198256" cy="550097"/>
            <a:chOff x="5684896" y="3562233"/>
            <a:chExt cx="3198256" cy="550097"/>
          </a:xfrm>
        </p:grpSpPr>
        <p:grpSp>
          <p:nvGrpSpPr>
            <p:cNvPr id="7" name="Group 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33528" y="2444981"/>
            <a:ext cx="3198256" cy="550097"/>
            <a:chOff x="5684896" y="3562233"/>
            <a:chExt cx="3198256" cy="550097"/>
          </a:xfrm>
        </p:grpSpPr>
        <p:grpSp>
          <p:nvGrpSpPr>
            <p:cNvPr id="13" name="Group 12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1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314"/>
            <a:ext cx="9144000" cy="48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459"/>
            <a:ext cx="9144000" cy="48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9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198"/>
            <a:ext cx="9144000" cy="41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948" y="1129965"/>
            <a:ext cx="8504952" cy="494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7305040" y="2401117"/>
            <a:ext cx="579120" cy="399683"/>
            <a:chOff x="6035040" y="2292717"/>
            <a:chExt cx="579120" cy="399683"/>
          </a:xfrm>
        </p:grpSpPr>
        <p:sp>
          <p:nvSpPr>
            <p:cNvPr id="16" name="TextBox 1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7" name="Right Bracket 1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5200" y="2411276"/>
            <a:ext cx="579120" cy="399683"/>
            <a:chOff x="6035040" y="2292717"/>
            <a:chExt cx="579120" cy="399683"/>
          </a:xfrm>
        </p:grpSpPr>
        <p:sp>
          <p:nvSpPr>
            <p:cNvPr id="19" name="TextBox 18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0" name="Right Bracket 19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4959" y="1977407"/>
            <a:ext cx="579120" cy="399683"/>
            <a:chOff x="6035040" y="2292717"/>
            <a:chExt cx="579120" cy="399683"/>
          </a:xfrm>
        </p:grpSpPr>
        <p:sp>
          <p:nvSpPr>
            <p:cNvPr id="22" name="TextBox 21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3" name="Right Bracket 22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4720" y="1977751"/>
            <a:ext cx="579120" cy="399683"/>
            <a:chOff x="6035040" y="2292717"/>
            <a:chExt cx="579120" cy="399683"/>
          </a:xfrm>
        </p:grpSpPr>
        <p:sp>
          <p:nvSpPr>
            <p:cNvPr id="25" name="TextBox 2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6" name="Right Bracket 2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24480" y="1977750"/>
            <a:ext cx="579120" cy="399683"/>
            <a:chOff x="6035040" y="2292717"/>
            <a:chExt cx="579120" cy="399683"/>
          </a:xfrm>
        </p:grpSpPr>
        <p:sp>
          <p:nvSpPr>
            <p:cNvPr id="28" name="TextBox 2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9" name="Right Bracket 2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35120" y="1957262"/>
            <a:ext cx="579120" cy="399683"/>
            <a:chOff x="6035040" y="2292717"/>
            <a:chExt cx="579120" cy="399683"/>
          </a:xfrm>
        </p:grpSpPr>
        <p:sp>
          <p:nvSpPr>
            <p:cNvPr id="31" name="TextBox 3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2" name="Right Bracket 3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54880" y="1953983"/>
            <a:ext cx="579120" cy="399683"/>
            <a:chOff x="6035040" y="2292717"/>
            <a:chExt cx="579120" cy="399683"/>
          </a:xfrm>
        </p:grpSpPr>
        <p:sp>
          <p:nvSpPr>
            <p:cNvPr id="34" name="TextBox 3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5" name="Right Bracket 3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20707" y="1537079"/>
            <a:ext cx="3736206" cy="586361"/>
            <a:chOff x="3434614" y="1486279"/>
            <a:chExt cx="3822299" cy="586361"/>
          </a:xfrm>
        </p:grpSpPr>
        <p:grpSp>
          <p:nvGrpSpPr>
            <p:cNvPr id="36" name="Group 35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434614" y="1598039"/>
              <a:ext cx="1973179" cy="474601"/>
              <a:chOff x="6035040" y="2292717"/>
              <a:chExt cx="579120" cy="39968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1" name="Right Bracket 40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953760" y="1598039"/>
              <a:ext cx="1303153" cy="474601"/>
              <a:chOff x="6035040" y="2292717"/>
              <a:chExt cx="579120" cy="3996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4" name="Right Bracket 4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559558" y="1425150"/>
            <a:ext cx="2484121" cy="399683"/>
            <a:chOff x="6035040" y="2292717"/>
            <a:chExt cx="579120" cy="399683"/>
          </a:xfrm>
        </p:grpSpPr>
        <p:sp>
          <p:nvSpPr>
            <p:cNvPr id="57" name="TextBox 5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58" name="Right Bracket 5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60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20100</TotalTime>
  <Words>1183</Words>
  <Application>Microsoft Macintosh PowerPoint</Application>
  <PresentationFormat>On-screen Show (4:3)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</dc:creator>
  <cp:lastModifiedBy>Kirsten Zimbardi</cp:lastModifiedBy>
  <cp:revision>25</cp:revision>
  <dcterms:created xsi:type="dcterms:W3CDTF">2015-11-12T07:02:40Z</dcterms:created>
  <dcterms:modified xsi:type="dcterms:W3CDTF">2016-03-09T03:12:09Z</dcterms:modified>
</cp:coreProperties>
</file>