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58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C487-1FE3-0831-E551-F14C26DF1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DF7FC-DD88-548D-7DCA-B2DEE8F54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2830-4A2A-DD26-A27F-8DD0C814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BD6-B5F8-7E8E-B4BB-7F428B14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E8E9-EEAD-D294-AF53-709D44C9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24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37EE-836E-93D3-3A27-B3D77CC0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0D03E-3B1B-28AF-6F45-5601AA51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5E7C-8597-0C3D-9E09-6D3A9738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DA2A-C8F0-E8CA-3215-7FF32FD3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CC8D2-B519-A658-4ED6-A501E12E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5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D7093-7D9C-F03D-67DA-5B6BB3504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48A4C-F8EE-4BB8-4D06-36026E302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D31C-1E2C-01C6-DDCC-9BDDA5D1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CBD8-4CE8-66ED-0D5C-AB5D9B5F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C811F-FD08-5DA2-21B4-BF0D07F1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02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8207-DF29-AEB5-9F89-B7EB143E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8114-8D8F-7CF0-D0A8-4FCFDB22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1413F-639C-F0FD-282E-682A09CD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DC4A-2BAA-72C6-A35E-77FC9687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9A32-6A9A-38BB-E71D-89B90DD0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0387-C5A8-6488-E28F-47089C3E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2E49-94C6-E1E9-5303-DEBF0B0F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ABA6-F156-A4BF-B49A-5FF870CA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6CCD-7164-C37B-9176-16820067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51B6-AE01-8472-9810-DAFA9FBE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40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A80C-8C45-47DB-D750-D0AF185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A1D2-85BD-23FB-8451-32DA93B3F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E3DAE-10F4-B1BA-85C2-8548A63F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20164-77DC-A315-BEAF-CA3BDD81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E1A75-4967-2A79-9933-656C2AFE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CFAC-AFEA-FC9F-EB8A-72D2C6E4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06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769C-34DE-8591-2DDE-900D3F7F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C0053-C3EB-FDBA-7C96-344CEEBD7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7FF5-18B1-6EBB-2CD4-4A158A9C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0F9E6-0746-1C39-9683-BDDB6C833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45F0A-DA60-6890-159D-52F510C8D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C91D0-E5AD-A715-E2CB-8D9931CD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4BA9B-EC0D-3B61-A273-30F19F95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F0C41-67A3-6950-D130-EA428CE3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14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4324-7A62-950A-B928-49557112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73EA0-4AE1-4890-D352-FEA68B34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C76AC-073C-930E-9070-7AE74A6D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CD96A-B6B9-F856-4438-354495A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481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F0AA0-0ED0-E9C2-132E-56F51E6D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97BF9-9004-BA69-15F3-065FF4CC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DD095-AB4C-DE15-DC2B-2EAE08A0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10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CEEB-E6F4-9C49-DD75-5670208D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1228-1D24-0430-8AC0-5FF2474D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FE48-90BF-8EEB-8B44-725F3247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18446-839D-0577-7AF4-EC0D5540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04F9-A058-EF84-D674-30016C1C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347-B912-562B-B4B5-548EB133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8573-39E5-7F09-BFF6-152A0AD8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0B02E-FA41-A481-AA7F-1BAF2B4B4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B3DBB-7024-D599-4799-79447A90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4614A-44CB-3B0C-8BF2-79A09C57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FEA6C-202A-F9EA-6CD7-C40B0470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4AAE-9E0F-AD12-A3E4-A50CFB82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94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CEF6A-C2D5-CB50-D018-696A0B6F6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98FF-0097-48AA-E389-A9E3D333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C7A10-3865-439D-BB5B-C856716B8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BF63E-9C22-493F-9DF8-E1FFB26E4410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C396-4E4D-DF9A-EAC5-97B0A223D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8DCC-63A1-3093-C0C2-68F22189D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349C3-1063-4C84-9760-31F1DBE937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73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1997580-E16B-9D6E-F4BC-3A4B47431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9" y="1372381"/>
            <a:ext cx="2797684" cy="2797684"/>
          </a:xfrm>
          <a:prstGeom prst="rect">
            <a:avLst/>
          </a:prstGeom>
        </p:spPr>
      </p:pic>
      <p:pic>
        <p:nvPicPr>
          <p:cNvPr id="7" name="Picture 6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BF6013DB-3ADE-587C-A303-651FB1090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610" y="1533209"/>
            <a:ext cx="2270090" cy="2270090"/>
          </a:xfrm>
          <a:prstGeom prst="rect">
            <a:avLst/>
          </a:prstGeom>
        </p:spPr>
      </p:pic>
      <p:pic>
        <p:nvPicPr>
          <p:cNvPr id="9" name="Picture 8" descr="A yellow and grey logo&#10;&#10;AI-generated content may be incorrect.">
            <a:extLst>
              <a:ext uri="{FF2B5EF4-FFF2-40B4-BE49-F238E27FC236}">
                <a16:creationId xmlns:a16="http://schemas.microsoft.com/office/drawing/2014/main" id="{719095AA-4241-4430-5D8D-8D8420658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25" y="1115367"/>
            <a:ext cx="6538128" cy="36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Lyon</dc:creator>
  <cp:lastModifiedBy>Kirstin Lyon</cp:lastModifiedBy>
  <cp:revision>1</cp:revision>
  <dcterms:created xsi:type="dcterms:W3CDTF">2025-05-27T18:49:37Z</dcterms:created>
  <dcterms:modified xsi:type="dcterms:W3CDTF">2025-05-27T19:04:59Z</dcterms:modified>
</cp:coreProperties>
</file>