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7755" y="347598"/>
            <a:ext cx="8915399" cy="6955076"/>
          </a:xfrm>
        </p:spPr>
        <p:txBody>
          <a:bodyPr>
            <a:normAutofit fontScale="90000"/>
          </a:bodyPr>
          <a:lstStyle/>
          <a:p>
            <a:r>
              <a:rPr lang="en-US" sz="4000" dirty="0" smtClean="0"/>
              <a:t>KWAME NKRUMAH UNIVERSITY OF SCIENCE &amp; TECHNOLOGY</a:t>
            </a:r>
            <a:br>
              <a:rPr lang="en-US" sz="4000" dirty="0" smtClean="0"/>
            </a:br>
            <a:r>
              <a:rPr lang="en-US" sz="4000" dirty="0"/>
              <a:t/>
            </a:r>
            <a:br>
              <a:rPr lang="en-US" sz="4000" dirty="0"/>
            </a:br>
            <a:r>
              <a:rPr lang="en-US" sz="4000" dirty="0" smtClean="0"/>
              <a:t>COMPUTER ENGINEERING 3</a:t>
            </a:r>
            <a:br>
              <a:rPr lang="en-US" sz="4000" dirty="0" smtClean="0"/>
            </a:br>
            <a:r>
              <a:rPr lang="en-US" sz="4000" dirty="0"/>
              <a:t/>
            </a:r>
            <a:br>
              <a:rPr lang="en-US" sz="4000" dirty="0"/>
            </a:br>
            <a:r>
              <a:rPr lang="en-US" sz="4000" dirty="0" smtClean="0"/>
              <a:t>COE 352: INTRODUCTION TO SOFTWARE ENGINEERING</a:t>
            </a:r>
            <a:br>
              <a:rPr lang="en-US" sz="4000" dirty="0" smtClean="0"/>
            </a:br>
            <a:r>
              <a:rPr lang="en-US" sz="4000" dirty="0"/>
              <a:t/>
            </a:r>
            <a:br>
              <a:rPr lang="en-US" sz="4000" dirty="0"/>
            </a:br>
            <a:r>
              <a:rPr lang="en-US" sz="4000" dirty="0" smtClean="0"/>
              <a:t>PROJECT PRESENTATION ON E-COMMERCE APP: INSTASHOP</a:t>
            </a:r>
            <a:br>
              <a:rPr lang="en-US" sz="4000" dirty="0" smtClean="0"/>
            </a:br>
            <a:r>
              <a:rPr lang="en-US" sz="4000" dirty="0"/>
              <a:t/>
            </a:r>
            <a:br>
              <a:rPr lang="en-US" sz="4000" dirty="0"/>
            </a:br>
            <a:endParaRPr lang="en-US" sz="4000" dirty="0"/>
          </a:p>
        </p:txBody>
      </p:sp>
    </p:spTree>
    <p:extLst>
      <p:ext uri="{BB962C8B-B14F-4D97-AF65-F5344CB8AC3E}">
        <p14:creationId xmlns:p14="http://schemas.microsoft.com/office/powerpoint/2010/main" val="170534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811" y="842020"/>
            <a:ext cx="8717566" cy="5396588"/>
          </a:xfrm>
          <a:prstGeom prst="rect">
            <a:avLst/>
          </a:prstGeom>
        </p:spPr>
      </p:pic>
    </p:spTree>
    <p:extLst>
      <p:ext uri="{BB962C8B-B14F-4D97-AF65-F5344CB8AC3E}">
        <p14:creationId xmlns:p14="http://schemas.microsoft.com/office/powerpoint/2010/main" val="7085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446" y="175521"/>
            <a:ext cx="8048214" cy="6476072"/>
          </a:xfrm>
          <a:prstGeom prst="rect">
            <a:avLst/>
          </a:prstGeom>
        </p:spPr>
      </p:pic>
    </p:spTree>
    <p:extLst>
      <p:ext uri="{BB962C8B-B14F-4D97-AF65-F5344CB8AC3E}">
        <p14:creationId xmlns:p14="http://schemas.microsoft.com/office/powerpoint/2010/main" val="112641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099" y="213282"/>
            <a:ext cx="7132397" cy="6287726"/>
          </a:xfrm>
          <a:prstGeom prst="rect">
            <a:avLst/>
          </a:prstGeom>
        </p:spPr>
      </p:pic>
    </p:spTree>
    <p:extLst>
      <p:ext uri="{BB962C8B-B14F-4D97-AF65-F5344CB8AC3E}">
        <p14:creationId xmlns:p14="http://schemas.microsoft.com/office/powerpoint/2010/main" val="248191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 OF THE APP (THE SOLUTION)</a:t>
            </a:r>
            <a:endParaRPr lang="en-US" b="1" dirty="0"/>
          </a:p>
        </p:txBody>
      </p:sp>
      <p:sp>
        <p:nvSpPr>
          <p:cNvPr id="3" name="Content Placeholder 2"/>
          <p:cNvSpPr>
            <a:spLocks noGrp="1"/>
          </p:cNvSpPr>
          <p:nvPr>
            <p:ph idx="1"/>
          </p:nvPr>
        </p:nvSpPr>
        <p:spPr>
          <a:xfrm>
            <a:off x="2592925" y="1557402"/>
            <a:ext cx="8915400" cy="3777622"/>
          </a:xfrm>
        </p:spPr>
        <p:txBody>
          <a:bodyPr>
            <a:normAutofit/>
          </a:bodyPr>
          <a:lstStyle/>
          <a:p>
            <a:r>
              <a:rPr lang="en-US" sz="2800" dirty="0" smtClean="0"/>
              <a:t>In short, the purpose of the app was to create a uniform online platform that was solely for the purpose of enhancing online businesses, especially that of students and make it easier for said target group to be able to do buying and selling of items online.</a:t>
            </a:r>
            <a:endParaRPr lang="en-US" sz="2800" dirty="0"/>
          </a:p>
        </p:txBody>
      </p:sp>
    </p:spTree>
    <p:extLst>
      <p:ext uri="{BB962C8B-B14F-4D97-AF65-F5344CB8AC3E}">
        <p14:creationId xmlns:p14="http://schemas.microsoft.com/office/powerpoint/2010/main" val="348167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2589212" y="1540701"/>
            <a:ext cx="8915400" cy="4370521"/>
          </a:xfrm>
        </p:spPr>
        <p:txBody>
          <a:bodyPr>
            <a:normAutofit/>
          </a:bodyPr>
          <a:lstStyle/>
          <a:p>
            <a:r>
              <a:rPr lang="en-US" sz="2800" dirty="0" smtClean="0"/>
              <a:t>Based on the problem identification process and the findings of our survey, we believe we have come up with a viable solution – InstaShop. A simple but convenient mobile app designed to meet the online shopping needs of students.</a:t>
            </a:r>
            <a:endParaRPr lang="en-US" sz="2800" dirty="0"/>
          </a:p>
        </p:txBody>
      </p:sp>
    </p:spTree>
    <p:extLst>
      <p:ext uri="{BB962C8B-B14F-4D97-AF65-F5344CB8AC3E}">
        <p14:creationId xmlns:p14="http://schemas.microsoft.com/office/powerpoint/2010/main" val="155495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VORTECH</a:t>
            </a:r>
            <a:r>
              <a:rPr lang="en-US" b="1" dirty="0" smtClean="0"/>
              <a:t/>
            </a:r>
            <a:br>
              <a:rPr lang="en-US" b="1" dirty="0" smtClean="0"/>
            </a:br>
            <a:r>
              <a:rPr lang="en-US" b="1" dirty="0" smtClean="0"/>
              <a:t>GROUP MEMBERS</a:t>
            </a:r>
            <a:endParaRPr lang="en-US" b="1" dirty="0"/>
          </a:p>
        </p:txBody>
      </p:sp>
      <p:sp>
        <p:nvSpPr>
          <p:cNvPr id="3" name="Content Placeholder 2"/>
          <p:cNvSpPr>
            <a:spLocks noGrp="1"/>
          </p:cNvSpPr>
          <p:nvPr>
            <p:ph idx="1"/>
          </p:nvPr>
        </p:nvSpPr>
        <p:spPr>
          <a:xfrm>
            <a:off x="2589212" y="2133599"/>
            <a:ext cx="8915400" cy="4630455"/>
          </a:xfrm>
        </p:spPr>
        <p:txBody>
          <a:bodyPr>
            <a:normAutofit/>
          </a:bodyPr>
          <a:lstStyle/>
          <a:p>
            <a:r>
              <a:rPr lang="en-US" sz="2400" dirty="0" smtClean="0"/>
              <a:t>YOOCEE DIRENTWI ANSAH (3579818)</a:t>
            </a:r>
          </a:p>
          <a:p>
            <a:r>
              <a:rPr lang="en-US" sz="2400" dirty="0" smtClean="0"/>
              <a:t>VALDO ATO KEKEKI ABRUQUAH (3577318)</a:t>
            </a:r>
          </a:p>
          <a:p>
            <a:r>
              <a:rPr lang="en-US" sz="2400" dirty="0" smtClean="0"/>
              <a:t>KIRSTON KWASI-KUMAH (3584418)</a:t>
            </a:r>
          </a:p>
          <a:p>
            <a:r>
              <a:rPr lang="en-US" sz="2400" dirty="0" smtClean="0"/>
              <a:t>MARK TANTUO (3589018)</a:t>
            </a:r>
          </a:p>
          <a:p>
            <a:r>
              <a:rPr lang="en-US" sz="2400" dirty="0" smtClean="0"/>
              <a:t>BEATRICE MANKO ASIHENE (9340817)</a:t>
            </a:r>
          </a:p>
          <a:p>
            <a:r>
              <a:rPr lang="en-US" sz="2400" dirty="0" smtClean="0"/>
              <a:t>HEZZY PAAPA YEBOAH BOADU (3589918)</a:t>
            </a:r>
          </a:p>
          <a:p>
            <a:r>
              <a:rPr lang="en-US" sz="2400" dirty="0" smtClean="0"/>
              <a:t>EUGENE OSEI-ADJAPONG (3586518)</a:t>
            </a:r>
          </a:p>
          <a:p>
            <a:r>
              <a:rPr lang="en-US" sz="2400" dirty="0" smtClean="0"/>
              <a:t>STEPHON KWAME BOAPEAH (3591018)</a:t>
            </a:r>
          </a:p>
          <a:p>
            <a:r>
              <a:rPr lang="en-US" sz="2400" dirty="0" smtClean="0"/>
              <a:t>YEMO SYLVESTER (3588518)</a:t>
            </a:r>
            <a:endParaRPr lang="en-US" sz="2400" dirty="0"/>
          </a:p>
        </p:txBody>
      </p:sp>
    </p:spTree>
    <p:extLst>
      <p:ext uri="{BB962C8B-B14F-4D97-AF65-F5344CB8AC3E}">
        <p14:creationId xmlns:p14="http://schemas.microsoft.com/office/powerpoint/2010/main" val="123869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727" y="3279628"/>
            <a:ext cx="8911687" cy="1280890"/>
          </a:xfrm>
        </p:spPr>
        <p:txBody>
          <a:bodyPr>
            <a:normAutofit/>
          </a:bodyPr>
          <a:lstStyle/>
          <a:p>
            <a:pPr algn="ctr"/>
            <a:r>
              <a:rPr lang="en-US" sz="4800" b="1" dirty="0" smtClean="0"/>
              <a:t>INSTASHOP</a:t>
            </a:r>
            <a:endParaRPr lang="en-US" sz="4800" b="1" dirty="0"/>
          </a:p>
        </p:txBody>
      </p:sp>
    </p:spTree>
    <p:extLst>
      <p:ext uri="{BB962C8B-B14F-4D97-AF65-F5344CB8AC3E}">
        <p14:creationId xmlns:p14="http://schemas.microsoft.com/office/powerpoint/2010/main" val="187048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APP</a:t>
            </a:r>
            <a:endParaRPr lang="en-US" dirty="0"/>
          </a:p>
        </p:txBody>
      </p:sp>
      <p:sp>
        <p:nvSpPr>
          <p:cNvPr id="3" name="Content Placeholder 2"/>
          <p:cNvSpPr>
            <a:spLocks noGrp="1"/>
          </p:cNvSpPr>
          <p:nvPr>
            <p:ph idx="1"/>
          </p:nvPr>
        </p:nvSpPr>
        <p:spPr>
          <a:xfrm>
            <a:off x="2463951" y="1532351"/>
            <a:ext cx="8915400" cy="5181600"/>
          </a:xfrm>
        </p:spPr>
        <p:txBody>
          <a:bodyPr/>
          <a:lstStyle/>
          <a:p>
            <a:pPr marL="0" indent="0">
              <a:buNone/>
            </a:pPr>
            <a:r>
              <a:rPr lang="en-US" sz="2800" dirty="0"/>
              <a:t>InstaShop is an e-commerce mobile application software that was designed to meet online shopping </a:t>
            </a:r>
            <a:r>
              <a:rPr lang="en-US" sz="2800" dirty="0" smtClean="0"/>
              <a:t>needs of small-scale businesses as </a:t>
            </a:r>
            <a:r>
              <a:rPr lang="en-US" sz="2800" dirty="0"/>
              <a:t>well as cater for </a:t>
            </a:r>
            <a:r>
              <a:rPr lang="en-US" sz="2800" dirty="0" smtClean="0"/>
              <a:t>vendors </a:t>
            </a:r>
            <a:r>
              <a:rPr lang="en-US" sz="2800" dirty="0"/>
              <a:t>who intend to run an online business. It has a user-friendly UI and hence is very easy to </a:t>
            </a:r>
            <a:r>
              <a:rPr lang="en-US" sz="2800" dirty="0" smtClean="0"/>
              <a:t>operate</a:t>
            </a:r>
            <a:r>
              <a:rPr lang="en-US" sz="2800" dirty="0"/>
              <a:t>. It was developed </a:t>
            </a:r>
            <a:r>
              <a:rPr lang="en-US" sz="2800" dirty="0" smtClean="0"/>
              <a:t>using </a:t>
            </a:r>
            <a:r>
              <a:rPr lang="en-US" sz="2800" dirty="0"/>
              <a:t>flutter, </a:t>
            </a:r>
            <a:r>
              <a:rPr lang="en-US" sz="2800" dirty="0" smtClean="0"/>
              <a:t>dart, MySQL, python, flask and SQLite3. </a:t>
            </a:r>
            <a:r>
              <a:rPr lang="en-US" sz="2800" dirty="0" smtClean="0"/>
              <a:t>Some features of the app include friendly registration page, comprehensible categorization of selling items, wishlist, option to add to cart, settings page amongst others.</a:t>
            </a:r>
            <a:endParaRPr lang="en-US" sz="2800" dirty="0"/>
          </a:p>
          <a:p>
            <a:pPr marL="0" indent="0">
              <a:buNone/>
            </a:pPr>
            <a:endParaRPr lang="en-US" dirty="0"/>
          </a:p>
        </p:txBody>
      </p:sp>
    </p:spTree>
    <p:extLst>
      <p:ext uri="{BB962C8B-B14F-4D97-AF65-F5344CB8AC3E}">
        <p14:creationId xmlns:p14="http://schemas.microsoft.com/office/powerpoint/2010/main" val="374902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318" y="148121"/>
            <a:ext cx="8911687" cy="1280890"/>
          </a:xfrm>
        </p:spPr>
        <p:txBody>
          <a:bodyPr/>
          <a:lstStyle/>
          <a:p>
            <a:r>
              <a:rPr lang="en-US" dirty="0" smtClean="0"/>
              <a:t>APP FORMAT PICTURES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692" y="1264555"/>
            <a:ext cx="2501590" cy="49451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515" y="1264555"/>
            <a:ext cx="2513294" cy="49451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0523" y="1264555"/>
            <a:ext cx="2592902" cy="4975243"/>
          </a:xfrm>
          <a:prstGeom prst="rect">
            <a:avLst/>
          </a:prstGeom>
        </p:spPr>
      </p:pic>
      <p:sp>
        <p:nvSpPr>
          <p:cNvPr id="7" name="TextBox 6"/>
          <p:cNvSpPr txBox="1"/>
          <p:nvPr/>
        </p:nvSpPr>
        <p:spPr>
          <a:xfrm>
            <a:off x="1127342" y="6239798"/>
            <a:ext cx="10146083" cy="369332"/>
          </a:xfrm>
          <a:prstGeom prst="rect">
            <a:avLst/>
          </a:prstGeom>
          <a:noFill/>
        </p:spPr>
        <p:txBody>
          <a:bodyPr wrap="square" rtlCol="0">
            <a:spAutoFit/>
          </a:bodyPr>
          <a:lstStyle/>
          <a:p>
            <a:r>
              <a:rPr lang="en-US" dirty="0" smtClean="0"/>
              <a:t>      Welcome Page					Registration Page				Category Page</a:t>
            </a:r>
            <a:endParaRPr lang="en-US" dirty="0"/>
          </a:p>
        </p:txBody>
      </p:sp>
    </p:spTree>
    <p:extLst>
      <p:ext uri="{BB962C8B-B14F-4D97-AF65-F5344CB8AC3E}">
        <p14:creationId xmlns:p14="http://schemas.microsoft.com/office/powerpoint/2010/main" val="91162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629" y="551145"/>
            <a:ext cx="2903785" cy="57870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334" y="551145"/>
            <a:ext cx="2967334" cy="589975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2625" y="551145"/>
            <a:ext cx="2928042" cy="5787025"/>
          </a:xfrm>
          <a:prstGeom prst="rect">
            <a:avLst/>
          </a:prstGeom>
        </p:spPr>
      </p:pic>
      <p:sp>
        <p:nvSpPr>
          <p:cNvPr id="9" name="TextBox 8"/>
          <p:cNvSpPr txBox="1"/>
          <p:nvPr/>
        </p:nvSpPr>
        <p:spPr>
          <a:xfrm>
            <a:off x="1716066" y="6450904"/>
            <a:ext cx="9795353" cy="369332"/>
          </a:xfrm>
          <a:prstGeom prst="rect">
            <a:avLst/>
          </a:prstGeom>
          <a:noFill/>
        </p:spPr>
        <p:txBody>
          <a:bodyPr wrap="square" rtlCol="0">
            <a:spAutoFit/>
          </a:bodyPr>
          <a:lstStyle/>
          <a:p>
            <a:r>
              <a:rPr lang="en-US" dirty="0" smtClean="0"/>
              <a:t>   Item Purchase Page			          Cart Page				 Account Details Page</a:t>
            </a:r>
            <a:endParaRPr lang="en-US" dirty="0"/>
          </a:p>
        </p:txBody>
      </p:sp>
    </p:spTree>
    <p:extLst>
      <p:ext uri="{BB962C8B-B14F-4D97-AF65-F5344CB8AC3E}">
        <p14:creationId xmlns:p14="http://schemas.microsoft.com/office/powerpoint/2010/main" val="156615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633" y="250521"/>
            <a:ext cx="2866336" cy="56993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702" y="250521"/>
            <a:ext cx="2840002" cy="57000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6944" y="287304"/>
            <a:ext cx="2932157" cy="5662559"/>
          </a:xfrm>
          <a:prstGeom prst="rect">
            <a:avLst/>
          </a:prstGeom>
        </p:spPr>
      </p:pic>
      <p:sp>
        <p:nvSpPr>
          <p:cNvPr id="7" name="TextBox 6"/>
          <p:cNvSpPr txBox="1"/>
          <p:nvPr/>
        </p:nvSpPr>
        <p:spPr>
          <a:xfrm>
            <a:off x="2041633" y="6062597"/>
            <a:ext cx="9557468" cy="369332"/>
          </a:xfrm>
          <a:prstGeom prst="rect">
            <a:avLst/>
          </a:prstGeom>
          <a:noFill/>
        </p:spPr>
        <p:txBody>
          <a:bodyPr wrap="square" rtlCol="0">
            <a:spAutoFit/>
          </a:bodyPr>
          <a:lstStyle/>
          <a:p>
            <a:r>
              <a:rPr lang="en-US" dirty="0" smtClean="0"/>
              <a:t>		Settings						   About					Quantity of Purchase</a:t>
            </a:r>
            <a:endParaRPr lang="en-US" dirty="0"/>
          </a:p>
        </p:txBody>
      </p:sp>
    </p:spTree>
    <p:extLst>
      <p:ext uri="{BB962C8B-B14F-4D97-AF65-F5344CB8AC3E}">
        <p14:creationId xmlns:p14="http://schemas.microsoft.com/office/powerpoint/2010/main" val="293937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INCEPTION (THE PROBLEM)</a:t>
            </a:r>
            <a:endParaRPr lang="en-US" b="1" dirty="0"/>
          </a:p>
        </p:txBody>
      </p:sp>
      <p:sp>
        <p:nvSpPr>
          <p:cNvPr id="3" name="Content Placeholder 2"/>
          <p:cNvSpPr>
            <a:spLocks noGrp="1"/>
          </p:cNvSpPr>
          <p:nvPr>
            <p:ph idx="1"/>
          </p:nvPr>
        </p:nvSpPr>
        <p:spPr>
          <a:xfrm>
            <a:off x="2589212" y="1503123"/>
            <a:ext cx="8915400" cy="4872625"/>
          </a:xfrm>
        </p:spPr>
        <p:txBody>
          <a:bodyPr>
            <a:noAutofit/>
          </a:bodyPr>
          <a:lstStyle/>
          <a:p>
            <a:r>
              <a:rPr lang="en-US" sz="2400" dirty="0" smtClean="0"/>
              <a:t>The need for the app arose upon realization that most student vendors had no proper online platform to sell their products apart from social media, which is used for way more than just selling items. It may also take forever for a user to come across a page that sells items on social media. The idea was to create a platform strictly for buying and selling of items, especially for the needs of students. This makes it easier with the uniformity that comes with such a platform. </a:t>
            </a:r>
            <a:endParaRPr lang="en-US" sz="2400" dirty="0"/>
          </a:p>
          <a:p>
            <a:pPr marL="0" indent="0">
              <a:buNone/>
            </a:pPr>
            <a:r>
              <a:rPr lang="en-US" sz="2400" dirty="0" smtClean="0"/>
              <a:t>	Owing to this, we conducted an online survey to know if students would welcome the idea of such an app being made available to them. Here, amongst other questions, are the results of the survey: </a:t>
            </a:r>
            <a:endParaRPr lang="en-US" sz="2400" dirty="0"/>
          </a:p>
        </p:txBody>
      </p:sp>
    </p:spTree>
    <p:extLst>
      <p:ext uri="{BB962C8B-B14F-4D97-AF65-F5344CB8AC3E}">
        <p14:creationId xmlns:p14="http://schemas.microsoft.com/office/powerpoint/2010/main" val="373989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429" y="266040"/>
            <a:ext cx="6634190" cy="6247612"/>
          </a:xfrm>
          <a:prstGeom prst="rect">
            <a:avLst/>
          </a:prstGeom>
        </p:spPr>
      </p:pic>
    </p:spTree>
    <p:extLst>
      <p:ext uri="{BB962C8B-B14F-4D97-AF65-F5344CB8AC3E}">
        <p14:creationId xmlns:p14="http://schemas.microsoft.com/office/powerpoint/2010/main" val="6781732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395</TotalTime>
  <Words>362</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KWAME NKRUMAH UNIVERSITY OF SCIENCE &amp; TECHNOLOGY  COMPUTER ENGINEERING 3  COE 352: INTRODUCTION TO SOFTWARE ENGINEERING  PROJECT PRESENTATION ON E-COMMERCE APP: INSTASHOP  </vt:lpstr>
      <vt:lpstr>VORTECH GROUP MEMBERS</vt:lpstr>
      <vt:lpstr>INSTASHOP</vt:lpstr>
      <vt:lpstr>ABOUT APP</vt:lpstr>
      <vt:lpstr>APP FORMAT PICTURES</vt:lpstr>
      <vt:lpstr>PowerPoint Presentation</vt:lpstr>
      <vt:lpstr>PowerPoint Presentation</vt:lpstr>
      <vt:lpstr>INCEPTION (THE PROBLEM)</vt:lpstr>
      <vt:lpstr>PowerPoint Presentation</vt:lpstr>
      <vt:lpstr>PowerPoint Presentation</vt:lpstr>
      <vt:lpstr>PowerPoint Presentation</vt:lpstr>
      <vt:lpstr>PowerPoint Presentation</vt:lpstr>
      <vt:lpstr>PURPOSE OF THE APP (THE SOLUTION)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KWAME NKRUMAH UNIVERSITY OF SCIENCE &amp; TECHNOLOGY  COMPUTER ENGINEERING 3  COE 352: INTRODUCTION TO SOFTWARE ENGINEERING  PROJECT PRESENTATION ON E-COMMERCE APP: INSTASHOP  </dc:title>
  <dc:creator>User</dc:creator>
  <cp:lastModifiedBy>User</cp:lastModifiedBy>
  <cp:revision>22</cp:revision>
  <dcterms:created xsi:type="dcterms:W3CDTF">2021-09-14T17:20:11Z</dcterms:created>
  <dcterms:modified xsi:type="dcterms:W3CDTF">2021-10-16T02:57:46Z</dcterms:modified>
</cp:coreProperties>
</file>