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gPzf+0iaFxuyy8t2dBOue+ZwSM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1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2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2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2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2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1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13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14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1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15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16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1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1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8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" name="Google Shape;48;p18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1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18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3500">
                <a:latin typeface="Lato"/>
                <a:ea typeface="Lato"/>
                <a:cs typeface="Lato"/>
                <a:sym typeface="Lato"/>
              </a:rPr>
              <a:t>STOCK PRICE ANALYSIS</a:t>
            </a:r>
            <a:endParaRPr sz="5900"/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INTRODUCTION</a:t>
            </a:r>
            <a:endParaRPr sz="2400"/>
          </a:p>
        </p:txBody>
      </p:sp>
      <p:sp>
        <p:nvSpPr>
          <p:cNvPr id="79" name="Google Shape;79;p2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b="0" lang="en" sz="165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stock is the small chunk of ownership in the company. The stock price of the company reflects the net evaluation of the company and also gives a little insight into its performance. These stocks are traded on exchanges and their prices are constantly changing due to their demand and supply in the market. 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200"/>
              <a:t>we will use INFOSYS data set (2000 - 2021) to analyze stock prices and perform some basic time series operations.</a:t>
            </a:r>
            <a:endParaRPr sz="3200">
              <a:solidFill>
                <a:schemeClr val="accent5"/>
              </a:solidFill>
            </a:endParaRPr>
          </a:p>
        </p:txBody>
      </p:sp>
      <p:grpSp>
        <p:nvGrpSpPr>
          <p:cNvPr id="85" name="Google Shape;85;p3"/>
          <p:cNvGrpSpPr/>
          <p:nvPr/>
        </p:nvGrpSpPr>
        <p:grpSpPr>
          <a:xfrm>
            <a:off x="1955447" y="2464025"/>
            <a:ext cx="7037858" cy="2537076"/>
            <a:chOff x="6803275" y="395363"/>
            <a:chExt cx="2212050" cy="2537076"/>
          </a:xfrm>
        </p:grpSpPr>
        <p:pic>
          <p:nvPicPr>
            <p:cNvPr id="86" name="Google Shape;86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87" name="Google Shape;87;p3"/>
            <p:cNvPicPr preferRelativeResize="0"/>
            <p:nvPr/>
          </p:nvPicPr>
          <p:blipFill rotWithShape="1">
            <a:blip r:embed="rId4">
              <a:alphaModFix/>
            </a:blip>
            <a:srcRect b="10011" l="9243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3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endParaRPr b="1" i="0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89" name="Google Shape;8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588" y="3202786"/>
            <a:ext cx="6375572" cy="1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5" name="Google Shape;95;p4"/>
          <p:cNvPicPr preferRelativeResize="0"/>
          <p:nvPr/>
        </p:nvPicPr>
        <p:blipFill rotWithShape="1">
          <a:blip r:embed="rId4">
            <a:alphaModFix/>
          </a:blip>
          <a:srcRect b="10011" l="9243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"/>
          <p:cNvSpPr txBox="1"/>
          <p:nvPr/>
        </p:nvSpPr>
        <p:spPr>
          <a:xfrm>
            <a:off x="2855550" y="929625"/>
            <a:ext cx="3432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Following are the python library which we had used for project:-</a:t>
            </a:r>
            <a:endParaRPr b="1" i="0" sz="13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endParaRPr b="1" i="0" sz="3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panadas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It has functions for analyzing, cleaning, exploring, and manipulating data.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Matplotlib 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It is an amazing visualization library in Python for 2D plots of arrays.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Seaborn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Seaborn is a library that uses Matplotlib underneath to plot graphs. It will be used to visualize random distributions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accent5"/>
                </a:solidFill>
              </a:rPr>
              <a:t>Prerequisties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4800"/>
              <a:buNone/>
            </a:pPr>
            <a:r>
              <a:t/>
            </a:r>
            <a:endParaRPr b="0" sz="2400"/>
          </a:p>
        </p:txBody>
      </p:sp>
      <p:grpSp>
        <p:nvGrpSpPr>
          <p:cNvPr id="103" name="Google Shape;103;p5"/>
          <p:cNvGrpSpPr/>
          <p:nvPr/>
        </p:nvGrpSpPr>
        <p:grpSpPr>
          <a:xfrm>
            <a:off x="5690288" y="2464025"/>
            <a:ext cx="3303475" cy="2537076"/>
            <a:chOff x="6803275" y="395363"/>
            <a:chExt cx="2212050" cy="2537076"/>
          </a:xfrm>
        </p:grpSpPr>
        <p:pic>
          <p:nvPicPr>
            <p:cNvPr id="104" name="Google Shape;10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05" name="Google Shape;105;p5"/>
            <p:cNvPicPr preferRelativeResize="0"/>
            <p:nvPr/>
          </p:nvPicPr>
          <p:blipFill rotWithShape="1">
            <a:blip r:embed="rId4">
              <a:alphaModFix/>
            </a:blip>
            <a:srcRect b="10011" l="9243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5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import pandas as pd</a:t>
              </a:r>
              <a:endParaRPr b="1" i="0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import matplotlib.pyplot as plt</a:t>
              </a:r>
              <a:endParaRPr b="1" i="0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import matplotlib.dates as mdates</a:t>
              </a:r>
              <a:endParaRPr b="1" i="0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8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import seaborn as sns</a:t>
              </a:r>
              <a:endParaRPr b="1" i="0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192050" y="261153"/>
            <a:ext cx="40128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2400">
                <a:solidFill>
                  <a:schemeClr val="dk2"/>
                </a:solidFill>
              </a:rPr>
              <a:t> </a:t>
            </a:r>
            <a:r>
              <a:rPr lang="en"/>
              <a:t>VWAP </a:t>
            </a:r>
            <a:r>
              <a:rPr b="0" lang="en" sz="2400">
                <a:solidFill>
                  <a:schemeClr val="dk2"/>
                </a:solidFill>
              </a:rPr>
              <a:t> 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486575" y="1407000"/>
            <a:ext cx="3718200" cy="3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1" i="0" lang="en" sz="15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volume weighted average price (VWAP) is a trading benchmark used by traders that gives the average price a security has traded at throughout the day, based on both volume and price</a:t>
            </a:r>
            <a:r>
              <a:rPr b="1" i="0" lang="en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b="1" i="0" sz="12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b="1" i="0" lang="en" sz="15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We visualize the VWAP of INFOSYS shares and plot VWAP to visualize how the prices and value fluctuate over time</a:t>
            </a:r>
            <a:r>
              <a:rPr b="1" i="0" lang="en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b="1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3" name="Google Shape;1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9350" y="2008025"/>
            <a:ext cx="4152250" cy="22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 b="0" l="-34089" r="-31554" t="10888"/>
          <a:stretch/>
        </p:blipFill>
        <p:spPr>
          <a:xfrm>
            <a:off x="994150" y="687400"/>
            <a:ext cx="7048176" cy="42933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9" name="Google Shape;119;p7"/>
          <p:cNvPicPr preferRelativeResize="0"/>
          <p:nvPr/>
        </p:nvPicPr>
        <p:blipFill rotWithShape="1">
          <a:blip r:embed="rId4">
            <a:alphaModFix/>
          </a:blip>
          <a:srcRect b="10011" l="9243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Year end resampling</a:t>
            </a:r>
            <a:endParaRPr b="1" i="0" sz="16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p7"/>
          <p:cNvSpPr txBox="1"/>
          <p:nvPr>
            <p:ph idx="4294967295" type="body"/>
          </p:nvPr>
        </p:nvSpPr>
        <p:spPr>
          <a:xfrm>
            <a:off x="2631825" y="1449988"/>
            <a:ext cx="3772800" cy="3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Stock price of a single day is not fit to make any analysis hence we need to aggregate data in some way. Either we aggregate the data based on month,or start of each year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5550" y="2409019"/>
            <a:ext cx="3432900" cy="1830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5558925" y="980400"/>
            <a:ext cx="3307500" cy="3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b="1" lang="en" sz="3000">
                <a:solidFill>
                  <a:schemeClr val="dk1"/>
                </a:solidFill>
              </a:rPr>
              <a:t>100 and 200 days moving average 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50" y="904875"/>
            <a:ext cx="5005500" cy="185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50" y="2758775"/>
            <a:ext cx="5005500" cy="1853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5" name="Google Shape;135;p9"/>
          <p:cNvPicPr preferRelativeResize="0"/>
          <p:nvPr/>
        </p:nvPicPr>
        <p:blipFill rotWithShape="1">
          <a:blip r:embed="rId4">
            <a:alphaModFix/>
          </a:blip>
          <a:srcRect b="10011" l="9243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9"/>
          <p:cNvSpPr txBox="1"/>
          <p:nvPr/>
        </p:nvSpPr>
        <p:spPr>
          <a:xfrm>
            <a:off x="2855550" y="687401"/>
            <a:ext cx="3432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 project by </a:t>
            </a:r>
            <a:endParaRPr b="1" i="0" sz="3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Google Shape;137;p9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Harsh Patel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Kirtan patel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