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7" autoAdjust="0"/>
    <p:restoredTop sz="94660"/>
  </p:normalViewPr>
  <p:slideViewPr>
    <p:cSldViewPr snapToGrid="0">
      <p:cViewPr>
        <p:scale>
          <a:sx n="150" d="100"/>
          <a:sy n="150" d="100"/>
        </p:scale>
        <p:origin x="-1435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4BA4-B20C-4443-A412-E863BDDA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8CD6E2-1877-47D0-BC90-AF6B6649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2AA70C-4C88-47E4-B1AF-AED18F8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12F4F0-A783-464A-AF5B-1D11B113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9C34AF-A1BF-4FB1-ADA7-4E18F5FB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900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47BED2-A693-4222-BF98-08B489B6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5A9F69-EB78-41F3-BFC7-83A4E2943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5C45C0-1323-469F-A9E8-F4274C0E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D0F65D-94CC-447F-ACDB-DE7FAB21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14BB5C-9E47-4D19-9C04-9294B33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86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499A729-6C28-43F3-B53E-286A11F4F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E9796E-0D97-4499-AD2C-EBBDE180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397369-47E3-4BAA-9E62-D30DBC4D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AA24E1-15EF-4BE9-9D8E-597C5952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3BFFAD-3C9F-498F-A5A3-585742DE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38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45345-E85E-4374-B1C4-3E0470DA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4E2C7-48D9-403F-AFFB-084F4F66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289177-A577-4C80-8C24-436A7514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F71050-381D-4380-954E-F78D54E4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8674D5-7CF6-4DFF-812E-D45693F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60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E311C-B5A2-4C43-B97D-F5A97AD4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2BF79C-D371-4400-8DC5-9081ABF9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510CDF-A257-4695-A733-A958F8D5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4F366B-DF19-4BF8-B719-31C387C6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F08540-E6B6-4229-8B8A-12B2176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22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428BE4-83CF-4A44-A0AF-642BEC95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F30709-F92C-4D72-B8D2-E25D803A5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2F784E-3339-459E-AD39-E37EAA39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5ED8A1-DE89-4F29-8CB2-CD95DAF2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078F3E-8E9A-4767-AE23-39D14C3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028115-6C32-4493-9BBD-4EF2FC69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12C0F-4D32-4FDC-9D92-A477B91C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73DE0C-A179-41E2-B68C-86B1BFE7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E84C5E-0612-48B7-993D-0400CE7A0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8DA75B5-8729-4DF3-A1FC-E47CB79D4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9372A3C-C068-44BA-B7B1-6CD95E536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6CCC6D7-E326-4977-A1ED-4EF0BEF9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344550-088D-4547-A578-CBB86077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CB7CEBD-62FF-46C2-B099-74E3E8E2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61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15C80-2C51-4210-80FC-E744FC7D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66AA1E7-26C3-44AD-9A73-6BE79959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C3CCBC-A326-496C-9A53-7894001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82495B-927F-417B-A997-7A53C08C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8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39134E-3768-44DE-8472-ED46414A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652D9A3-12DB-47CF-A7CD-27FB4A54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F1952A-303B-4A6E-8C01-41571475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50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56881-2833-43DA-B67B-630ABD38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B45D4B-8C5E-4C23-83AF-E73BF37D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AE9729-BB52-4E26-BA7A-A0F7BF621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C10528-BDB3-4ACB-83E6-012C840C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E109C2-01E4-42D4-827B-0A443C7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B725607-47E4-4934-B422-C56D972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8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37CE2-EB25-48EF-9B80-150C9EEE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D129E8A-BF07-478E-9AE5-98C120FE1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3051B6C-DFD8-4179-ABE6-B0E52233F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6A0806-49EF-4084-AD02-FC5DE3BC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39F8DF-71AB-443F-93AC-1FBA174E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EF8390D-60F3-41C9-A7F5-0677FFF5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81B703A-D8B0-4F2A-A8D3-C2AB83C1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85AA41-D087-474E-9ABC-E41AB688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2DF4E5-062A-4CA0-B4A7-92BC2FC11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9B4A-783E-43A0-94A2-F7DDDD780848}" type="datetimeFigureOut">
              <a:rPr lang="hu-HU" smtClean="0"/>
              <a:t>2024. 09. 10.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0113AD-5AF1-4A40-AED6-980F8C58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AABA29-B6EF-49D0-81F2-A8D335CBC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0FC0-15B3-4CA5-96D8-C7E910394B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8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092E4048-E188-4F3D-8372-678A01A523DF}"/>
              </a:ext>
            </a:extLst>
          </p:cNvPr>
          <p:cNvGrpSpPr/>
          <p:nvPr/>
        </p:nvGrpSpPr>
        <p:grpSpPr>
          <a:xfrm>
            <a:off x="2184080" y="610781"/>
            <a:ext cx="7424054" cy="5283008"/>
            <a:chOff x="3855401" y="1265162"/>
            <a:chExt cx="2268000" cy="1614366"/>
          </a:xfrm>
        </p:grpSpPr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1868B159-6741-43EE-8005-EEE5F16D03D0}"/>
                </a:ext>
              </a:extLst>
            </p:cNvPr>
            <p:cNvSpPr/>
            <p:nvPr/>
          </p:nvSpPr>
          <p:spPr>
            <a:xfrm>
              <a:off x="3855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 105">
              <a:extLst>
                <a:ext uri="{FF2B5EF4-FFF2-40B4-BE49-F238E27FC236}">
                  <a16:creationId xmlns:a16="http://schemas.microsoft.com/office/drawing/2014/main" id="{BD67B8CE-8E36-4C0B-861A-A231CD3A08AF}"/>
                </a:ext>
              </a:extLst>
            </p:cNvPr>
            <p:cNvSpPr/>
            <p:nvPr/>
          </p:nvSpPr>
          <p:spPr>
            <a:xfrm>
              <a:off x="3963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 106">
              <a:extLst>
                <a:ext uri="{FF2B5EF4-FFF2-40B4-BE49-F238E27FC236}">
                  <a16:creationId xmlns:a16="http://schemas.microsoft.com/office/drawing/2014/main" id="{83FB7CAB-D1CC-4C8C-BCB5-E36ACDA7966F}"/>
                </a:ext>
              </a:extLst>
            </p:cNvPr>
            <p:cNvSpPr/>
            <p:nvPr/>
          </p:nvSpPr>
          <p:spPr>
            <a:xfrm>
              <a:off x="4071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>
              <a:extLst>
                <a:ext uri="{FF2B5EF4-FFF2-40B4-BE49-F238E27FC236}">
                  <a16:creationId xmlns:a16="http://schemas.microsoft.com/office/drawing/2014/main" id="{A9BFAA14-016D-4121-AF5A-B1C87AA746B3}"/>
                </a:ext>
              </a:extLst>
            </p:cNvPr>
            <p:cNvSpPr/>
            <p:nvPr/>
          </p:nvSpPr>
          <p:spPr>
            <a:xfrm>
              <a:off x="4179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FCFAF171-76A3-4437-8C16-5C24FBA0B0AF}"/>
                </a:ext>
              </a:extLst>
            </p:cNvPr>
            <p:cNvSpPr/>
            <p:nvPr/>
          </p:nvSpPr>
          <p:spPr>
            <a:xfrm>
              <a:off x="4287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C970AE46-A002-4DFE-99E1-E3BBF6D4B61C}"/>
                </a:ext>
              </a:extLst>
            </p:cNvPr>
            <p:cNvSpPr/>
            <p:nvPr/>
          </p:nvSpPr>
          <p:spPr>
            <a:xfrm>
              <a:off x="4395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110">
              <a:extLst>
                <a:ext uri="{FF2B5EF4-FFF2-40B4-BE49-F238E27FC236}">
                  <a16:creationId xmlns:a16="http://schemas.microsoft.com/office/drawing/2014/main" id="{983230AE-F964-49AD-AE56-25E6C1E910DE}"/>
                </a:ext>
              </a:extLst>
            </p:cNvPr>
            <p:cNvSpPr/>
            <p:nvPr/>
          </p:nvSpPr>
          <p:spPr>
            <a:xfrm>
              <a:off x="4503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B960E2C6-9A68-4B89-8C32-B55AB954FA88}"/>
                </a:ext>
              </a:extLst>
            </p:cNvPr>
            <p:cNvSpPr/>
            <p:nvPr/>
          </p:nvSpPr>
          <p:spPr>
            <a:xfrm>
              <a:off x="4611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086C79D3-DCED-42BD-851F-0DA3CED8AF78}"/>
                </a:ext>
              </a:extLst>
            </p:cNvPr>
            <p:cNvSpPr/>
            <p:nvPr/>
          </p:nvSpPr>
          <p:spPr>
            <a:xfrm>
              <a:off x="4719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4" name="Téglalap 113">
              <a:extLst>
                <a:ext uri="{FF2B5EF4-FFF2-40B4-BE49-F238E27FC236}">
                  <a16:creationId xmlns:a16="http://schemas.microsoft.com/office/drawing/2014/main" id="{F95B0266-E5F0-4F88-8A23-ED47D708D6D7}"/>
                </a:ext>
              </a:extLst>
            </p:cNvPr>
            <p:cNvSpPr/>
            <p:nvPr/>
          </p:nvSpPr>
          <p:spPr>
            <a:xfrm>
              <a:off x="4827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Téglalap 114">
              <a:extLst>
                <a:ext uri="{FF2B5EF4-FFF2-40B4-BE49-F238E27FC236}">
                  <a16:creationId xmlns:a16="http://schemas.microsoft.com/office/drawing/2014/main" id="{42D100AC-6DAE-49A8-97B9-C03A18840397}"/>
                </a:ext>
              </a:extLst>
            </p:cNvPr>
            <p:cNvSpPr/>
            <p:nvPr/>
          </p:nvSpPr>
          <p:spPr>
            <a:xfrm>
              <a:off x="4935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6" name="Téglalap 115">
              <a:extLst>
                <a:ext uri="{FF2B5EF4-FFF2-40B4-BE49-F238E27FC236}">
                  <a16:creationId xmlns:a16="http://schemas.microsoft.com/office/drawing/2014/main" id="{4BC35899-2ADB-4F5E-9782-79EAB801B1E5}"/>
                </a:ext>
              </a:extLst>
            </p:cNvPr>
            <p:cNvSpPr/>
            <p:nvPr/>
          </p:nvSpPr>
          <p:spPr>
            <a:xfrm>
              <a:off x="4935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B7E30B1-D3E4-4139-824A-5F39AF5D97A0}"/>
                </a:ext>
              </a:extLst>
            </p:cNvPr>
            <p:cNvSpPr/>
            <p:nvPr/>
          </p:nvSpPr>
          <p:spPr>
            <a:xfrm>
              <a:off x="3855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29E8C4D2-768C-416F-9427-73D70D8684CE}"/>
                </a:ext>
              </a:extLst>
            </p:cNvPr>
            <p:cNvSpPr/>
            <p:nvPr/>
          </p:nvSpPr>
          <p:spPr>
            <a:xfrm>
              <a:off x="3963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6070FADB-08CF-49E4-8801-27FC90421186}"/>
                </a:ext>
              </a:extLst>
            </p:cNvPr>
            <p:cNvSpPr/>
            <p:nvPr/>
          </p:nvSpPr>
          <p:spPr>
            <a:xfrm>
              <a:off x="4071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4A950AC2-E228-4A95-8B1B-074EC2E9C70E}"/>
                </a:ext>
              </a:extLst>
            </p:cNvPr>
            <p:cNvSpPr/>
            <p:nvPr/>
          </p:nvSpPr>
          <p:spPr>
            <a:xfrm>
              <a:off x="4179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45C2F488-31C5-4A2A-B443-19BA1FBF9841}"/>
                </a:ext>
              </a:extLst>
            </p:cNvPr>
            <p:cNvSpPr/>
            <p:nvPr/>
          </p:nvSpPr>
          <p:spPr>
            <a:xfrm>
              <a:off x="4287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B2786330-F4E9-47BD-91AC-F9D2D6C1B99E}"/>
                </a:ext>
              </a:extLst>
            </p:cNvPr>
            <p:cNvSpPr/>
            <p:nvPr/>
          </p:nvSpPr>
          <p:spPr>
            <a:xfrm>
              <a:off x="4395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48DFACEA-352E-4580-B539-8F1144815968}"/>
                </a:ext>
              </a:extLst>
            </p:cNvPr>
            <p:cNvSpPr/>
            <p:nvPr/>
          </p:nvSpPr>
          <p:spPr>
            <a:xfrm>
              <a:off x="4503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Téglalap 128">
              <a:extLst>
                <a:ext uri="{FF2B5EF4-FFF2-40B4-BE49-F238E27FC236}">
                  <a16:creationId xmlns:a16="http://schemas.microsoft.com/office/drawing/2014/main" id="{17C85229-820B-4F52-8C4D-D2672BC2042D}"/>
                </a:ext>
              </a:extLst>
            </p:cNvPr>
            <p:cNvSpPr/>
            <p:nvPr/>
          </p:nvSpPr>
          <p:spPr>
            <a:xfrm>
              <a:off x="4611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0" name="Téglalap 129">
              <a:extLst>
                <a:ext uri="{FF2B5EF4-FFF2-40B4-BE49-F238E27FC236}">
                  <a16:creationId xmlns:a16="http://schemas.microsoft.com/office/drawing/2014/main" id="{7A2D54F9-BACA-425F-8385-0FC368683728}"/>
                </a:ext>
              </a:extLst>
            </p:cNvPr>
            <p:cNvSpPr/>
            <p:nvPr/>
          </p:nvSpPr>
          <p:spPr>
            <a:xfrm>
              <a:off x="4719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64782607-6EA8-4B68-A1DA-28C2B1812BD8}"/>
                </a:ext>
              </a:extLst>
            </p:cNvPr>
            <p:cNvSpPr/>
            <p:nvPr/>
          </p:nvSpPr>
          <p:spPr>
            <a:xfrm>
              <a:off x="4827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Téglalap 136">
              <a:extLst>
                <a:ext uri="{FF2B5EF4-FFF2-40B4-BE49-F238E27FC236}">
                  <a16:creationId xmlns:a16="http://schemas.microsoft.com/office/drawing/2014/main" id="{FC17114E-8308-416B-B491-03012ADBC737}"/>
                </a:ext>
              </a:extLst>
            </p:cNvPr>
            <p:cNvSpPr/>
            <p:nvPr/>
          </p:nvSpPr>
          <p:spPr>
            <a:xfrm>
              <a:off x="3855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Téglalap 137">
              <a:extLst>
                <a:ext uri="{FF2B5EF4-FFF2-40B4-BE49-F238E27FC236}">
                  <a16:creationId xmlns:a16="http://schemas.microsoft.com/office/drawing/2014/main" id="{B4B9A8C5-AAA6-4A5F-BBCF-408C816EB13B}"/>
                </a:ext>
              </a:extLst>
            </p:cNvPr>
            <p:cNvSpPr/>
            <p:nvPr/>
          </p:nvSpPr>
          <p:spPr>
            <a:xfrm>
              <a:off x="3963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9" name="Téglalap 138">
              <a:extLst>
                <a:ext uri="{FF2B5EF4-FFF2-40B4-BE49-F238E27FC236}">
                  <a16:creationId xmlns:a16="http://schemas.microsoft.com/office/drawing/2014/main" id="{5CE527CD-9BC2-42F4-8A2A-549DC5AA79FC}"/>
                </a:ext>
              </a:extLst>
            </p:cNvPr>
            <p:cNvSpPr/>
            <p:nvPr/>
          </p:nvSpPr>
          <p:spPr>
            <a:xfrm>
              <a:off x="4071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Téglalap 139">
              <a:extLst>
                <a:ext uri="{FF2B5EF4-FFF2-40B4-BE49-F238E27FC236}">
                  <a16:creationId xmlns:a16="http://schemas.microsoft.com/office/drawing/2014/main" id="{AF900ABD-8C99-4441-96DA-5DC8FE9F8F32}"/>
                </a:ext>
              </a:extLst>
            </p:cNvPr>
            <p:cNvSpPr/>
            <p:nvPr/>
          </p:nvSpPr>
          <p:spPr>
            <a:xfrm>
              <a:off x="4179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0C2A7B86-A5E3-4A37-99CD-1E2B58C1CBAC}"/>
                </a:ext>
              </a:extLst>
            </p:cNvPr>
            <p:cNvSpPr/>
            <p:nvPr/>
          </p:nvSpPr>
          <p:spPr>
            <a:xfrm>
              <a:off x="4287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Téglalap 141">
              <a:extLst>
                <a:ext uri="{FF2B5EF4-FFF2-40B4-BE49-F238E27FC236}">
                  <a16:creationId xmlns:a16="http://schemas.microsoft.com/office/drawing/2014/main" id="{E4EAA002-24CD-49E4-B07F-0AF5760950C5}"/>
                </a:ext>
              </a:extLst>
            </p:cNvPr>
            <p:cNvSpPr/>
            <p:nvPr/>
          </p:nvSpPr>
          <p:spPr>
            <a:xfrm>
              <a:off x="4395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3" name="Téglalap 142">
              <a:extLst>
                <a:ext uri="{FF2B5EF4-FFF2-40B4-BE49-F238E27FC236}">
                  <a16:creationId xmlns:a16="http://schemas.microsoft.com/office/drawing/2014/main" id="{3C62B594-0709-4B4C-8305-1EEF00E36C7F}"/>
                </a:ext>
              </a:extLst>
            </p:cNvPr>
            <p:cNvSpPr/>
            <p:nvPr/>
          </p:nvSpPr>
          <p:spPr>
            <a:xfrm>
              <a:off x="4503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Téglalap 143">
              <a:extLst>
                <a:ext uri="{FF2B5EF4-FFF2-40B4-BE49-F238E27FC236}">
                  <a16:creationId xmlns:a16="http://schemas.microsoft.com/office/drawing/2014/main" id="{7E91C817-3AFC-4BA9-A7A9-290B804622FE}"/>
                </a:ext>
              </a:extLst>
            </p:cNvPr>
            <p:cNvSpPr/>
            <p:nvPr/>
          </p:nvSpPr>
          <p:spPr>
            <a:xfrm>
              <a:off x="4611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3775C56B-75F8-412D-B77F-6EF4906ECB34}"/>
                </a:ext>
              </a:extLst>
            </p:cNvPr>
            <p:cNvSpPr/>
            <p:nvPr/>
          </p:nvSpPr>
          <p:spPr>
            <a:xfrm>
              <a:off x="4719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68571AB8-70C7-46B0-82B3-2C7611B4DF04}"/>
                </a:ext>
              </a:extLst>
            </p:cNvPr>
            <p:cNvSpPr/>
            <p:nvPr/>
          </p:nvSpPr>
          <p:spPr>
            <a:xfrm>
              <a:off x="4827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844FF4FD-ADDD-41E2-BFCA-62B636B1E524}"/>
                </a:ext>
              </a:extLst>
            </p:cNvPr>
            <p:cNvSpPr/>
            <p:nvPr/>
          </p:nvSpPr>
          <p:spPr>
            <a:xfrm>
              <a:off x="4935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D45DBEC-2C6B-4998-BDF4-C5FB4297FB87}"/>
                </a:ext>
              </a:extLst>
            </p:cNvPr>
            <p:cNvSpPr/>
            <p:nvPr/>
          </p:nvSpPr>
          <p:spPr>
            <a:xfrm>
              <a:off x="4935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B4DB5C49-FBE2-4E5D-B266-489BF36E94E7}"/>
                </a:ext>
              </a:extLst>
            </p:cNvPr>
            <p:cNvSpPr/>
            <p:nvPr/>
          </p:nvSpPr>
          <p:spPr>
            <a:xfrm>
              <a:off x="3855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Téglalap 154">
              <a:extLst>
                <a:ext uri="{FF2B5EF4-FFF2-40B4-BE49-F238E27FC236}">
                  <a16:creationId xmlns:a16="http://schemas.microsoft.com/office/drawing/2014/main" id="{6947EB9E-FE4B-4226-8C92-6E339719477F}"/>
                </a:ext>
              </a:extLst>
            </p:cNvPr>
            <p:cNvSpPr/>
            <p:nvPr/>
          </p:nvSpPr>
          <p:spPr>
            <a:xfrm>
              <a:off x="3963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145155F4-F42B-47BC-AF1D-28089B00772A}"/>
                </a:ext>
              </a:extLst>
            </p:cNvPr>
            <p:cNvSpPr/>
            <p:nvPr/>
          </p:nvSpPr>
          <p:spPr>
            <a:xfrm>
              <a:off x="4071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D10150F-9D47-4BA5-8B72-FBB4C0AA2368}"/>
                </a:ext>
              </a:extLst>
            </p:cNvPr>
            <p:cNvSpPr/>
            <p:nvPr/>
          </p:nvSpPr>
          <p:spPr>
            <a:xfrm>
              <a:off x="4179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82AAF9AE-4DC3-46AA-8252-37F160E66771}"/>
                </a:ext>
              </a:extLst>
            </p:cNvPr>
            <p:cNvSpPr/>
            <p:nvPr/>
          </p:nvSpPr>
          <p:spPr>
            <a:xfrm>
              <a:off x="4287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DF71F5A3-7020-4ACF-B4A2-0C36E9FBA6A1}"/>
                </a:ext>
              </a:extLst>
            </p:cNvPr>
            <p:cNvSpPr/>
            <p:nvPr/>
          </p:nvSpPr>
          <p:spPr>
            <a:xfrm>
              <a:off x="4395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6C0EB27D-1FB3-4B06-A4EB-91FB8999A263}"/>
                </a:ext>
              </a:extLst>
            </p:cNvPr>
            <p:cNvSpPr/>
            <p:nvPr/>
          </p:nvSpPr>
          <p:spPr>
            <a:xfrm>
              <a:off x="4503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6B201100-E6C3-40F7-8CC7-A97399F13CED}"/>
                </a:ext>
              </a:extLst>
            </p:cNvPr>
            <p:cNvSpPr/>
            <p:nvPr/>
          </p:nvSpPr>
          <p:spPr>
            <a:xfrm>
              <a:off x="4611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CFF2A6FE-4484-4654-BDB5-716D145D5D5F}"/>
                </a:ext>
              </a:extLst>
            </p:cNvPr>
            <p:cNvSpPr/>
            <p:nvPr/>
          </p:nvSpPr>
          <p:spPr>
            <a:xfrm>
              <a:off x="4719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1A5BEC80-4229-4CD6-9857-AF6A542226CD}"/>
                </a:ext>
              </a:extLst>
            </p:cNvPr>
            <p:cNvSpPr/>
            <p:nvPr/>
          </p:nvSpPr>
          <p:spPr>
            <a:xfrm>
              <a:off x="4827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F09A6484-DBD5-4B9E-8FEB-55944F8451FA}"/>
                </a:ext>
              </a:extLst>
            </p:cNvPr>
            <p:cNvSpPr/>
            <p:nvPr/>
          </p:nvSpPr>
          <p:spPr>
            <a:xfrm>
              <a:off x="3855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7B8A849-2D9A-4988-8426-41875EC51E48}"/>
                </a:ext>
              </a:extLst>
            </p:cNvPr>
            <p:cNvSpPr/>
            <p:nvPr/>
          </p:nvSpPr>
          <p:spPr>
            <a:xfrm>
              <a:off x="3963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58470999-BD3E-4059-A35A-94E68C093209}"/>
                </a:ext>
              </a:extLst>
            </p:cNvPr>
            <p:cNvSpPr/>
            <p:nvPr/>
          </p:nvSpPr>
          <p:spPr>
            <a:xfrm>
              <a:off x="4071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604489D7-FC7F-4E41-9FF4-35269CB39CCC}"/>
                </a:ext>
              </a:extLst>
            </p:cNvPr>
            <p:cNvSpPr/>
            <p:nvPr/>
          </p:nvSpPr>
          <p:spPr>
            <a:xfrm>
              <a:off x="4179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D2FC8D68-20BC-41E1-90B4-F1C02FCFDF92}"/>
                </a:ext>
              </a:extLst>
            </p:cNvPr>
            <p:cNvSpPr/>
            <p:nvPr/>
          </p:nvSpPr>
          <p:spPr>
            <a:xfrm>
              <a:off x="4287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18A6B055-9A5D-48C1-9407-24A002A8EA77}"/>
                </a:ext>
              </a:extLst>
            </p:cNvPr>
            <p:cNvSpPr/>
            <p:nvPr/>
          </p:nvSpPr>
          <p:spPr>
            <a:xfrm>
              <a:off x="4395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030CB979-F1C5-4412-B22B-99D07094A33E}"/>
                </a:ext>
              </a:extLst>
            </p:cNvPr>
            <p:cNvSpPr/>
            <p:nvPr/>
          </p:nvSpPr>
          <p:spPr>
            <a:xfrm>
              <a:off x="4503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0941C546-7B0C-4001-934C-8F484C3A93B9}"/>
                </a:ext>
              </a:extLst>
            </p:cNvPr>
            <p:cNvSpPr/>
            <p:nvPr/>
          </p:nvSpPr>
          <p:spPr>
            <a:xfrm>
              <a:off x="4611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751AF017-476A-4608-8B55-CB9C5F9631B9}"/>
                </a:ext>
              </a:extLst>
            </p:cNvPr>
            <p:cNvSpPr/>
            <p:nvPr/>
          </p:nvSpPr>
          <p:spPr>
            <a:xfrm>
              <a:off x="4719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DDF458CD-154E-454C-B672-6BBAE0B516DD}"/>
                </a:ext>
              </a:extLst>
            </p:cNvPr>
            <p:cNvSpPr/>
            <p:nvPr/>
          </p:nvSpPr>
          <p:spPr>
            <a:xfrm>
              <a:off x="4827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358E865D-FAA5-4FD3-B732-437937C5707F}"/>
                </a:ext>
              </a:extLst>
            </p:cNvPr>
            <p:cNvSpPr/>
            <p:nvPr/>
          </p:nvSpPr>
          <p:spPr>
            <a:xfrm>
              <a:off x="4935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13C9D419-D915-42E6-9AFA-2514B06EBDAF}"/>
                </a:ext>
              </a:extLst>
            </p:cNvPr>
            <p:cNvSpPr/>
            <p:nvPr/>
          </p:nvSpPr>
          <p:spPr>
            <a:xfrm>
              <a:off x="4935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5574F863-882C-445A-A91B-46598285CB98}"/>
                </a:ext>
              </a:extLst>
            </p:cNvPr>
            <p:cNvSpPr/>
            <p:nvPr/>
          </p:nvSpPr>
          <p:spPr>
            <a:xfrm>
              <a:off x="3855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1D4DD073-CD72-40A0-A718-81501D0F0631}"/>
                </a:ext>
              </a:extLst>
            </p:cNvPr>
            <p:cNvSpPr/>
            <p:nvPr/>
          </p:nvSpPr>
          <p:spPr>
            <a:xfrm>
              <a:off x="3963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B6E8A85C-B056-434A-8BFC-6DD52B125061}"/>
                </a:ext>
              </a:extLst>
            </p:cNvPr>
            <p:cNvSpPr/>
            <p:nvPr/>
          </p:nvSpPr>
          <p:spPr>
            <a:xfrm>
              <a:off x="4071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3A6DC222-B534-4E1F-8ED8-8CB54D8C8DC6}"/>
                </a:ext>
              </a:extLst>
            </p:cNvPr>
            <p:cNvSpPr/>
            <p:nvPr/>
          </p:nvSpPr>
          <p:spPr>
            <a:xfrm>
              <a:off x="4179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B8035317-5566-42BB-A5B4-FE0B0966EEBC}"/>
                </a:ext>
              </a:extLst>
            </p:cNvPr>
            <p:cNvSpPr/>
            <p:nvPr/>
          </p:nvSpPr>
          <p:spPr>
            <a:xfrm>
              <a:off x="4287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E61F7601-6115-42DB-9657-00F4F5BDD281}"/>
                </a:ext>
              </a:extLst>
            </p:cNvPr>
            <p:cNvSpPr/>
            <p:nvPr/>
          </p:nvSpPr>
          <p:spPr>
            <a:xfrm>
              <a:off x="4395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E5BFC453-171B-4E03-8352-60CB41E7C467}"/>
                </a:ext>
              </a:extLst>
            </p:cNvPr>
            <p:cNvSpPr/>
            <p:nvPr/>
          </p:nvSpPr>
          <p:spPr>
            <a:xfrm>
              <a:off x="4503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8440F9CF-C204-4777-A53E-D47931105E74}"/>
                </a:ext>
              </a:extLst>
            </p:cNvPr>
            <p:cNvSpPr/>
            <p:nvPr/>
          </p:nvSpPr>
          <p:spPr>
            <a:xfrm>
              <a:off x="4611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6B62F407-FD01-48C0-B607-25AF41B02A93}"/>
                </a:ext>
              </a:extLst>
            </p:cNvPr>
            <p:cNvSpPr/>
            <p:nvPr/>
          </p:nvSpPr>
          <p:spPr>
            <a:xfrm>
              <a:off x="4719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EEBFC34C-48E2-4B18-95CB-9896A39C1394}"/>
                </a:ext>
              </a:extLst>
            </p:cNvPr>
            <p:cNvSpPr/>
            <p:nvPr/>
          </p:nvSpPr>
          <p:spPr>
            <a:xfrm>
              <a:off x="4827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C55AC192-3534-4F0F-A522-B8A54F62457A}"/>
                </a:ext>
              </a:extLst>
            </p:cNvPr>
            <p:cNvSpPr/>
            <p:nvPr/>
          </p:nvSpPr>
          <p:spPr>
            <a:xfrm>
              <a:off x="3855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2478B11-9A3E-4738-82A7-00BCF112F383}"/>
                </a:ext>
              </a:extLst>
            </p:cNvPr>
            <p:cNvSpPr/>
            <p:nvPr/>
          </p:nvSpPr>
          <p:spPr>
            <a:xfrm>
              <a:off x="3963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820C28B5-870E-4444-B2D4-DF9B57847F8D}"/>
                </a:ext>
              </a:extLst>
            </p:cNvPr>
            <p:cNvSpPr/>
            <p:nvPr/>
          </p:nvSpPr>
          <p:spPr>
            <a:xfrm>
              <a:off x="4071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DAC17CD-2164-4448-ADCB-67A79980F6C4}"/>
                </a:ext>
              </a:extLst>
            </p:cNvPr>
            <p:cNvSpPr/>
            <p:nvPr/>
          </p:nvSpPr>
          <p:spPr>
            <a:xfrm>
              <a:off x="4179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6CE0D85D-7E3D-4B8D-87BB-12CDFCC32F23}"/>
                </a:ext>
              </a:extLst>
            </p:cNvPr>
            <p:cNvSpPr/>
            <p:nvPr/>
          </p:nvSpPr>
          <p:spPr>
            <a:xfrm>
              <a:off x="4287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9A5DCA57-6FD1-4BBC-B737-095CCA5B528F}"/>
                </a:ext>
              </a:extLst>
            </p:cNvPr>
            <p:cNvSpPr/>
            <p:nvPr/>
          </p:nvSpPr>
          <p:spPr>
            <a:xfrm>
              <a:off x="4395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0690C8F-14BA-4A7A-A660-28307FEBD8FE}"/>
                </a:ext>
              </a:extLst>
            </p:cNvPr>
            <p:cNvSpPr/>
            <p:nvPr/>
          </p:nvSpPr>
          <p:spPr>
            <a:xfrm>
              <a:off x="4503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786EC53-BC9D-49CD-9267-38ABA72420F3}"/>
                </a:ext>
              </a:extLst>
            </p:cNvPr>
            <p:cNvSpPr/>
            <p:nvPr/>
          </p:nvSpPr>
          <p:spPr>
            <a:xfrm>
              <a:off x="4611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98F13FA-846F-4850-8127-96D7B77788A9}"/>
                </a:ext>
              </a:extLst>
            </p:cNvPr>
            <p:cNvSpPr/>
            <p:nvPr/>
          </p:nvSpPr>
          <p:spPr>
            <a:xfrm>
              <a:off x="4719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A807ED87-CFB5-4415-891C-5F113F4658D1}"/>
                </a:ext>
              </a:extLst>
            </p:cNvPr>
            <p:cNvSpPr/>
            <p:nvPr/>
          </p:nvSpPr>
          <p:spPr>
            <a:xfrm>
              <a:off x="4827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7131BCA5-721C-4BE7-9AF7-D54643713BA6}"/>
                </a:ext>
              </a:extLst>
            </p:cNvPr>
            <p:cNvSpPr/>
            <p:nvPr/>
          </p:nvSpPr>
          <p:spPr>
            <a:xfrm>
              <a:off x="4935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D18EADB7-4441-4C20-B918-3DFF240E1E71}"/>
                </a:ext>
              </a:extLst>
            </p:cNvPr>
            <p:cNvSpPr/>
            <p:nvPr/>
          </p:nvSpPr>
          <p:spPr>
            <a:xfrm>
              <a:off x="4935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FF1C9F8E-3630-4AD5-8F0A-46AA780DAD7B}"/>
                </a:ext>
              </a:extLst>
            </p:cNvPr>
            <p:cNvSpPr/>
            <p:nvPr/>
          </p:nvSpPr>
          <p:spPr>
            <a:xfrm>
              <a:off x="3855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8CAB0F53-B898-40F4-BF76-615ED8C712E4}"/>
                </a:ext>
              </a:extLst>
            </p:cNvPr>
            <p:cNvSpPr/>
            <p:nvPr/>
          </p:nvSpPr>
          <p:spPr>
            <a:xfrm>
              <a:off x="3963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2537692C-722C-45C5-BA97-55694960DCBF}"/>
                </a:ext>
              </a:extLst>
            </p:cNvPr>
            <p:cNvSpPr/>
            <p:nvPr/>
          </p:nvSpPr>
          <p:spPr>
            <a:xfrm>
              <a:off x="4071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8321FA99-C42D-4A85-AF37-823E40284A96}"/>
                </a:ext>
              </a:extLst>
            </p:cNvPr>
            <p:cNvSpPr/>
            <p:nvPr/>
          </p:nvSpPr>
          <p:spPr>
            <a:xfrm>
              <a:off x="4179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DCB896DE-CBB0-444D-AB06-3C326E7A8602}"/>
                </a:ext>
              </a:extLst>
            </p:cNvPr>
            <p:cNvSpPr/>
            <p:nvPr/>
          </p:nvSpPr>
          <p:spPr>
            <a:xfrm>
              <a:off x="4287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C007F526-085C-4C0A-A442-287B54F45478}"/>
                </a:ext>
              </a:extLst>
            </p:cNvPr>
            <p:cNvSpPr/>
            <p:nvPr/>
          </p:nvSpPr>
          <p:spPr>
            <a:xfrm>
              <a:off x="4395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096FEE18-1736-49C1-ABA6-922C316332BA}"/>
                </a:ext>
              </a:extLst>
            </p:cNvPr>
            <p:cNvSpPr/>
            <p:nvPr/>
          </p:nvSpPr>
          <p:spPr>
            <a:xfrm>
              <a:off x="4503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A63C2378-644F-4D37-8BEA-52DB5E1119DC}"/>
                </a:ext>
              </a:extLst>
            </p:cNvPr>
            <p:cNvSpPr/>
            <p:nvPr/>
          </p:nvSpPr>
          <p:spPr>
            <a:xfrm>
              <a:off x="4611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4F41306-0805-4734-B13F-080BF7FC45F1}"/>
                </a:ext>
              </a:extLst>
            </p:cNvPr>
            <p:cNvSpPr/>
            <p:nvPr/>
          </p:nvSpPr>
          <p:spPr>
            <a:xfrm>
              <a:off x="4719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7E5E66B0-8601-476A-A707-73C0DAA67A80}"/>
                </a:ext>
              </a:extLst>
            </p:cNvPr>
            <p:cNvSpPr/>
            <p:nvPr/>
          </p:nvSpPr>
          <p:spPr>
            <a:xfrm>
              <a:off x="4827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ED5A5783-B067-449E-8AE5-824EF48AFF65}"/>
                </a:ext>
              </a:extLst>
            </p:cNvPr>
            <p:cNvSpPr/>
            <p:nvPr/>
          </p:nvSpPr>
          <p:spPr>
            <a:xfrm>
              <a:off x="3855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3E638C53-F9CD-4C15-B992-ECF4BB199EE8}"/>
                </a:ext>
              </a:extLst>
            </p:cNvPr>
            <p:cNvSpPr/>
            <p:nvPr/>
          </p:nvSpPr>
          <p:spPr>
            <a:xfrm>
              <a:off x="3963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D35A1148-44E9-4153-A9F8-60557439F878}"/>
                </a:ext>
              </a:extLst>
            </p:cNvPr>
            <p:cNvSpPr/>
            <p:nvPr/>
          </p:nvSpPr>
          <p:spPr>
            <a:xfrm>
              <a:off x="4071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E08F71EB-5C4C-4886-B92A-69AD16CB3296}"/>
                </a:ext>
              </a:extLst>
            </p:cNvPr>
            <p:cNvSpPr/>
            <p:nvPr/>
          </p:nvSpPr>
          <p:spPr>
            <a:xfrm>
              <a:off x="4179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ED9CC25C-E96B-4CA4-B06E-E5857D5CC81C}"/>
                </a:ext>
              </a:extLst>
            </p:cNvPr>
            <p:cNvSpPr/>
            <p:nvPr/>
          </p:nvSpPr>
          <p:spPr>
            <a:xfrm>
              <a:off x="4287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EFC8B299-E923-4B7D-BDEB-4AF6DEFB84A4}"/>
                </a:ext>
              </a:extLst>
            </p:cNvPr>
            <p:cNvSpPr/>
            <p:nvPr/>
          </p:nvSpPr>
          <p:spPr>
            <a:xfrm>
              <a:off x="4395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7FDD9F8E-2BF4-428A-9185-A5FACF2456EE}"/>
                </a:ext>
              </a:extLst>
            </p:cNvPr>
            <p:cNvSpPr/>
            <p:nvPr/>
          </p:nvSpPr>
          <p:spPr>
            <a:xfrm>
              <a:off x="4503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F64F0DB6-6EE6-460F-B003-74303F9BE730}"/>
                </a:ext>
              </a:extLst>
            </p:cNvPr>
            <p:cNvSpPr/>
            <p:nvPr/>
          </p:nvSpPr>
          <p:spPr>
            <a:xfrm>
              <a:off x="4611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A4982FD9-95AE-43AE-836C-C9FB20808BED}"/>
                </a:ext>
              </a:extLst>
            </p:cNvPr>
            <p:cNvSpPr/>
            <p:nvPr/>
          </p:nvSpPr>
          <p:spPr>
            <a:xfrm>
              <a:off x="4719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Téglalap 241">
              <a:extLst>
                <a:ext uri="{FF2B5EF4-FFF2-40B4-BE49-F238E27FC236}">
                  <a16:creationId xmlns:a16="http://schemas.microsoft.com/office/drawing/2014/main" id="{0AAA5377-6F6E-4EF6-8AF5-0B65544C2B0B}"/>
                </a:ext>
              </a:extLst>
            </p:cNvPr>
            <p:cNvSpPr/>
            <p:nvPr/>
          </p:nvSpPr>
          <p:spPr>
            <a:xfrm>
              <a:off x="4827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83CCD6C7-30D4-4D8F-871A-2D836DE0E407}"/>
                </a:ext>
              </a:extLst>
            </p:cNvPr>
            <p:cNvSpPr/>
            <p:nvPr/>
          </p:nvSpPr>
          <p:spPr>
            <a:xfrm>
              <a:off x="4935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0CAE1417-3DF6-4D0E-A3CB-1D17EF4A4D11}"/>
                </a:ext>
              </a:extLst>
            </p:cNvPr>
            <p:cNvSpPr/>
            <p:nvPr/>
          </p:nvSpPr>
          <p:spPr>
            <a:xfrm>
              <a:off x="4935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9C1C90EB-A7A8-4CD4-9148-C15765C4FAEF}"/>
                </a:ext>
              </a:extLst>
            </p:cNvPr>
            <p:cNvSpPr/>
            <p:nvPr/>
          </p:nvSpPr>
          <p:spPr>
            <a:xfrm>
              <a:off x="3855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5737F6A7-FB43-4405-B43D-8C9C7A8E31EB}"/>
                </a:ext>
              </a:extLst>
            </p:cNvPr>
            <p:cNvSpPr/>
            <p:nvPr/>
          </p:nvSpPr>
          <p:spPr>
            <a:xfrm>
              <a:off x="3963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44D9CE06-E23A-41B1-9284-6CC9A55383F7}"/>
                </a:ext>
              </a:extLst>
            </p:cNvPr>
            <p:cNvSpPr/>
            <p:nvPr/>
          </p:nvSpPr>
          <p:spPr>
            <a:xfrm>
              <a:off x="4071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95A242C2-A3CE-4CB5-829A-EC4658B880EE}"/>
                </a:ext>
              </a:extLst>
            </p:cNvPr>
            <p:cNvSpPr/>
            <p:nvPr/>
          </p:nvSpPr>
          <p:spPr>
            <a:xfrm>
              <a:off x="4179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836F55EF-599C-41C5-B93A-30AE664AE35E}"/>
                </a:ext>
              </a:extLst>
            </p:cNvPr>
            <p:cNvSpPr/>
            <p:nvPr/>
          </p:nvSpPr>
          <p:spPr>
            <a:xfrm>
              <a:off x="4287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742848E1-9EC4-4494-93A7-F8C0531012B4}"/>
                </a:ext>
              </a:extLst>
            </p:cNvPr>
            <p:cNvSpPr/>
            <p:nvPr/>
          </p:nvSpPr>
          <p:spPr>
            <a:xfrm>
              <a:off x="4395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6" name="Téglalap 255">
              <a:extLst>
                <a:ext uri="{FF2B5EF4-FFF2-40B4-BE49-F238E27FC236}">
                  <a16:creationId xmlns:a16="http://schemas.microsoft.com/office/drawing/2014/main" id="{0272460A-F769-44A5-AEF9-0183C28E6B46}"/>
                </a:ext>
              </a:extLst>
            </p:cNvPr>
            <p:cNvSpPr/>
            <p:nvPr/>
          </p:nvSpPr>
          <p:spPr>
            <a:xfrm>
              <a:off x="4503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6F794F4-4C2F-449E-8BC0-FB7491B01F55}"/>
                </a:ext>
              </a:extLst>
            </p:cNvPr>
            <p:cNvSpPr/>
            <p:nvPr/>
          </p:nvSpPr>
          <p:spPr>
            <a:xfrm>
              <a:off x="4611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Téglalap 257">
              <a:extLst>
                <a:ext uri="{FF2B5EF4-FFF2-40B4-BE49-F238E27FC236}">
                  <a16:creationId xmlns:a16="http://schemas.microsoft.com/office/drawing/2014/main" id="{634E6F2B-5B6C-49EE-8DFA-6B28DEC44375}"/>
                </a:ext>
              </a:extLst>
            </p:cNvPr>
            <p:cNvSpPr/>
            <p:nvPr/>
          </p:nvSpPr>
          <p:spPr>
            <a:xfrm>
              <a:off x="4719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011556A0-AE1E-4028-A6C3-8DE7BCE881D9}"/>
                </a:ext>
              </a:extLst>
            </p:cNvPr>
            <p:cNvSpPr/>
            <p:nvPr/>
          </p:nvSpPr>
          <p:spPr>
            <a:xfrm>
              <a:off x="4827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8" name="Téglalap 357">
              <a:extLst>
                <a:ext uri="{FF2B5EF4-FFF2-40B4-BE49-F238E27FC236}">
                  <a16:creationId xmlns:a16="http://schemas.microsoft.com/office/drawing/2014/main" id="{24B00E91-D761-45A7-9C07-BFE9891B66E1}"/>
                </a:ext>
              </a:extLst>
            </p:cNvPr>
            <p:cNvSpPr/>
            <p:nvPr/>
          </p:nvSpPr>
          <p:spPr>
            <a:xfrm>
              <a:off x="5043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9" name="Téglalap 358">
              <a:extLst>
                <a:ext uri="{FF2B5EF4-FFF2-40B4-BE49-F238E27FC236}">
                  <a16:creationId xmlns:a16="http://schemas.microsoft.com/office/drawing/2014/main" id="{B6335729-319A-4526-A8F9-8890AA4CAD45}"/>
                </a:ext>
              </a:extLst>
            </p:cNvPr>
            <p:cNvSpPr/>
            <p:nvPr/>
          </p:nvSpPr>
          <p:spPr>
            <a:xfrm>
              <a:off x="5151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0" name="Téglalap 359">
              <a:extLst>
                <a:ext uri="{FF2B5EF4-FFF2-40B4-BE49-F238E27FC236}">
                  <a16:creationId xmlns:a16="http://schemas.microsoft.com/office/drawing/2014/main" id="{32A3566E-D54E-46D5-86DD-94B287D3F832}"/>
                </a:ext>
              </a:extLst>
            </p:cNvPr>
            <p:cNvSpPr/>
            <p:nvPr/>
          </p:nvSpPr>
          <p:spPr>
            <a:xfrm>
              <a:off x="5259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1" name="Téglalap 360">
              <a:extLst>
                <a:ext uri="{FF2B5EF4-FFF2-40B4-BE49-F238E27FC236}">
                  <a16:creationId xmlns:a16="http://schemas.microsoft.com/office/drawing/2014/main" id="{6B08F2C8-87A8-413F-8FE0-A7131DC8CEDB}"/>
                </a:ext>
              </a:extLst>
            </p:cNvPr>
            <p:cNvSpPr/>
            <p:nvPr/>
          </p:nvSpPr>
          <p:spPr>
            <a:xfrm>
              <a:off x="5367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2" name="Téglalap 361">
              <a:extLst>
                <a:ext uri="{FF2B5EF4-FFF2-40B4-BE49-F238E27FC236}">
                  <a16:creationId xmlns:a16="http://schemas.microsoft.com/office/drawing/2014/main" id="{E07C143A-40F0-4D1C-B181-590518745175}"/>
                </a:ext>
              </a:extLst>
            </p:cNvPr>
            <p:cNvSpPr/>
            <p:nvPr/>
          </p:nvSpPr>
          <p:spPr>
            <a:xfrm>
              <a:off x="5475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3" name="Téglalap 362">
              <a:extLst>
                <a:ext uri="{FF2B5EF4-FFF2-40B4-BE49-F238E27FC236}">
                  <a16:creationId xmlns:a16="http://schemas.microsoft.com/office/drawing/2014/main" id="{F5C000D0-7E65-4D85-9775-77E94A5D8686}"/>
                </a:ext>
              </a:extLst>
            </p:cNvPr>
            <p:cNvSpPr/>
            <p:nvPr/>
          </p:nvSpPr>
          <p:spPr>
            <a:xfrm>
              <a:off x="5583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4" name="Téglalap 363">
              <a:extLst>
                <a:ext uri="{FF2B5EF4-FFF2-40B4-BE49-F238E27FC236}">
                  <a16:creationId xmlns:a16="http://schemas.microsoft.com/office/drawing/2014/main" id="{D0071A5F-2337-4D81-ADD8-AE3778FCA4EC}"/>
                </a:ext>
              </a:extLst>
            </p:cNvPr>
            <p:cNvSpPr/>
            <p:nvPr/>
          </p:nvSpPr>
          <p:spPr>
            <a:xfrm>
              <a:off x="5691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5" name="Téglalap 364">
              <a:extLst>
                <a:ext uri="{FF2B5EF4-FFF2-40B4-BE49-F238E27FC236}">
                  <a16:creationId xmlns:a16="http://schemas.microsoft.com/office/drawing/2014/main" id="{0B8166DF-5078-41FF-86BB-E869625AB77B}"/>
                </a:ext>
              </a:extLst>
            </p:cNvPr>
            <p:cNvSpPr/>
            <p:nvPr/>
          </p:nvSpPr>
          <p:spPr>
            <a:xfrm>
              <a:off x="5799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6" name="Téglalap 365">
              <a:extLst>
                <a:ext uri="{FF2B5EF4-FFF2-40B4-BE49-F238E27FC236}">
                  <a16:creationId xmlns:a16="http://schemas.microsoft.com/office/drawing/2014/main" id="{826647F0-4A12-480F-A13E-278E0C96AEC4}"/>
                </a:ext>
              </a:extLst>
            </p:cNvPr>
            <p:cNvSpPr/>
            <p:nvPr/>
          </p:nvSpPr>
          <p:spPr>
            <a:xfrm>
              <a:off x="5907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7" name="Téglalap 366">
              <a:extLst>
                <a:ext uri="{FF2B5EF4-FFF2-40B4-BE49-F238E27FC236}">
                  <a16:creationId xmlns:a16="http://schemas.microsoft.com/office/drawing/2014/main" id="{C7245FBF-C7DC-47A1-A2DB-08A6C78AD1D5}"/>
                </a:ext>
              </a:extLst>
            </p:cNvPr>
            <p:cNvSpPr/>
            <p:nvPr/>
          </p:nvSpPr>
          <p:spPr>
            <a:xfrm>
              <a:off x="6015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5" name="Téglalap 374">
              <a:extLst>
                <a:ext uri="{FF2B5EF4-FFF2-40B4-BE49-F238E27FC236}">
                  <a16:creationId xmlns:a16="http://schemas.microsoft.com/office/drawing/2014/main" id="{D4D68961-D708-40D1-BAA9-97345B9F0149}"/>
                </a:ext>
              </a:extLst>
            </p:cNvPr>
            <p:cNvSpPr/>
            <p:nvPr/>
          </p:nvSpPr>
          <p:spPr>
            <a:xfrm>
              <a:off x="5043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6" name="Téglalap 375">
              <a:extLst>
                <a:ext uri="{FF2B5EF4-FFF2-40B4-BE49-F238E27FC236}">
                  <a16:creationId xmlns:a16="http://schemas.microsoft.com/office/drawing/2014/main" id="{5C7FA1BD-646C-4AD4-A4DA-051A0335CAAB}"/>
                </a:ext>
              </a:extLst>
            </p:cNvPr>
            <p:cNvSpPr/>
            <p:nvPr/>
          </p:nvSpPr>
          <p:spPr>
            <a:xfrm>
              <a:off x="5151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7" name="Téglalap 376">
              <a:extLst>
                <a:ext uri="{FF2B5EF4-FFF2-40B4-BE49-F238E27FC236}">
                  <a16:creationId xmlns:a16="http://schemas.microsoft.com/office/drawing/2014/main" id="{1EB2B740-F09F-48CE-84AE-A4F0FE1A94D5}"/>
                </a:ext>
              </a:extLst>
            </p:cNvPr>
            <p:cNvSpPr/>
            <p:nvPr/>
          </p:nvSpPr>
          <p:spPr>
            <a:xfrm>
              <a:off x="5259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8" name="Téglalap 377">
              <a:extLst>
                <a:ext uri="{FF2B5EF4-FFF2-40B4-BE49-F238E27FC236}">
                  <a16:creationId xmlns:a16="http://schemas.microsoft.com/office/drawing/2014/main" id="{CC64FC9C-8800-44F1-AE32-41C472A4F649}"/>
                </a:ext>
              </a:extLst>
            </p:cNvPr>
            <p:cNvSpPr/>
            <p:nvPr/>
          </p:nvSpPr>
          <p:spPr>
            <a:xfrm>
              <a:off x="5367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9" name="Téglalap 378">
              <a:extLst>
                <a:ext uri="{FF2B5EF4-FFF2-40B4-BE49-F238E27FC236}">
                  <a16:creationId xmlns:a16="http://schemas.microsoft.com/office/drawing/2014/main" id="{CCFD7566-19BA-4A8F-AD9F-D4DB534C9623}"/>
                </a:ext>
              </a:extLst>
            </p:cNvPr>
            <p:cNvSpPr/>
            <p:nvPr/>
          </p:nvSpPr>
          <p:spPr>
            <a:xfrm>
              <a:off x="5475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0" name="Téglalap 379">
              <a:extLst>
                <a:ext uri="{FF2B5EF4-FFF2-40B4-BE49-F238E27FC236}">
                  <a16:creationId xmlns:a16="http://schemas.microsoft.com/office/drawing/2014/main" id="{612FF1CE-2943-4228-BCD9-2D6C02C6A481}"/>
                </a:ext>
              </a:extLst>
            </p:cNvPr>
            <p:cNvSpPr/>
            <p:nvPr/>
          </p:nvSpPr>
          <p:spPr>
            <a:xfrm>
              <a:off x="5583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1" name="Téglalap 380">
              <a:extLst>
                <a:ext uri="{FF2B5EF4-FFF2-40B4-BE49-F238E27FC236}">
                  <a16:creationId xmlns:a16="http://schemas.microsoft.com/office/drawing/2014/main" id="{5917CD03-160D-41CF-B95B-264FD210E9F3}"/>
                </a:ext>
              </a:extLst>
            </p:cNvPr>
            <p:cNvSpPr/>
            <p:nvPr/>
          </p:nvSpPr>
          <p:spPr>
            <a:xfrm>
              <a:off x="5691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2" name="Téglalap 381">
              <a:extLst>
                <a:ext uri="{FF2B5EF4-FFF2-40B4-BE49-F238E27FC236}">
                  <a16:creationId xmlns:a16="http://schemas.microsoft.com/office/drawing/2014/main" id="{2F23843D-BAB2-4FF6-910E-36D325B7324A}"/>
                </a:ext>
              </a:extLst>
            </p:cNvPr>
            <p:cNvSpPr/>
            <p:nvPr/>
          </p:nvSpPr>
          <p:spPr>
            <a:xfrm>
              <a:off x="5799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3" name="Téglalap 382">
              <a:extLst>
                <a:ext uri="{FF2B5EF4-FFF2-40B4-BE49-F238E27FC236}">
                  <a16:creationId xmlns:a16="http://schemas.microsoft.com/office/drawing/2014/main" id="{0E27DA29-FAE1-4D0B-A5D7-DFF24D55602C}"/>
                </a:ext>
              </a:extLst>
            </p:cNvPr>
            <p:cNvSpPr/>
            <p:nvPr/>
          </p:nvSpPr>
          <p:spPr>
            <a:xfrm>
              <a:off x="5907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4" name="Téglalap 383">
              <a:extLst>
                <a:ext uri="{FF2B5EF4-FFF2-40B4-BE49-F238E27FC236}">
                  <a16:creationId xmlns:a16="http://schemas.microsoft.com/office/drawing/2014/main" id="{5D62276B-922E-45A7-9564-47F6993077D9}"/>
                </a:ext>
              </a:extLst>
            </p:cNvPr>
            <p:cNvSpPr/>
            <p:nvPr/>
          </p:nvSpPr>
          <p:spPr>
            <a:xfrm>
              <a:off x="6015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0" name="Téglalap 389">
              <a:extLst>
                <a:ext uri="{FF2B5EF4-FFF2-40B4-BE49-F238E27FC236}">
                  <a16:creationId xmlns:a16="http://schemas.microsoft.com/office/drawing/2014/main" id="{AA43A0CE-64F6-4BFB-A825-27E08E97EA53}"/>
                </a:ext>
              </a:extLst>
            </p:cNvPr>
            <p:cNvSpPr/>
            <p:nvPr/>
          </p:nvSpPr>
          <p:spPr>
            <a:xfrm>
              <a:off x="5043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1" name="Téglalap 390">
              <a:extLst>
                <a:ext uri="{FF2B5EF4-FFF2-40B4-BE49-F238E27FC236}">
                  <a16:creationId xmlns:a16="http://schemas.microsoft.com/office/drawing/2014/main" id="{E4109F88-536D-49B2-88C5-21E997A40C74}"/>
                </a:ext>
              </a:extLst>
            </p:cNvPr>
            <p:cNvSpPr/>
            <p:nvPr/>
          </p:nvSpPr>
          <p:spPr>
            <a:xfrm>
              <a:off x="5151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2" name="Téglalap 391">
              <a:extLst>
                <a:ext uri="{FF2B5EF4-FFF2-40B4-BE49-F238E27FC236}">
                  <a16:creationId xmlns:a16="http://schemas.microsoft.com/office/drawing/2014/main" id="{FEBD2ED0-0EE8-408D-9CB1-69C42519AEE7}"/>
                </a:ext>
              </a:extLst>
            </p:cNvPr>
            <p:cNvSpPr/>
            <p:nvPr/>
          </p:nvSpPr>
          <p:spPr>
            <a:xfrm>
              <a:off x="5259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3" name="Téglalap 392">
              <a:extLst>
                <a:ext uri="{FF2B5EF4-FFF2-40B4-BE49-F238E27FC236}">
                  <a16:creationId xmlns:a16="http://schemas.microsoft.com/office/drawing/2014/main" id="{725F1732-6A61-4196-8B21-3C0B49B24D3B}"/>
                </a:ext>
              </a:extLst>
            </p:cNvPr>
            <p:cNvSpPr/>
            <p:nvPr/>
          </p:nvSpPr>
          <p:spPr>
            <a:xfrm>
              <a:off x="5367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4" name="Téglalap 393">
              <a:extLst>
                <a:ext uri="{FF2B5EF4-FFF2-40B4-BE49-F238E27FC236}">
                  <a16:creationId xmlns:a16="http://schemas.microsoft.com/office/drawing/2014/main" id="{CCAF70D3-4C7E-453D-866F-772B7A39A14E}"/>
                </a:ext>
              </a:extLst>
            </p:cNvPr>
            <p:cNvSpPr/>
            <p:nvPr/>
          </p:nvSpPr>
          <p:spPr>
            <a:xfrm>
              <a:off x="5475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5" name="Téglalap 394">
              <a:extLst>
                <a:ext uri="{FF2B5EF4-FFF2-40B4-BE49-F238E27FC236}">
                  <a16:creationId xmlns:a16="http://schemas.microsoft.com/office/drawing/2014/main" id="{DB80DC89-F0C4-4A22-ADF9-50F68C2895B9}"/>
                </a:ext>
              </a:extLst>
            </p:cNvPr>
            <p:cNvSpPr/>
            <p:nvPr/>
          </p:nvSpPr>
          <p:spPr>
            <a:xfrm>
              <a:off x="5583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6" name="Téglalap 395">
              <a:extLst>
                <a:ext uri="{FF2B5EF4-FFF2-40B4-BE49-F238E27FC236}">
                  <a16:creationId xmlns:a16="http://schemas.microsoft.com/office/drawing/2014/main" id="{FA727368-0765-40E5-B0A8-078CEC189B7B}"/>
                </a:ext>
              </a:extLst>
            </p:cNvPr>
            <p:cNvSpPr/>
            <p:nvPr/>
          </p:nvSpPr>
          <p:spPr>
            <a:xfrm>
              <a:off x="5691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7" name="Téglalap 396">
              <a:extLst>
                <a:ext uri="{FF2B5EF4-FFF2-40B4-BE49-F238E27FC236}">
                  <a16:creationId xmlns:a16="http://schemas.microsoft.com/office/drawing/2014/main" id="{A6B02AFD-7D2F-433E-9F0A-B2259EE888BD}"/>
                </a:ext>
              </a:extLst>
            </p:cNvPr>
            <p:cNvSpPr/>
            <p:nvPr/>
          </p:nvSpPr>
          <p:spPr>
            <a:xfrm>
              <a:off x="5799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8" name="Téglalap 397">
              <a:extLst>
                <a:ext uri="{FF2B5EF4-FFF2-40B4-BE49-F238E27FC236}">
                  <a16:creationId xmlns:a16="http://schemas.microsoft.com/office/drawing/2014/main" id="{A6887E23-3A1C-496D-B24E-5FDC33BA77BB}"/>
                </a:ext>
              </a:extLst>
            </p:cNvPr>
            <p:cNvSpPr/>
            <p:nvPr/>
          </p:nvSpPr>
          <p:spPr>
            <a:xfrm>
              <a:off x="5907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9" name="Téglalap 398">
              <a:extLst>
                <a:ext uri="{FF2B5EF4-FFF2-40B4-BE49-F238E27FC236}">
                  <a16:creationId xmlns:a16="http://schemas.microsoft.com/office/drawing/2014/main" id="{FD498C5E-0B83-42C4-9AB8-262E751AB1E8}"/>
                </a:ext>
              </a:extLst>
            </p:cNvPr>
            <p:cNvSpPr/>
            <p:nvPr/>
          </p:nvSpPr>
          <p:spPr>
            <a:xfrm>
              <a:off x="6015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7" name="Téglalap 406">
              <a:extLst>
                <a:ext uri="{FF2B5EF4-FFF2-40B4-BE49-F238E27FC236}">
                  <a16:creationId xmlns:a16="http://schemas.microsoft.com/office/drawing/2014/main" id="{79C315C8-EB1A-4DC4-B456-0A1458C84516}"/>
                </a:ext>
              </a:extLst>
            </p:cNvPr>
            <p:cNvSpPr/>
            <p:nvPr/>
          </p:nvSpPr>
          <p:spPr>
            <a:xfrm>
              <a:off x="5043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8" name="Téglalap 407">
              <a:extLst>
                <a:ext uri="{FF2B5EF4-FFF2-40B4-BE49-F238E27FC236}">
                  <a16:creationId xmlns:a16="http://schemas.microsoft.com/office/drawing/2014/main" id="{861C6FE0-47FE-47B2-A191-7978992B0DBF}"/>
                </a:ext>
              </a:extLst>
            </p:cNvPr>
            <p:cNvSpPr/>
            <p:nvPr/>
          </p:nvSpPr>
          <p:spPr>
            <a:xfrm>
              <a:off x="5151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9" name="Téglalap 408">
              <a:extLst>
                <a:ext uri="{FF2B5EF4-FFF2-40B4-BE49-F238E27FC236}">
                  <a16:creationId xmlns:a16="http://schemas.microsoft.com/office/drawing/2014/main" id="{2D8B0C58-CAC8-4821-B1A9-7CB8703731D1}"/>
                </a:ext>
              </a:extLst>
            </p:cNvPr>
            <p:cNvSpPr/>
            <p:nvPr/>
          </p:nvSpPr>
          <p:spPr>
            <a:xfrm>
              <a:off x="5259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0" name="Téglalap 409">
              <a:extLst>
                <a:ext uri="{FF2B5EF4-FFF2-40B4-BE49-F238E27FC236}">
                  <a16:creationId xmlns:a16="http://schemas.microsoft.com/office/drawing/2014/main" id="{9D6C5031-0351-4801-8B82-88C46F6A15CF}"/>
                </a:ext>
              </a:extLst>
            </p:cNvPr>
            <p:cNvSpPr/>
            <p:nvPr/>
          </p:nvSpPr>
          <p:spPr>
            <a:xfrm>
              <a:off x="5367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1" name="Téglalap 410">
              <a:extLst>
                <a:ext uri="{FF2B5EF4-FFF2-40B4-BE49-F238E27FC236}">
                  <a16:creationId xmlns:a16="http://schemas.microsoft.com/office/drawing/2014/main" id="{A88CF963-905A-435C-8A32-03EF5EF0ADB7}"/>
                </a:ext>
              </a:extLst>
            </p:cNvPr>
            <p:cNvSpPr/>
            <p:nvPr/>
          </p:nvSpPr>
          <p:spPr>
            <a:xfrm>
              <a:off x="5475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2" name="Téglalap 411">
              <a:extLst>
                <a:ext uri="{FF2B5EF4-FFF2-40B4-BE49-F238E27FC236}">
                  <a16:creationId xmlns:a16="http://schemas.microsoft.com/office/drawing/2014/main" id="{593B6188-A448-4051-BB95-2D7B1F03E448}"/>
                </a:ext>
              </a:extLst>
            </p:cNvPr>
            <p:cNvSpPr/>
            <p:nvPr/>
          </p:nvSpPr>
          <p:spPr>
            <a:xfrm>
              <a:off x="5583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3" name="Téglalap 412">
              <a:extLst>
                <a:ext uri="{FF2B5EF4-FFF2-40B4-BE49-F238E27FC236}">
                  <a16:creationId xmlns:a16="http://schemas.microsoft.com/office/drawing/2014/main" id="{45A82DBD-401B-474D-89F7-B5F367DCEEBA}"/>
                </a:ext>
              </a:extLst>
            </p:cNvPr>
            <p:cNvSpPr/>
            <p:nvPr/>
          </p:nvSpPr>
          <p:spPr>
            <a:xfrm>
              <a:off x="5691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4" name="Téglalap 413">
              <a:extLst>
                <a:ext uri="{FF2B5EF4-FFF2-40B4-BE49-F238E27FC236}">
                  <a16:creationId xmlns:a16="http://schemas.microsoft.com/office/drawing/2014/main" id="{21997AD4-91EF-4EEC-B7C9-85D889A2FA48}"/>
                </a:ext>
              </a:extLst>
            </p:cNvPr>
            <p:cNvSpPr/>
            <p:nvPr/>
          </p:nvSpPr>
          <p:spPr>
            <a:xfrm>
              <a:off x="5799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5" name="Téglalap 414">
              <a:extLst>
                <a:ext uri="{FF2B5EF4-FFF2-40B4-BE49-F238E27FC236}">
                  <a16:creationId xmlns:a16="http://schemas.microsoft.com/office/drawing/2014/main" id="{A36B7E54-0A72-41D8-9240-5219B4851FEA}"/>
                </a:ext>
              </a:extLst>
            </p:cNvPr>
            <p:cNvSpPr/>
            <p:nvPr/>
          </p:nvSpPr>
          <p:spPr>
            <a:xfrm>
              <a:off x="5907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6" name="Téglalap 415">
              <a:extLst>
                <a:ext uri="{FF2B5EF4-FFF2-40B4-BE49-F238E27FC236}">
                  <a16:creationId xmlns:a16="http://schemas.microsoft.com/office/drawing/2014/main" id="{858A3D58-95FF-4DBD-AC1F-3264C8E10E38}"/>
                </a:ext>
              </a:extLst>
            </p:cNvPr>
            <p:cNvSpPr/>
            <p:nvPr/>
          </p:nvSpPr>
          <p:spPr>
            <a:xfrm>
              <a:off x="6015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2" name="Téglalap 421">
              <a:extLst>
                <a:ext uri="{FF2B5EF4-FFF2-40B4-BE49-F238E27FC236}">
                  <a16:creationId xmlns:a16="http://schemas.microsoft.com/office/drawing/2014/main" id="{680EB58E-A170-4A8C-A7AB-54790AD000FE}"/>
                </a:ext>
              </a:extLst>
            </p:cNvPr>
            <p:cNvSpPr/>
            <p:nvPr/>
          </p:nvSpPr>
          <p:spPr>
            <a:xfrm>
              <a:off x="5043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3" name="Téglalap 422">
              <a:extLst>
                <a:ext uri="{FF2B5EF4-FFF2-40B4-BE49-F238E27FC236}">
                  <a16:creationId xmlns:a16="http://schemas.microsoft.com/office/drawing/2014/main" id="{7FA941B6-66D1-4C8F-AE43-0D89481504E9}"/>
                </a:ext>
              </a:extLst>
            </p:cNvPr>
            <p:cNvSpPr/>
            <p:nvPr/>
          </p:nvSpPr>
          <p:spPr>
            <a:xfrm>
              <a:off x="5151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Téglalap 423">
              <a:extLst>
                <a:ext uri="{FF2B5EF4-FFF2-40B4-BE49-F238E27FC236}">
                  <a16:creationId xmlns:a16="http://schemas.microsoft.com/office/drawing/2014/main" id="{60121546-2A27-43D3-8F1D-61242722E4C6}"/>
                </a:ext>
              </a:extLst>
            </p:cNvPr>
            <p:cNvSpPr/>
            <p:nvPr/>
          </p:nvSpPr>
          <p:spPr>
            <a:xfrm>
              <a:off x="5259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Téglalap 424">
              <a:extLst>
                <a:ext uri="{FF2B5EF4-FFF2-40B4-BE49-F238E27FC236}">
                  <a16:creationId xmlns:a16="http://schemas.microsoft.com/office/drawing/2014/main" id="{31048C19-D6AD-430E-B728-55E2A89B69D1}"/>
                </a:ext>
              </a:extLst>
            </p:cNvPr>
            <p:cNvSpPr/>
            <p:nvPr/>
          </p:nvSpPr>
          <p:spPr>
            <a:xfrm>
              <a:off x="5367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6" name="Téglalap 425">
              <a:extLst>
                <a:ext uri="{FF2B5EF4-FFF2-40B4-BE49-F238E27FC236}">
                  <a16:creationId xmlns:a16="http://schemas.microsoft.com/office/drawing/2014/main" id="{796E66A8-AA73-4CA0-A9B4-38C804EA22EE}"/>
                </a:ext>
              </a:extLst>
            </p:cNvPr>
            <p:cNvSpPr/>
            <p:nvPr/>
          </p:nvSpPr>
          <p:spPr>
            <a:xfrm>
              <a:off x="5475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7" name="Téglalap 426">
              <a:extLst>
                <a:ext uri="{FF2B5EF4-FFF2-40B4-BE49-F238E27FC236}">
                  <a16:creationId xmlns:a16="http://schemas.microsoft.com/office/drawing/2014/main" id="{E73A74CE-2FD6-48C3-895B-C78C14CC829A}"/>
                </a:ext>
              </a:extLst>
            </p:cNvPr>
            <p:cNvSpPr/>
            <p:nvPr/>
          </p:nvSpPr>
          <p:spPr>
            <a:xfrm>
              <a:off x="5583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Téglalap 427">
              <a:extLst>
                <a:ext uri="{FF2B5EF4-FFF2-40B4-BE49-F238E27FC236}">
                  <a16:creationId xmlns:a16="http://schemas.microsoft.com/office/drawing/2014/main" id="{C5F6A164-0009-49D1-9F53-5467DB712B59}"/>
                </a:ext>
              </a:extLst>
            </p:cNvPr>
            <p:cNvSpPr/>
            <p:nvPr/>
          </p:nvSpPr>
          <p:spPr>
            <a:xfrm>
              <a:off x="5691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Téglalap 428">
              <a:extLst>
                <a:ext uri="{FF2B5EF4-FFF2-40B4-BE49-F238E27FC236}">
                  <a16:creationId xmlns:a16="http://schemas.microsoft.com/office/drawing/2014/main" id="{992D693B-A3CF-4A96-A725-CFB721CE4104}"/>
                </a:ext>
              </a:extLst>
            </p:cNvPr>
            <p:cNvSpPr/>
            <p:nvPr/>
          </p:nvSpPr>
          <p:spPr>
            <a:xfrm>
              <a:off x="5799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Téglalap 429">
              <a:extLst>
                <a:ext uri="{FF2B5EF4-FFF2-40B4-BE49-F238E27FC236}">
                  <a16:creationId xmlns:a16="http://schemas.microsoft.com/office/drawing/2014/main" id="{8C15803E-EAD5-41F5-B25D-4BC70B156F08}"/>
                </a:ext>
              </a:extLst>
            </p:cNvPr>
            <p:cNvSpPr/>
            <p:nvPr/>
          </p:nvSpPr>
          <p:spPr>
            <a:xfrm>
              <a:off x="5907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Téglalap 430">
              <a:extLst>
                <a:ext uri="{FF2B5EF4-FFF2-40B4-BE49-F238E27FC236}">
                  <a16:creationId xmlns:a16="http://schemas.microsoft.com/office/drawing/2014/main" id="{DAF12592-0814-44BE-A7A1-E4B5D34FA572}"/>
                </a:ext>
              </a:extLst>
            </p:cNvPr>
            <p:cNvSpPr/>
            <p:nvPr/>
          </p:nvSpPr>
          <p:spPr>
            <a:xfrm>
              <a:off x="6015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Téglalap 438">
              <a:extLst>
                <a:ext uri="{FF2B5EF4-FFF2-40B4-BE49-F238E27FC236}">
                  <a16:creationId xmlns:a16="http://schemas.microsoft.com/office/drawing/2014/main" id="{C8195881-186E-4F93-83FF-7E46CCB55637}"/>
                </a:ext>
              </a:extLst>
            </p:cNvPr>
            <p:cNvSpPr/>
            <p:nvPr/>
          </p:nvSpPr>
          <p:spPr>
            <a:xfrm>
              <a:off x="5043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Téglalap 439">
              <a:extLst>
                <a:ext uri="{FF2B5EF4-FFF2-40B4-BE49-F238E27FC236}">
                  <a16:creationId xmlns:a16="http://schemas.microsoft.com/office/drawing/2014/main" id="{442E73A0-CB14-43BB-9169-CAD4331B9A66}"/>
                </a:ext>
              </a:extLst>
            </p:cNvPr>
            <p:cNvSpPr/>
            <p:nvPr/>
          </p:nvSpPr>
          <p:spPr>
            <a:xfrm>
              <a:off x="5151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églalap 440">
              <a:extLst>
                <a:ext uri="{FF2B5EF4-FFF2-40B4-BE49-F238E27FC236}">
                  <a16:creationId xmlns:a16="http://schemas.microsoft.com/office/drawing/2014/main" id="{B99329F3-D6C6-4D53-9A53-A68A32F8C780}"/>
                </a:ext>
              </a:extLst>
            </p:cNvPr>
            <p:cNvSpPr/>
            <p:nvPr/>
          </p:nvSpPr>
          <p:spPr>
            <a:xfrm>
              <a:off x="5259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églalap 441">
              <a:extLst>
                <a:ext uri="{FF2B5EF4-FFF2-40B4-BE49-F238E27FC236}">
                  <a16:creationId xmlns:a16="http://schemas.microsoft.com/office/drawing/2014/main" id="{A1BB6F23-5C68-4FBD-B3BC-E90EBC50AAF5}"/>
                </a:ext>
              </a:extLst>
            </p:cNvPr>
            <p:cNvSpPr/>
            <p:nvPr/>
          </p:nvSpPr>
          <p:spPr>
            <a:xfrm>
              <a:off x="5367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Téglalap 442">
              <a:extLst>
                <a:ext uri="{FF2B5EF4-FFF2-40B4-BE49-F238E27FC236}">
                  <a16:creationId xmlns:a16="http://schemas.microsoft.com/office/drawing/2014/main" id="{E3F096B9-E07D-4430-A3D1-274794CBF53A}"/>
                </a:ext>
              </a:extLst>
            </p:cNvPr>
            <p:cNvSpPr/>
            <p:nvPr/>
          </p:nvSpPr>
          <p:spPr>
            <a:xfrm>
              <a:off x="5475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Téglalap 443">
              <a:extLst>
                <a:ext uri="{FF2B5EF4-FFF2-40B4-BE49-F238E27FC236}">
                  <a16:creationId xmlns:a16="http://schemas.microsoft.com/office/drawing/2014/main" id="{E6328136-C7F8-49C3-AA2F-119042D26DF9}"/>
                </a:ext>
              </a:extLst>
            </p:cNvPr>
            <p:cNvSpPr/>
            <p:nvPr/>
          </p:nvSpPr>
          <p:spPr>
            <a:xfrm>
              <a:off x="5583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99FA0212-088F-47F5-8E63-646AF8B69C77}"/>
                </a:ext>
              </a:extLst>
            </p:cNvPr>
            <p:cNvSpPr/>
            <p:nvPr/>
          </p:nvSpPr>
          <p:spPr>
            <a:xfrm>
              <a:off x="5691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517F13D7-66B4-4EF9-8C90-F325B214108D}"/>
                </a:ext>
              </a:extLst>
            </p:cNvPr>
            <p:cNvSpPr/>
            <p:nvPr/>
          </p:nvSpPr>
          <p:spPr>
            <a:xfrm>
              <a:off x="5799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6822EAB5-ACFA-41FE-B190-447430329E99}"/>
                </a:ext>
              </a:extLst>
            </p:cNvPr>
            <p:cNvSpPr/>
            <p:nvPr/>
          </p:nvSpPr>
          <p:spPr>
            <a:xfrm>
              <a:off x="5907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50FF8E83-36BE-4660-9C9B-9E9A4C0E5661}"/>
                </a:ext>
              </a:extLst>
            </p:cNvPr>
            <p:cNvSpPr/>
            <p:nvPr/>
          </p:nvSpPr>
          <p:spPr>
            <a:xfrm>
              <a:off x="6015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3C625EDF-9547-497E-9CFD-20C2DF52C81B}"/>
                </a:ext>
              </a:extLst>
            </p:cNvPr>
            <p:cNvSpPr/>
            <p:nvPr/>
          </p:nvSpPr>
          <p:spPr>
            <a:xfrm>
              <a:off x="5043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18AA7DDA-8361-40FB-90E3-6902BF1F329D}"/>
                </a:ext>
              </a:extLst>
            </p:cNvPr>
            <p:cNvSpPr/>
            <p:nvPr/>
          </p:nvSpPr>
          <p:spPr>
            <a:xfrm>
              <a:off x="5151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6D384940-A0C0-4A9B-9375-538CC851B089}"/>
                </a:ext>
              </a:extLst>
            </p:cNvPr>
            <p:cNvSpPr/>
            <p:nvPr/>
          </p:nvSpPr>
          <p:spPr>
            <a:xfrm>
              <a:off x="5259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8D539FF0-5000-469F-AE7D-C43F75378AD9}"/>
                </a:ext>
              </a:extLst>
            </p:cNvPr>
            <p:cNvSpPr/>
            <p:nvPr/>
          </p:nvSpPr>
          <p:spPr>
            <a:xfrm>
              <a:off x="5367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C657E5CC-16CF-46B3-8127-6471BC3C2CBB}"/>
                </a:ext>
              </a:extLst>
            </p:cNvPr>
            <p:cNvSpPr/>
            <p:nvPr/>
          </p:nvSpPr>
          <p:spPr>
            <a:xfrm>
              <a:off x="5475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187D679D-D030-4F81-AFEC-36493DA619B6}"/>
                </a:ext>
              </a:extLst>
            </p:cNvPr>
            <p:cNvSpPr/>
            <p:nvPr/>
          </p:nvSpPr>
          <p:spPr>
            <a:xfrm>
              <a:off x="5583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0508B8D5-A240-41F6-9CE4-52DFCD040B08}"/>
                </a:ext>
              </a:extLst>
            </p:cNvPr>
            <p:cNvSpPr/>
            <p:nvPr/>
          </p:nvSpPr>
          <p:spPr>
            <a:xfrm>
              <a:off x="5691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C415A59D-D9E0-403A-A135-67D6792E4F1E}"/>
                </a:ext>
              </a:extLst>
            </p:cNvPr>
            <p:cNvSpPr/>
            <p:nvPr/>
          </p:nvSpPr>
          <p:spPr>
            <a:xfrm>
              <a:off x="5799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701E37C0-ED0D-4D18-B15E-607F88A1FF55}"/>
                </a:ext>
              </a:extLst>
            </p:cNvPr>
            <p:cNvSpPr/>
            <p:nvPr/>
          </p:nvSpPr>
          <p:spPr>
            <a:xfrm>
              <a:off x="5907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E1484AF1-7356-48BF-94EF-601E4798A80B}"/>
                </a:ext>
              </a:extLst>
            </p:cNvPr>
            <p:cNvSpPr/>
            <p:nvPr/>
          </p:nvSpPr>
          <p:spPr>
            <a:xfrm>
              <a:off x="6015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0392381B-BCCC-46D8-AD1D-384A35AD59C1}"/>
                </a:ext>
              </a:extLst>
            </p:cNvPr>
            <p:cNvSpPr/>
            <p:nvPr/>
          </p:nvSpPr>
          <p:spPr>
            <a:xfrm>
              <a:off x="5043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B41965AF-E224-4C89-88FA-F64DB432F8AE}"/>
                </a:ext>
              </a:extLst>
            </p:cNvPr>
            <p:cNvSpPr/>
            <p:nvPr/>
          </p:nvSpPr>
          <p:spPr>
            <a:xfrm>
              <a:off x="5151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D22AD95E-C72C-4CDC-8698-4D3D1A107A37}"/>
                </a:ext>
              </a:extLst>
            </p:cNvPr>
            <p:cNvSpPr/>
            <p:nvPr/>
          </p:nvSpPr>
          <p:spPr>
            <a:xfrm>
              <a:off x="5259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27ECF8B-B51A-4BD6-BC2F-E78CA38EF1A8}"/>
                </a:ext>
              </a:extLst>
            </p:cNvPr>
            <p:cNvSpPr/>
            <p:nvPr/>
          </p:nvSpPr>
          <p:spPr>
            <a:xfrm>
              <a:off x="5367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6D7D53B5-CC86-44B7-8B7B-6EA8309772D7}"/>
                </a:ext>
              </a:extLst>
            </p:cNvPr>
            <p:cNvSpPr/>
            <p:nvPr/>
          </p:nvSpPr>
          <p:spPr>
            <a:xfrm>
              <a:off x="5475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2424B58A-B259-455C-AA17-7902A4412624}"/>
                </a:ext>
              </a:extLst>
            </p:cNvPr>
            <p:cNvSpPr/>
            <p:nvPr/>
          </p:nvSpPr>
          <p:spPr>
            <a:xfrm>
              <a:off x="5583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C67F93DC-CBE5-45E7-8D17-52CF97ABE261}"/>
                </a:ext>
              </a:extLst>
            </p:cNvPr>
            <p:cNvSpPr/>
            <p:nvPr/>
          </p:nvSpPr>
          <p:spPr>
            <a:xfrm>
              <a:off x="5691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6FC5D6E6-CCA9-47AA-81C1-583E50D9DAB0}"/>
                </a:ext>
              </a:extLst>
            </p:cNvPr>
            <p:cNvSpPr/>
            <p:nvPr/>
          </p:nvSpPr>
          <p:spPr>
            <a:xfrm>
              <a:off x="5799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D0A59F3A-D839-4556-A4E4-F5F53B2C2677}"/>
                </a:ext>
              </a:extLst>
            </p:cNvPr>
            <p:cNvSpPr/>
            <p:nvPr/>
          </p:nvSpPr>
          <p:spPr>
            <a:xfrm>
              <a:off x="5907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75177DB0-436D-4482-90DB-A30AB6769796}"/>
                </a:ext>
              </a:extLst>
            </p:cNvPr>
            <p:cNvSpPr/>
            <p:nvPr/>
          </p:nvSpPr>
          <p:spPr>
            <a:xfrm>
              <a:off x="6015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08F549C5-C51D-4343-BE65-087E1A8F1912}"/>
                </a:ext>
              </a:extLst>
            </p:cNvPr>
            <p:cNvSpPr/>
            <p:nvPr/>
          </p:nvSpPr>
          <p:spPr>
            <a:xfrm>
              <a:off x="5043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969226B3-36F5-45C5-83DF-B775299D3D89}"/>
                </a:ext>
              </a:extLst>
            </p:cNvPr>
            <p:cNvSpPr/>
            <p:nvPr/>
          </p:nvSpPr>
          <p:spPr>
            <a:xfrm>
              <a:off x="5151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1E0BEF5-DCDB-4E69-88B2-357C437F72A7}"/>
                </a:ext>
              </a:extLst>
            </p:cNvPr>
            <p:cNvSpPr/>
            <p:nvPr/>
          </p:nvSpPr>
          <p:spPr>
            <a:xfrm>
              <a:off x="5259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1D8E429F-2B9F-477A-9E69-035ABF9FB5C8}"/>
                </a:ext>
              </a:extLst>
            </p:cNvPr>
            <p:cNvSpPr/>
            <p:nvPr/>
          </p:nvSpPr>
          <p:spPr>
            <a:xfrm>
              <a:off x="5367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350CE09-EAE0-4FCB-B2D4-B035BF7431A5}"/>
                </a:ext>
              </a:extLst>
            </p:cNvPr>
            <p:cNvSpPr/>
            <p:nvPr/>
          </p:nvSpPr>
          <p:spPr>
            <a:xfrm>
              <a:off x="5475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1EEDAE7E-AAD2-4592-A774-BF66F53E75C9}"/>
                </a:ext>
              </a:extLst>
            </p:cNvPr>
            <p:cNvSpPr/>
            <p:nvPr/>
          </p:nvSpPr>
          <p:spPr>
            <a:xfrm>
              <a:off x="5583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F3BCEEA3-92DB-46ED-B0EC-DA261B06E5E3}"/>
                </a:ext>
              </a:extLst>
            </p:cNvPr>
            <p:cNvSpPr/>
            <p:nvPr/>
          </p:nvSpPr>
          <p:spPr>
            <a:xfrm>
              <a:off x="5691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18635C6-D6ED-4333-B860-D25C229F7476}"/>
                </a:ext>
              </a:extLst>
            </p:cNvPr>
            <p:cNvSpPr/>
            <p:nvPr/>
          </p:nvSpPr>
          <p:spPr>
            <a:xfrm>
              <a:off x="5799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740CC43F-B6AB-439A-9DB7-F6AFAD0F5252}"/>
                </a:ext>
              </a:extLst>
            </p:cNvPr>
            <p:cNvSpPr/>
            <p:nvPr/>
          </p:nvSpPr>
          <p:spPr>
            <a:xfrm>
              <a:off x="5907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93E0FB63-4824-4477-8816-E9AD079692CC}"/>
                </a:ext>
              </a:extLst>
            </p:cNvPr>
            <p:cNvSpPr/>
            <p:nvPr/>
          </p:nvSpPr>
          <p:spPr>
            <a:xfrm>
              <a:off x="6015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1C0508C6-CEC6-48A0-A543-1210783D505F}"/>
                </a:ext>
              </a:extLst>
            </p:cNvPr>
            <p:cNvSpPr/>
            <p:nvPr/>
          </p:nvSpPr>
          <p:spPr>
            <a:xfrm>
              <a:off x="5043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EC0F82F-EAD4-4471-A774-E14252FBF732}"/>
                </a:ext>
              </a:extLst>
            </p:cNvPr>
            <p:cNvSpPr/>
            <p:nvPr/>
          </p:nvSpPr>
          <p:spPr>
            <a:xfrm>
              <a:off x="5151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E914666-5117-40F7-B510-D88C90323E61}"/>
                </a:ext>
              </a:extLst>
            </p:cNvPr>
            <p:cNvSpPr/>
            <p:nvPr/>
          </p:nvSpPr>
          <p:spPr>
            <a:xfrm>
              <a:off x="5259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F0F31AD7-6505-4FBC-97E8-881737F5A74F}"/>
                </a:ext>
              </a:extLst>
            </p:cNvPr>
            <p:cNvSpPr/>
            <p:nvPr/>
          </p:nvSpPr>
          <p:spPr>
            <a:xfrm>
              <a:off x="5367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8B38B4EE-2A17-4EC8-99A0-051F2F9C5C33}"/>
                </a:ext>
              </a:extLst>
            </p:cNvPr>
            <p:cNvSpPr/>
            <p:nvPr/>
          </p:nvSpPr>
          <p:spPr>
            <a:xfrm>
              <a:off x="5475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29EEACF-89B5-459F-A851-DF64DF62E5CB}"/>
                </a:ext>
              </a:extLst>
            </p:cNvPr>
            <p:cNvSpPr/>
            <p:nvPr/>
          </p:nvSpPr>
          <p:spPr>
            <a:xfrm>
              <a:off x="5583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1E7D6F2C-66D8-42D1-8FD4-98C9DDE7A0DB}"/>
                </a:ext>
              </a:extLst>
            </p:cNvPr>
            <p:cNvSpPr/>
            <p:nvPr/>
          </p:nvSpPr>
          <p:spPr>
            <a:xfrm>
              <a:off x="5691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A947C68F-4F26-40EF-950F-35BEAB3DF385}"/>
                </a:ext>
              </a:extLst>
            </p:cNvPr>
            <p:cNvSpPr/>
            <p:nvPr/>
          </p:nvSpPr>
          <p:spPr>
            <a:xfrm>
              <a:off x="5799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212904F3-E9E1-4AB9-9F9A-D789F18C663E}"/>
                </a:ext>
              </a:extLst>
            </p:cNvPr>
            <p:cNvSpPr/>
            <p:nvPr/>
          </p:nvSpPr>
          <p:spPr>
            <a:xfrm>
              <a:off x="5907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08E39998-38CB-415A-AB13-96C5582BF458}"/>
                </a:ext>
              </a:extLst>
            </p:cNvPr>
            <p:cNvSpPr/>
            <p:nvPr/>
          </p:nvSpPr>
          <p:spPr>
            <a:xfrm>
              <a:off x="6015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90B95A47-FA66-47F8-967F-4EFB6C0C64B3}"/>
                </a:ext>
              </a:extLst>
            </p:cNvPr>
            <p:cNvSpPr/>
            <p:nvPr/>
          </p:nvSpPr>
          <p:spPr>
            <a:xfrm>
              <a:off x="3855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E971D6A9-D5B0-49ED-ADDB-6A028792C813}"/>
                </a:ext>
              </a:extLst>
            </p:cNvPr>
            <p:cNvSpPr/>
            <p:nvPr/>
          </p:nvSpPr>
          <p:spPr>
            <a:xfrm>
              <a:off x="3963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A83ED1AB-A238-4D89-9760-EE84DA628898}"/>
                </a:ext>
              </a:extLst>
            </p:cNvPr>
            <p:cNvSpPr/>
            <p:nvPr/>
          </p:nvSpPr>
          <p:spPr>
            <a:xfrm>
              <a:off x="4071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A642F6E3-C565-490E-BF7C-3870C598E3ED}"/>
                </a:ext>
              </a:extLst>
            </p:cNvPr>
            <p:cNvSpPr/>
            <p:nvPr/>
          </p:nvSpPr>
          <p:spPr>
            <a:xfrm>
              <a:off x="4179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FEB2A5D2-BBED-4AC9-889F-6211E66A8262}"/>
                </a:ext>
              </a:extLst>
            </p:cNvPr>
            <p:cNvSpPr/>
            <p:nvPr/>
          </p:nvSpPr>
          <p:spPr>
            <a:xfrm>
              <a:off x="4287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B82129EF-36BC-46E5-9FDE-C8A178A3FACA}"/>
                </a:ext>
              </a:extLst>
            </p:cNvPr>
            <p:cNvSpPr/>
            <p:nvPr/>
          </p:nvSpPr>
          <p:spPr>
            <a:xfrm>
              <a:off x="4395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2A7EC74-C2FF-4094-B8AF-4A574E6F8C37}"/>
                </a:ext>
              </a:extLst>
            </p:cNvPr>
            <p:cNvSpPr/>
            <p:nvPr/>
          </p:nvSpPr>
          <p:spPr>
            <a:xfrm>
              <a:off x="4503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4E17782A-1F7F-4FFB-8FF2-16CD7178B871}"/>
                </a:ext>
              </a:extLst>
            </p:cNvPr>
            <p:cNvSpPr/>
            <p:nvPr/>
          </p:nvSpPr>
          <p:spPr>
            <a:xfrm>
              <a:off x="4611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EA67B42A-BCC8-40FC-858B-6234E192F32D}"/>
                </a:ext>
              </a:extLst>
            </p:cNvPr>
            <p:cNvSpPr/>
            <p:nvPr/>
          </p:nvSpPr>
          <p:spPr>
            <a:xfrm>
              <a:off x="4719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4F872D12-39DA-4EAB-BAD8-BFE11E90EEE8}"/>
                </a:ext>
              </a:extLst>
            </p:cNvPr>
            <p:cNvSpPr/>
            <p:nvPr/>
          </p:nvSpPr>
          <p:spPr>
            <a:xfrm>
              <a:off x="4827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4" name="Téglalap 533">
              <a:extLst>
                <a:ext uri="{FF2B5EF4-FFF2-40B4-BE49-F238E27FC236}">
                  <a16:creationId xmlns:a16="http://schemas.microsoft.com/office/drawing/2014/main" id="{4389F0A6-643D-4F31-8A11-96BC69DD6B95}"/>
                </a:ext>
              </a:extLst>
            </p:cNvPr>
            <p:cNvSpPr/>
            <p:nvPr/>
          </p:nvSpPr>
          <p:spPr>
            <a:xfrm>
              <a:off x="4935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Téglalap 534">
              <a:extLst>
                <a:ext uri="{FF2B5EF4-FFF2-40B4-BE49-F238E27FC236}">
                  <a16:creationId xmlns:a16="http://schemas.microsoft.com/office/drawing/2014/main" id="{34141DEB-C289-49C5-893A-B5D633B86236}"/>
                </a:ext>
              </a:extLst>
            </p:cNvPr>
            <p:cNvSpPr/>
            <p:nvPr/>
          </p:nvSpPr>
          <p:spPr>
            <a:xfrm>
              <a:off x="4935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D8BD42C8-E300-48CE-A1A2-9CE632C2344D}"/>
                </a:ext>
              </a:extLst>
            </p:cNvPr>
            <p:cNvSpPr/>
            <p:nvPr/>
          </p:nvSpPr>
          <p:spPr>
            <a:xfrm>
              <a:off x="3855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C2511BC-17D7-4F5A-9BA9-04E2558FAAFD}"/>
                </a:ext>
              </a:extLst>
            </p:cNvPr>
            <p:cNvSpPr/>
            <p:nvPr/>
          </p:nvSpPr>
          <p:spPr>
            <a:xfrm>
              <a:off x="3963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31E0D4C-4BF5-46B0-A211-6BF7801E7085}"/>
                </a:ext>
              </a:extLst>
            </p:cNvPr>
            <p:cNvSpPr/>
            <p:nvPr/>
          </p:nvSpPr>
          <p:spPr>
            <a:xfrm>
              <a:off x="4071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789C4DC5-6466-43E5-B1FD-86488ED211A3}"/>
                </a:ext>
              </a:extLst>
            </p:cNvPr>
            <p:cNvSpPr/>
            <p:nvPr/>
          </p:nvSpPr>
          <p:spPr>
            <a:xfrm>
              <a:off x="4179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Téglalap 544">
              <a:extLst>
                <a:ext uri="{FF2B5EF4-FFF2-40B4-BE49-F238E27FC236}">
                  <a16:creationId xmlns:a16="http://schemas.microsoft.com/office/drawing/2014/main" id="{CA6C2511-610E-4253-A8AB-5817EDCF7117}"/>
                </a:ext>
              </a:extLst>
            </p:cNvPr>
            <p:cNvSpPr/>
            <p:nvPr/>
          </p:nvSpPr>
          <p:spPr>
            <a:xfrm>
              <a:off x="4287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6" name="Téglalap 545">
              <a:extLst>
                <a:ext uri="{FF2B5EF4-FFF2-40B4-BE49-F238E27FC236}">
                  <a16:creationId xmlns:a16="http://schemas.microsoft.com/office/drawing/2014/main" id="{9677E83F-92CE-49F1-8F2D-A2C14B702198}"/>
                </a:ext>
              </a:extLst>
            </p:cNvPr>
            <p:cNvSpPr/>
            <p:nvPr/>
          </p:nvSpPr>
          <p:spPr>
            <a:xfrm>
              <a:off x="4395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 546">
              <a:extLst>
                <a:ext uri="{FF2B5EF4-FFF2-40B4-BE49-F238E27FC236}">
                  <a16:creationId xmlns:a16="http://schemas.microsoft.com/office/drawing/2014/main" id="{E88AA00E-08A6-498C-8C8C-831B528327CA}"/>
                </a:ext>
              </a:extLst>
            </p:cNvPr>
            <p:cNvSpPr/>
            <p:nvPr/>
          </p:nvSpPr>
          <p:spPr>
            <a:xfrm>
              <a:off x="4503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23F57B5C-3FDB-4F95-8AE2-F4291DAA348C}"/>
                </a:ext>
              </a:extLst>
            </p:cNvPr>
            <p:cNvSpPr/>
            <p:nvPr/>
          </p:nvSpPr>
          <p:spPr>
            <a:xfrm>
              <a:off x="4611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CAF1A0-F696-4037-8FB4-9F1DDEF2A2F6}"/>
                </a:ext>
              </a:extLst>
            </p:cNvPr>
            <p:cNvSpPr/>
            <p:nvPr/>
          </p:nvSpPr>
          <p:spPr>
            <a:xfrm>
              <a:off x="4719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7533586F-8521-44CA-83FF-3FF6B0C2D08A}"/>
                </a:ext>
              </a:extLst>
            </p:cNvPr>
            <p:cNvSpPr/>
            <p:nvPr/>
          </p:nvSpPr>
          <p:spPr>
            <a:xfrm>
              <a:off x="4827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3A0A52D0-7AD0-42B8-8D6D-389637E66503}"/>
                </a:ext>
              </a:extLst>
            </p:cNvPr>
            <p:cNvSpPr/>
            <p:nvPr/>
          </p:nvSpPr>
          <p:spPr>
            <a:xfrm>
              <a:off x="3855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BEF0B8ED-8005-469B-B1D2-BAE3135D16E4}"/>
                </a:ext>
              </a:extLst>
            </p:cNvPr>
            <p:cNvSpPr/>
            <p:nvPr/>
          </p:nvSpPr>
          <p:spPr>
            <a:xfrm>
              <a:off x="3963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4AB39BCB-B9C2-48EC-B498-115B3AE74112}"/>
                </a:ext>
              </a:extLst>
            </p:cNvPr>
            <p:cNvSpPr/>
            <p:nvPr/>
          </p:nvSpPr>
          <p:spPr>
            <a:xfrm>
              <a:off x="4071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E7BF511C-1B17-47D4-AD92-BED35DC9C9C6}"/>
                </a:ext>
              </a:extLst>
            </p:cNvPr>
            <p:cNvSpPr/>
            <p:nvPr/>
          </p:nvSpPr>
          <p:spPr>
            <a:xfrm>
              <a:off x="4179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Téglalap 559">
              <a:extLst>
                <a:ext uri="{FF2B5EF4-FFF2-40B4-BE49-F238E27FC236}">
                  <a16:creationId xmlns:a16="http://schemas.microsoft.com/office/drawing/2014/main" id="{840153BD-8E21-4069-9AFD-31B7F88EC473}"/>
                </a:ext>
              </a:extLst>
            </p:cNvPr>
            <p:cNvSpPr/>
            <p:nvPr/>
          </p:nvSpPr>
          <p:spPr>
            <a:xfrm>
              <a:off x="4287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4AE8D27C-9536-47B5-A425-3394DE37D2B4}"/>
                </a:ext>
              </a:extLst>
            </p:cNvPr>
            <p:cNvSpPr/>
            <p:nvPr/>
          </p:nvSpPr>
          <p:spPr>
            <a:xfrm>
              <a:off x="4395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61B53979-B3BD-4786-8D14-D6D615D16C75}"/>
                </a:ext>
              </a:extLst>
            </p:cNvPr>
            <p:cNvSpPr/>
            <p:nvPr/>
          </p:nvSpPr>
          <p:spPr>
            <a:xfrm>
              <a:off x="4503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DB1C3779-B0C3-4A65-A25F-83F522A07604}"/>
                </a:ext>
              </a:extLst>
            </p:cNvPr>
            <p:cNvSpPr/>
            <p:nvPr/>
          </p:nvSpPr>
          <p:spPr>
            <a:xfrm>
              <a:off x="4611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BB122DE2-63B8-4ACB-ADFC-84BC3E7FC684}"/>
                </a:ext>
              </a:extLst>
            </p:cNvPr>
            <p:cNvSpPr/>
            <p:nvPr/>
          </p:nvSpPr>
          <p:spPr>
            <a:xfrm>
              <a:off x="4719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B69EDECB-33E9-4C01-A858-A337299C3BCD}"/>
                </a:ext>
              </a:extLst>
            </p:cNvPr>
            <p:cNvSpPr/>
            <p:nvPr/>
          </p:nvSpPr>
          <p:spPr>
            <a:xfrm>
              <a:off x="4827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2CFCD102-80EF-4BD1-97CE-B329513B601C}"/>
                </a:ext>
              </a:extLst>
            </p:cNvPr>
            <p:cNvSpPr/>
            <p:nvPr/>
          </p:nvSpPr>
          <p:spPr>
            <a:xfrm>
              <a:off x="4935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488D149-E8D2-477A-96D8-FE366496EF12}"/>
                </a:ext>
              </a:extLst>
            </p:cNvPr>
            <p:cNvSpPr/>
            <p:nvPr/>
          </p:nvSpPr>
          <p:spPr>
            <a:xfrm>
              <a:off x="4935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A8FE9959-5286-4566-A7E4-663F0BF2BA97}"/>
                </a:ext>
              </a:extLst>
            </p:cNvPr>
            <p:cNvSpPr/>
            <p:nvPr/>
          </p:nvSpPr>
          <p:spPr>
            <a:xfrm>
              <a:off x="3855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4" name="Téglalap 573">
              <a:extLst>
                <a:ext uri="{FF2B5EF4-FFF2-40B4-BE49-F238E27FC236}">
                  <a16:creationId xmlns:a16="http://schemas.microsoft.com/office/drawing/2014/main" id="{68FCC864-A0E6-40FC-A65F-8FA483B9FB1C}"/>
                </a:ext>
              </a:extLst>
            </p:cNvPr>
            <p:cNvSpPr/>
            <p:nvPr/>
          </p:nvSpPr>
          <p:spPr>
            <a:xfrm>
              <a:off x="3963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5" name="Téglalap 574">
              <a:extLst>
                <a:ext uri="{FF2B5EF4-FFF2-40B4-BE49-F238E27FC236}">
                  <a16:creationId xmlns:a16="http://schemas.microsoft.com/office/drawing/2014/main" id="{C1A7634D-4426-4B78-80D4-A36533CDFD7A}"/>
                </a:ext>
              </a:extLst>
            </p:cNvPr>
            <p:cNvSpPr/>
            <p:nvPr/>
          </p:nvSpPr>
          <p:spPr>
            <a:xfrm>
              <a:off x="4071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Téglalap 575">
              <a:extLst>
                <a:ext uri="{FF2B5EF4-FFF2-40B4-BE49-F238E27FC236}">
                  <a16:creationId xmlns:a16="http://schemas.microsoft.com/office/drawing/2014/main" id="{3518F697-995B-4F78-B6B4-695BD8CB6BF1}"/>
                </a:ext>
              </a:extLst>
            </p:cNvPr>
            <p:cNvSpPr/>
            <p:nvPr/>
          </p:nvSpPr>
          <p:spPr>
            <a:xfrm>
              <a:off x="4179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Téglalap 576">
              <a:extLst>
                <a:ext uri="{FF2B5EF4-FFF2-40B4-BE49-F238E27FC236}">
                  <a16:creationId xmlns:a16="http://schemas.microsoft.com/office/drawing/2014/main" id="{C80AF475-65A3-44A6-980A-B554B51A374D}"/>
                </a:ext>
              </a:extLst>
            </p:cNvPr>
            <p:cNvSpPr/>
            <p:nvPr/>
          </p:nvSpPr>
          <p:spPr>
            <a:xfrm>
              <a:off x="4287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8" name="Téglalap 577">
              <a:extLst>
                <a:ext uri="{FF2B5EF4-FFF2-40B4-BE49-F238E27FC236}">
                  <a16:creationId xmlns:a16="http://schemas.microsoft.com/office/drawing/2014/main" id="{D9152FAD-2AA8-4076-A901-6B0A20A5906F}"/>
                </a:ext>
              </a:extLst>
            </p:cNvPr>
            <p:cNvSpPr/>
            <p:nvPr/>
          </p:nvSpPr>
          <p:spPr>
            <a:xfrm>
              <a:off x="4395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Téglalap 578">
              <a:extLst>
                <a:ext uri="{FF2B5EF4-FFF2-40B4-BE49-F238E27FC236}">
                  <a16:creationId xmlns:a16="http://schemas.microsoft.com/office/drawing/2014/main" id="{F42FB7CA-E32C-433E-9A4A-58FA15796DE0}"/>
                </a:ext>
              </a:extLst>
            </p:cNvPr>
            <p:cNvSpPr/>
            <p:nvPr/>
          </p:nvSpPr>
          <p:spPr>
            <a:xfrm>
              <a:off x="4503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Téglalap 579">
              <a:extLst>
                <a:ext uri="{FF2B5EF4-FFF2-40B4-BE49-F238E27FC236}">
                  <a16:creationId xmlns:a16="http://schemas.microsoft.com/office/drawing/2014/main" id="{6ABCED60-2DE3-45E1-97F5-EC7A3DFF0E15}"/>
                </a:ext>
              </a:extLst>
            </p:cNvPr>
            <p:cNvSpPr/>
            <p:nvPr/>
          </p:nvSpPr>
          <p:spPr>
            <a:xfrm>
              <a:off x="4611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Téglalap 580">
              <a:extLst>
                <a:ext uri="{FF2B5EF4-FFF2-40B4-BE49-F238E27FC236}">
                  <a16:creationId xmlns:a16="http://schemas.microsoft.com/office/drawing/2014/main" id="{4370661D-A074-4EAE-B37B-42E0DAA3D275}"/>
                </a:ext>
              </a:extLst>
            </p:cNvPr>
            <p:cNvSpPr/>
            <p:nvPr/>
          </p:nvSpPr>
          <p:spPr>
            <a:xfrm>
              <a:off x="4719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Téglalap 581">
              <a:extLst>
                <a:ext uri="{FF2B5EF4-FFF2-40B4-BE49-F238E27FC236}">
                  <a16:creationId xmlns:a16="http://schemas.microsoft.com/office/drawing/2014/main" id="{E9F0C409-0237-4854-8FC4-8A391CF940CA}"/>
                </a:ext>
              </a:extLst>
            </p:cNvPr>
            <p:cNvSpPr/>
            <p:nvPr/>
          </p:nvSpPr>
          <p:spPr>
            <a:xfrm>
              <a:off x="4827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Téglalap 587">
              <a:extLst>
                <a:ext uri="{FF2B5EF4-FFF2-40B4-BE49-F238E27FC236}">
                  <a16:creationId xmlns:a16="http://schemas.microsoft.com/office/drawing/2014/main" id="{D5C576D3-637C-4B11-8263-F5F2E07B4019}"/>
                </a:ext>
              </a:extLst>
            </p:cNvPr>
            <p:cNvSpPr/>
            <p:nvPr/>
          </p:nvSpPr>
          <p:spPr>
            <a:xfrm>
              <a:off x="3855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Téglalap 588">
              <a:extLst>
                <a:ext uri="{FF2B5EF4-FFF2-40B4-BE49-F238E27FC236}">
                  <a16:creationId xmlns:a16="http://schemas.microsoft.com/office/drawing/2014/main" id="{A0707196-8657-4DD3-B879-C15A495DFF5E}"/>
                </a:ext>
              </a:extLst>
            </p:cNvPr>
            <p:cNvSpPr/>
            <p:nvPr/>
          </p:nvSpPr>
          <p:spPr>
            <a:xfrm>
              <a:off x="3963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0" name="Téglalap 589">
              <a:extLst>
                <a:ext uri="{FF2B5EF4-FFF2-40B4-BE49-F238E27FC236}">
                  <a16:creationId xmlns:a16="http://schemas.microsoft.com/office/drawing/2014/main" id="{8C4FAC73-98F1-415B-9024-CD774990E7D0}"/>
                </a:ext>
              </a:extLst>
            </p:cNvPr>
            <p:cNvSpPr/>
            <p:nvPr/>
          </p:nvSpPr>
          <p:spPr>
            <a:xfrm>
              <a:off x="4071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1" name="Téglalap 590">
              <a:extLst>
                <a:ext uri="{FF2B5EF4-FFF2-40B4-BE49-F238E27FC236}">
                  <a16:creationId xmlns:a16="http://schemas.microsoft.com/office/drawing/2014/main" id="{C497953C-1B0F-4853-B6E9-55B36D33CE57}"/>
                </a:ext>
              </a:extLst>
            </p:cNvPr>
            <p:cNvSpPr/>
            <p:nvPr/>
          </p:nvSpPr>
          <p:spPr>
            <a:xfrm>
              <a:off x="4179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Téglalap 591">
              <a:extLst>
                <a:ext uri="{FF2B5EF4-FFF2-40B4-BE49-F238E27FC236}">
                  <a16:creationId xmlns:a16="http://schemas.microsoft.com/office/drawing/2014/main" id="{B883117E-0AB7-4634-9099-03E6E704BBE6}"/>
                </a:ext>
              </a:extLst>
            </p:cNvPr>
            <p:cNvSpPr/>
            <p:nvPr/>
          </p:nvSpPr>
          <p:spPr>
            <a:xfrm>
              <a:off x="4287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Téglalap 592">
              <a:extLst>
                <a:ext uri="{FF2B5EF4-FFF2-40B4-BE49-F238E27FC236}">
                  <a16:creationId xmlns:a16="http://schemas.microsoft.com/office/drawing/2014/main" id="{EE4420BE-4059-4B21-83F4-8338E3DBE198}"/>
                </a:ext>
              </a:extLst>
            </p:cNvPr>
            <p:cNvSpPr/>
            <p:nvPr/>
          </p:nvSpPr>
          <p:spPr>
            <a:xfrm>
              <a:off x="4395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Téglalap 593">
              <a:extLst>
                <a:ext uri="{FF2B5EF4-FFF2-40B4-BE49-F238E27FC236}">
                  <a16:creationId xmlns:a16="http://schemas.microsoft.com/office/drawing/2014/main" id="{7B77BACE-2B19-4880-93D3-91F494E98575}"/>
                </a:ext>
              </a:extLst>
            </p:cNvPr>
            <p:cNvSpPr/>
            <p:nvPr/>
          </p:nvSpPr>
          <p:spPr>
            <a:xfrm>
              <a:off x="4503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Téglalap 594">
              <a:extLst>
                <a:ext uri="{FF2B5EF4-FFF2-40B4-BE49-F238E27FC236}">
                  <a16:creationId xmlns:a16="http://schemas.microsoft.com/office/drawing/2014/main" id="{D57DBA67-B28A-40CF-904A-206E481F36F9}"/>
                </a:ext>
              </a:extLst>
            </p:cNvPr>
            <p:cNvSpPr/>
            <p:nvPr/>
          </p:nvSpPr>
          <p:spPr>
            <a:xfrm>
              <a:off x="4611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6" name="Téglalap 595">
              <a:extLst>
                <a:ext uri="{FF2B5EF4-FFF2-40B4-BE49-F238E27FC236}">
                  <a16:creationId xmlns:a16="http://schemas.microsoft.com/office/drawing/2014/main" id="{4335299C-14C3-4C0D-9F64-1D3E35353D36}"/>
                </a:ext>
              </a:extLst>
            </p:cNvPr>
            <p:cNvSpPr/>
            <p:nvPr/>
          </p:nvSpPr>
          <p:spPr>
            <a:xfrm>
              <a:off x="4719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Téglalap 596">
              <a:extLst>
                <a:ext uri="{FF2B5EF4-FFF2-40B4-BE49-F238E27FC236}">
                  <a16:creationId xmlns:a16="http://schemas.microsoft.com/office/drawing/2014/main" id="{4592465A-6C8A-4C80-9257-B4D25F5F11C0}"/>
                </a:ext>
              </a:extLst>
            </p:cNvPr>
            <p:cNvSpPr/>
            <p:nvPr/>
          </p:nvSpPr>
          <p:spPr>
            <a:xfrm>
              <a:off x="4827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Téglalap 597">
              <a:extLst>
                <a:ext uri="{FF2B5EF4-FFF2-40B4-BE49-F238E27FC236}">
                  <a16:creationId xmlns:a16="http://schemas.microsoft.com/office/drawing/2014/main" id="{731934BF-08AA-4B81-900A-5668E1A88B65}"/>
                </a:ext>
              </a:extLst>
            </p:cNvPr>
            <p:cNvSpPr/>
            <p:nvPr/>
          </p:nvSpPr>
          <p:spPr>
            <a:xfrm>
              <a:off x="4935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6" name="Téglalap 775">
              <a:extLst>
                <a:ext uri="{FF2B5EF4-FFF2-40B4-BE49-F238E27FC236}">
                  <a16:creationId xmlns:a16="http://schemas.microsoft.com/office/drawing/2014/main" id="{E010C407-5B1F-406D-877C-C50E4646AB81}"/>
                </a:ext>
              </a:extLst>
            </p:cNvPr>
            <p:cNvSpPr/>
            <p:nvPr/>
          </p:nvSpPr>
          <p:spPr>
            <a:xfrm>
              <a:off x="5043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7" name="Téglalap 776">
              <a:extLst>
                <a:ext uri="{FF2B5EF4-FFF2-40B4-BE49-F238E27FC236}">
                  <a16:creationId xmlns:a16="http://schemas.microsoft.com/office/drawing/2014/main" id="{2E6CC22C-24E7-4970-8194-CD2EFB2567E3}"/>
                </a:ext>
              </a:extLst>
            </p:cNvPr>
            <p:cNvSpPr/>
            <p:nvPr/>
          </p:nvSpPr>
          <p:spPr>
            <a:xfrm>
              <a:off x="5151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8" name="Téglalap 777">
              <a:extLst>
                <a:ext uri="{FF2B5EF4-FFF2-40B4-BE49-F238E27FC236}">
                  <a16:creationId xmlns:a16="http://schemas.microsoft.com/office/drawing/2014/main" id="{08A1FCA6-893B-4D8E-9F16-7542E08251EF}"/>
                </a:ext>
              </a:extLst>
            </p:cNvPr>
            <p:cNvSpPr/>
            <p:nvPr/>
          </p:nvSpPr>
          <p:spPr>
            <a:xfrm>
              <a:off x="5259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9" name="Téglalap 778">
              <a:extLst>
                <a:ext uri="{FF2B5EF4-FFF2-40B4-BE49-F238E27FC236}">
                  <a16:creationId xmlns:a16="http://schemas.microsoft.com/office/drawing/2014/main" id="{32ED8CC1-52B6-4CA4-A60D-EB0A688594B4}"/>
                </a:ext>
              </a:extLst>
            </p:cNvPr>
            <p:cNvSpPr/>
            <p:nvPr/>
          </p:nvSpPr>
          <p:spPr>
            <a:xfrm>
              <a:off x="5367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0" name="Téglalap 779">
              <a:extLst>
                <a:ext uri="{FF2B5EF4-FFF2-40B4-BE49-F238E27FC236}">
                  <a16:creationId xmlns:a16="http://schemas.microsoft.com/office/drawing/2014/main" id="{A11EDCAC-DF25-42B6-A72B-6C976675B90D}"/>
                </a:ext>
              </a:extLst>
            </p:cNvPr>
            <p:cNvSpPr/>
            <p:nvPr/>
          </p:nvSpPr>
          <p:spPr>
            <a:xfrm>
              <a:off x="5475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1" name="Téglalap 780">
              <a:extLst>
                <a:ext uri="{FF2B5EF4-FFF2-40B4-BE49-F238E27FC236}">
                  <a16:creationId xmlns:a16="http://schemas.microsoft.com/office/drawing/2014/main" id="{44834315-2153-4C20-B6B7-C45B61C5FEDE}"/>
                </a:ext>
              </a:extLst>
            </p:cNvPr>
            <p:cNvSpPr/>
            <p:nvPr/>
          </p:nvSpPr>
          <p:spPr>
            <a:xfrm>
              <a:off x="5583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2" name="Téglalap 781">
              <a:extLst>
                <a:ext uri="{FF2B5EF4-FFF2-40B4-BE49-F238E27FC236}">
                  <a16:creationId xmlns:a16="http://schemas.microsoft.com/office/drawing/2014/main" id="{160F688C-2ABD-49BB-81D5-9901BEC91AB0}"/>
                </a:ext>
              </a:extLst>
            </p:cNvPr>
            <p:cNvSpPr/>
            <p:nvPr/>
          </p:nvSpPr>
          <p:spPr>
            <a:xfrm>
              <a:off x="5691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3" name="Téglalap 782">
              <a:extLst>
                <a:ext uri="{FF2B5EF4-FFF2-40B4-BE49-F238E27FC236}">
                  <a16:creationId xmlns:a16="http://schemas.microsoft.com/office/drawing/2014/main" id="{1F7D3D9F-B6B6-4C63-8572-2368ED9347B0}"/>
                </a:ext>
              </a:extLst>
            </p:cNvPr>
            <p:cNvSpPr/>
            <p:nvPr/>
          </p:nvSpPr>
          <p:spPr>
            <a:xfrm>
              <a:off x="5799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4" name="Téglalap 783">
              <a:extLst>
                <a:ext uri="{FF2B5EF4-FFF2-40B4-BE49-F238E27FC236}">
                  <a16:creationId xmlns:a16="http://schemas.microsoft.com/office/drawing/2014/main" id="{6D8633D8-1D7B-45C6-8E0F-DDC1DAC4BBFF}"/>
                </a:ext>
              </a:extLst>
            </p:cNvPr>
            <p:cNvSpPr/>
            <p:nvPr/>
          </p:nvSpPr>
          <p:spPr>
            <a:xfrm>
              <a:off x="5907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5" name="Téglalap 784">
              <a:extLst>
                <a:ext uri="{FF2B5EF4-FFF2-40B4-BE49-F238E27FC236}">
                  <a16:creationId xmlns:a16="http://schemas.microsoft.com/office/drawing/2014/main" id="{935B9B93-2E58-4FEC-9EDE-CDDDA4400DBD}"/>
                </a:ext>
              </a:extLst>
            </p:cNvPr>
            <p:cNvSpPr/>
            <p:nvPr/>
          </p:nvSpPr>
          <p:spPr>
            <a:xfrm>
              <a:off x="6015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3" name="Téglalap 792">
              <a:extLst>
                <a:ext uri="{FF2B5EF4-FFF2-40B4-BE49-F238E27FC236}">
                  <a16:creationId xmlns:a16="http://schemas.microsoft.com/office/drawing/2014/main" id="{858FEFDC-CA05-4982-A40A-48BA2149D188}"/>
                </a:ext>
              </a:extLst>
            </p:cNvPr>
            <p:cNvSpPr/>
            <p:nvPr/>
          </p:nvSpPr>
          <p:spPr>
            <a:xfrm>
              <a:off x="5043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4" name="Téglalap 793">
              <a:extLst>
                <a:ext uri="{FF2B5EF4-FFF2-40B4-BE49-F238E27FC236}">
                  <a16:creationId xmlns:a16="http://schemas.microsoft.com/office/drawing/2014/main" id="{D19D99F7-3BFA-4D0F-89B0-82BBCF0509A4}"/>
                </a:ext>
              </a:extLst>
            </p:cNvPr>
            <p:cNvSpPr/>
            <p:nvPr/>
          </p:nvSpPr>
          <p:spPr>
            <a:xfrm>
              <a:off x="5151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5" name="Téglalap 794">
              <a:extLst>
                <a:ext uri="{FF2B5EF4-FFF2-40B4-BE49-F238E27FC236}">
                  <a16:creationId xmlns:a16="http://schemas.microsoft.com/office/drawing/2014/main" id="{45E5B7B9-BFDC-4742-8601-A0F64CA6CBF4}"/>
                </a:ext>
              </a:extLst>
            </p:cNvPr>
            <p:cNvSpPr/>
            <p:nvPr/>
          </p:nvSpPr>
          <p:spPr>
            <a:xfrm>
              <a:off x="5259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6" name="Téglalap 795">
              <a:extLst>
                <a:ext uri="{FF2B5EF4-FFF2-40B4-BE49-F238E27FC236}">
                  <a16:creationId xmlns:a16="http://schemas.microsoft.com/office/drawing/2014/main" id="{D59F0F4C-C04E-4D8F-85B3-D7D8E63145D6}"/>
                </a:ext>
              </a:extLst>
            </p:cNvPr>
            <p:cNvSpPr/>
            <p:nvPr/>
          </p:nvSpPr>
          <p:spPr>
            <a:xfrm>
              <a:off x="5367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7" name="Téglalap 796">
              <a:extLst>
                <a:ext uri="{FF2B5EF4-FFF2-40B4-BE49-F238E27FC236}">
                  <a16:creationId xmlns:a16="http://schemas.microsoft.com/office/drawing/2014/main" id="{13C3A136-D3B9-422E-9CDB-297F83E8C0DB}"/>
                </a:ext>
              </a:extLst>
            </p:cNvPr>
            <p:cNvSpPr/>
            <p:nvPr/>
          </p:nvSpPr>
          <p:spPr>
            <a:xfrm>
              <a:off x="5475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8" name="Téglalap 797">
              <a:extLst>
                <a:ext uri="{FF2B5EF4-FFF2-40B4-BE49-F238E27FC236}">
                  <a16:creationId xmlns:a16="http://schemas.microsoft.com/office/drawing/2014/main" id="{7649E042-9171-4C9A-AEA0-BE91EA86DB06}"/>
                </a:ext>
              </a:extLst>
            </p:cNvPr>
            <p:cNvSpPr/>
            <p:nvPr/>
          </p:nvSpPr>
          <p:spPr>
            <a:xfrm>
              <a:off x="5583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9" name="Téglalap 798">
              <a:extLst>
                <a:ext uri="{FF2B5EF4-FFF2-40B4-BE49-F238E27FC236}">
                  <a16:creationId xmlns:a16="http://schemas.microsoft.com/office/drawing/2014/main" id="{595758F7-FACC-4A0B-BCFE-53DA4EA6367B}"/>
                </a:ext>
              </a:extLst>
            </p:cNvPr>
            <p:cNvSpPr/>
            <p:nvPr/>
          </p:nvSpPr>
          <p:spPr>
            <a:xfrm>
              <a:off x="5691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0" name="Téglalap 799">
              <a:extLst>
                <a:ext uri="{FF2B5EF4-FFF2-40B4-BE49-F238E27FC236}">
                  <a16:creationId xmlns:a16="http://schemas.microsoft.com/office/drawing/2014/main" id="{13A64DC1-509B-43ED-9B9D-D7A953075C47}"/>
                </a:ext>
              </a:extLst>
            </p:cNvPr>
            <p:cNvSpPr/>
            <p:nvPr/>
          </p:nvSpPr>
          <p:spPr>
            <a:xfrm>
              <a:off x="5799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1" name="Téglalap 800">
              <a:extLst>
                <a:ext uri="{FF2B5EF4-FFF2-40B4-BE49-F238E27FC236}">
                  <a16:creationId xmlns:a16="http://schemas.microsoft.com/office/drawing/2014/main" id="{4AF5957E-9F74-4FC8-899C-73C02DB6E7D2}"/>
                </a:ext>
              </a:extLst>
            </p:cNvPr>
            <p:cNvSpPr/>
            <p:nvPr/>
          </p:nvSpPr>
          <p:spPr>
            <a:xfrm>
              <a:off x="5907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2" name="Téglalap 801">
              <a:extLst>
                <a:ext uri="{FF2B5EF4-FFF2-40B4-BE49-F238E27FC236}">
                  <a16:creationId xmlns:a16="http://schemas.microsoft.com/office/drawing/2014/main" id="{A142EE53-5D56-4352-B50A-8DEF5830E508}"/>
                </a:ext>
              </a:extLst>
            </p:cNvPr>
            <p:cNvSpPr/>
            <p:nvPr/>
          </p:nvSpPr>
          <p:spPr>
            <a:xfrm>
              <a:off x="6015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8" name="Téglalap 807">
              <a:extLst>
                <a:ext uri="{FF2B5EF4-FFF2-40B4-BE49-F238E27FC236}">
                  <a16:creationId xmlns:a16="http://schemas.microsoft.com/office/drawing/2014/main" id="{99EAF817-C7CA-44CA-894F-5E133EC28560}"/>
                </a:ext>
              </a:extLst>
            </p:cNvPr>
            <p:cNvSpPr/>
            <p:nvPr/>
          </p:nvSpPr>
          <p:spPr>
            <a:xfrm>
              <a:off x="5043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9" name="Téglalap 808">
              <a:extLst>
                <a:ext uri="{FF2B5EF4-FFF2-40B4-BE49-F238E27FC236}">
                  <a16:creationId xmlns:a16="http://schemas.microsoft.com/office/drawing/2014/main" id="{83C15CE9-7424-4BFA-B6C0-0B7239989A09}"/>
                </a:ext>
              </a:extLst>
            </p:cNvPr>
            <p:cNvSpPr/>
            <p:nvPr/>
          </p:nvSpPr>
          <p:spPr>
            <a:xfrm>
              <a:off x="5151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0" name="Téglalap 809">
              <a:extLst>
                <a:ext uri="{FF2B5EF4-FFF2-40B4-BE49-F238E27FC236}">
                  <a16:creationId xmlns:a16="http://schemas.microsoft.com/office/drawing/2014/main" id="{534AF0C6-79DA-4ECC-AFAD-655BA560FC4F}"/>
                </a:ext>
              </a:extLst>
            </p:cNvPr>
            <p:cNvSpPr/>
            <p:nvPr/>
          </p:nvSpPr>
          <p:spPr>
            <a:xfrm>
              <a:off x="5259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1" name="Téglalap 810">
              <a:extLst>
                <a:ext uri="{FF2B5EF4-FFF2-40B4-BE49-F238E27FC236}">
                  <a16:creationId xmlns:a16="http://schemas.microsoft.com/office/drawing/2014/main" id="{F4E07B24-264F-4CAD-BF48-786A8F1C3907}"/>
                </a:ext>
              </a:extLst>
            </p:cNvPr>
            <p:cNvSpPr/>
            <p:nvPr/>
          </p:nvSpPr>
          <p:spPr>
            <a:xfrm>
              <a:off x="5367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2" name="Téglalap 811">
              <a:extLst>
                <a:ext uri="{FF2B5EF4-FFF2-40B4-BE49-F238E27FC236}">
                  <a16:creationId xmlns:a16="http://schemas.microsoft.com/office/drawing/2014/main" id="{DAA29307-0DA7-4DB8-86EE-D2A07715D8AD}"/>
                </a:ext>
              </a:extLst>
            </p:cNvPr>
            <p:cNvSpPr/>
            <p:nvPr/>
          </p:nvSpPr>
          <p:spPr>
            <a:xfrm>
              <a:off x="5475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3" name="Téglalap 812">
              <a:extLst>
                <a:ext uri="{FF2B5EF4-FFF2-40B4-BE49-F238E27FC236}">
                  <a16:creationId xmlns:a16="http://schemas.microsoft.com/office/drawing/2014/main" id="{74DFBB0B-9C30-46AE-A8E6-C9A8E5C0C748}"/>
                </a:ext>
              </a:extLst>
            </p:cNvPr>
            <p:cNvSpPr/>
            <p:nvPr/>
          </p:nvSpPr>
          <p:spPr>
            <a:xfrm>
              <a:off x="5583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4" name="Téglalap 813">
              <a:extLst>
                <a:ext uri="{FF2B5EF4-FFF2-40B4-BE49-F238E27FC236}">
                  <a16:creationId xmlns:a16="http://schemas.microsoft.com/office/drawing/2014/main" id="{CCE8E968-B678-4422-9F4C-F8031ABA431C}"/>
                </a:ext>
              </a:extLst>
            </p:cNvPr>
            <p:cNvSpPr/>
            <p:nvPr/>
          </p:nvSpPr>
          <p:spPr>
            <a:xfrm>
              <a:off x="5691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5" name="Téglalap 814">
              <a:extLst>
                <a:ext uri="{FF2B5EF4-FFF2-40B4-BE49-F238E27FC236}">
                  <a16:creationId xmlns:a16="http://schemas.microsoft.com/office/drawing/2014/main" id="{DDCF212D-BB07-473B-B77F-F7E91E900342}"/>
                </a:ext>
              </a:extLst>
            </p:cNvPr>
            <p:cNvSpPr/>
            <p:nvPr/>
          </p:nvSpPr>
          <p:spPr>
            <a:xfrm>
              <a:off x="5799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6" name="Téglalap 815">
              <a:extLst>
                <a:ext uri="{FF2B5EF4-FFF2-40B4-BE49-F238E27FC236}">
                  <a16:creationId xmlns:a16="http://schemas.microsoft.com/office/drawing/2014/main" id="{A40C4E14-2C47-496B-8815-65F7FA06EF86}"/>
                </a:ext>
              </a:extLst>
            </p:cNvPr>
            <p:cNvSpPr/>
            <p:nvPr/>
          </p:nvSpPr>
          <p:spPr>
            <a:xfrm>
              <a:off x="5907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7" name="Téglalap 816">
              <a:extLst>
                <a:ext uri="{FF2B5EF4-FFF2-40B4-BE49-F238E27FC236}">
                  <a16:creationId xmlns:a16="http://schemas.microsoft.com/office/drawing/2014/main" id="{AA705A31-34A7-4292-A275-25A42735AF49}"/>
                </a:ext>
              </a:extLst>
            </p:cNvPr>
            <p:cNvSpPr/>
            <p:nvPr/>
          </p:nvSpPr>
          <p:spPr>
            <a:xfrm>
              <a:off x="6015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5" name="Téglalap 824">
              <a:extLst>
                <a:ext uri="{FF2B5EF4-FFF2-40B4-BE49-F238E27FC236}">
                  <a16:creationId xmlns:a16="http://schemas.microsoft.com/office/drawing/2014/main" id="{C07CADB1-CD50-4E91-B053-79B5C0D95BD7}"/>
                </a:ext>
              </a:extLst>
            </p:cNvPr>
            <p:cNvSpPr/>
            <p:nvPr/>
          </p:nvSpPr>
          <p:spPr>
            <a:xfrm>
              <a:off x="5043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6" name="Téglalap 825">
              <a:extLst>
                <a:ext uri="{FF2B5EF4-FFF2-40B4-BE49-F238E27FC236}">
                  <a16:creationId xmlns:a16="http://schemas.microsoft.com/office/drawing/2014/main" id="{DD085EAF-DAA2-468E-8882-FF976E4796DD}"/>
                </a:ext>
              </a:extLst>
            </p:cNvPr>
            <p:cNvSpPr/>
            <p:nvPr/>
          </p:nvSpPr>
          <p:spPr>
            <a:xfrm>
              <a:off x="5151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7" name="Téglalap 826">
              <a:extLst>
                <a:ext uri="{FF2B5EF4-FFF2-40B4-BE49-F238E27FC236}">
                  <a16:creationId xmlns:a16="http://schemas.microsoft.com/office/drawing/2014/main" id="{83485D73-27C3-45D5-8752-F90D7B9B9E5A}"/>
                </a:ext>
              </a:extLst>
            </p:cNvPr>
            <p:cNvSpPr/>
            <p:nvPr/>
          </p:nvSpPr>
          <p:spPr>
            <a:xfrm>
              <a:off x="5259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8" name="Téglalap 827">
              <a:extLst>
                <a:ext uri="{FF2B5EF4-FFF2-40B4-BE49-F238E27FC236}">
                  <a16:creationId xmlns:a16="http://schemas.microsoft.com/office/drawing/2014/main" id="{573D39F3-49DF-4512-840D-9FFFE58B1653}"/>
                </a:ext>
              </a:extLst>
            </p:cNvPr>
            <p:cNvSpPr/>
            <p:nvPr/>
          </p:nvSpPr>
          <p:spPr>
            <a:xfrm>
              <a:off x="5367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9" name="Téglalap 828">
              <a:extLst>
                <a:ext uri="{FF2B5EF4-FFF2-40B4-BE49-F238E27FC236}">
                  <a16:creationId xmlns:a16="http://schemas.microsoft.com/office/drawing/2014/main" id="{C6320E7A-2C6C-430E-938F-534F11B3E068}"/>
                </a:ext>
              </a:extLst>
            </p:cNvPr>
            <p:cNvSpPr/>
            <p:nvPr/>
          </p:nvSpPr>
          <p:spPr>
            <a:xfrm>
              <a:off x="5475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0" name="Téglalap 829">
              <a:extLst>
                <a:ext uri="{FF2B5EF4-FFF2-40B4-BE49-F238E27FC236}">
                  <a16:creationId xmlns:a16="http://schemas.microsoft.com/office/drawing/2014/main" id="{1CBE5A16-CF48-403B-8E7A-47FA35281B66}"/>
                </a:ext>
              </a:extLst>
            </p:cNvPr>
            <p:cNvSpPr/>
            <p:nvPr/>
          </p:nvSpPr>
          <p:spPr>
            <a:xfrm>
              <a:off x="5583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1" name="Téglalap 830">
              <a:extLst>
                <a:ext uri="{FF2B5EF4-FFF2-40B4-BE49-F238E27FC236}">
                  <a16:creationId xmlns:a16="http://schemas.microsoft.com/office/drawing/2014/main" id="{3068BF0A-83D7-4392-BBB8-916BA27E4265}"/>
                </a:ext>
              </a:extLst>
            </p:cNvPr>
            <p:cNvSpPr/>
            <p:nvPr/>
          </p:nvSpPr>
          <p:spPr>
            <a:xfrm>
              <a:off x="5691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2" name="Téglalap 831">
              <a:extLst>
                <a:ext uri="{FF2B5EF4-FFF2-40B4-BE49-F238E27FC236}">
                  <a16:creationId xmlns:a16="http://schemas.microsoft.com/office/drawing/2014/main" id="{7B942055-DDF8-4E3D-8AE3-F9442D26A054}"/>
                </a:ext>
              </a:extLst>
            </p:cNvPr>
            <p:cNvSpPr/>
            <p:nvPr/>
          </p:nvSpPr>
          <p:spPr>
            <a:xfrm>
              <a:off x="5799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3" name="Téglalap 832">
              <a:extLst>
                <a:ext uri="{FF2B5EF4-FFF2-40B4-BE49-F238E27FC236}">
                  <a16:creationId xmlns:a16="http://schemas.microsoft.com/office/drawing/2014/main" id="{E220ACF1-CA22-4F92-A7EB-E5EE5B96FA16}"/>
                </a:ext>
              </a:extLst>
            </p:cNvPr>
            <p:cNvSpPr/>
            <p:nvPr/>
          </p:nvSpPr>
          <p:spPr>
            <a:xfrm>
              <a:off x="5907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4" name="Téglalap 833">
              <a:extLst>
                <a:ext uri="{FF2B5EF4-FFF2-40B4-BE49-F238E27FC236}">
                  <a16:creationId xmlns:a16="http://schemas.microsoft.com/office/drawing/2014/main" id="{9DB67837-4962-40BA-8AC2-1E15A2FE0C92}"/>
                </a:ext>
              </a:extLst>
            </p:cNvPr>
            <p:cNvSpPr/>
            <p:nvPr/>
          </p:nvSpPr>
          <p:spPr>
            <a:xfrm>
              <a:off x="6015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0" name="Téglalap 839">
              <a:extLst>
                <a:ext uri="{FF2B5EF4-FFF2-40B4-BE49-F238E27FC236}">
                  <a16:creationId xmlns:a16="http://schemas.microsoft.com/office/drawing/2014/main" id="{5C9F3D2B-A32E-4AEC-A4CC-56AAF8243BF9}"/>
                </a:ext>
              </a:extLst>
            </p:cNvPr>
            <p:cNvSpPr/>
            <p:nvPr/>
          </p:nvSpPr>
          <p:spPr>
            <a:xfrm>
              <a:off x="5043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1" name="Téglalap 840">
              <a:extLst>
                <a:ext uri="{FF2B5EF4-FFF2-40B4-BE49-F238E27FC236}">
                  <a16:creationId xmlns:a16="http://schemas.microsoft.com/office/drawing/2014/main" id="{C9A8F449-0AE4-41AE-97D5-292400DF96E5}"/>
                </a:ext>
              </a:extLst>
            </p:cNvPr>
            <p:cNvSpPr/>
            <p:nvPr/>
          </p:nvSpPr>
          <p:spPr>
            <a:xfrm>
              <a:off x="5151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2" name="Téglalap 841">
              <a:extLst>
                <a:ext uri="{FF2B5EF4-FFF2-40B4-BE49-F238E27FC236}">
                  <a16:creationId xmlns:a16="http://schemas.microsoft.com/office/drawing/2014/main" id="{FFE718C4-01B3-489E-8314-95972136915D}"/>
                </a:ext>
              </a:extLst>
            </p:cNvPr>
            <p:cNvSpPr/>
            <p:nvPr/>
          </p:nvSpPr>
          <p:spPr>
            <a:xfrm>
              <a:off x="5259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3" name="Téglalap 842">
              <a:extLst>
                <a:ext uri="{FF2B5EF4-FFF2-40B4-BE49-F238E27FC236}">
                  <a16:creationId xmlns:a16="http://schemas.microsoft.com/office/drawing/2014/main" id="{4A8EC4FB-582F-4AA0-AFF9-1544CC5D3146}"/>
                </a:ext>
              </a:extLst>
            </p:cNvPr>
            <p:cNvSpPr/>
            <p:nvPr/>
          </p:nvSpPr>
          <p:spPr>
            <a:xfrm>
              <a:off x="5367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4" name="Téglalap 843">
              <a:extLst>
                <a:ext uri="{FF2B5EF4-FFF2-40B4-BE49-F238E27FC236}">
                  <a16:creationId xmlns:a16="http://schemas.microsoft.com/office/drawing/2014/main" id="{185275CC-6F87-4870-B987-C39A7F8F4B3D}"/>
                </a:ext>
              </a:extLst>
            </p:cNvPr>
            <p:cNvSpPr/>
            <p:nvPr/>
          </p:nvSpPr>
          <p:spPr>
            <a:xfrm>
              <a:off x="5475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5" name="Téglalap 844">
              <a:extLst>
                <a:ext uri="{FF2B5EF4-FFF2-40B4-BE49-F238E27FC236}">
                  <a16:creationId xmlns:a16="http://schemas.microsoft.com/office/drawing/2014/main" id="{38018DAF-2E59-4381-A5CA-B27741E6E644}"/>
                </a:ext>
              </a:extLst>
            </p:cNvPr>
            <p:cNvSpPr/>
            <p:nvPr/>
          </p:nvSpPr>
          <p:spPr>
            <a:xfrm>
              <a:off x="5583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6" name="Téglalap 845">
              <a:extLst>
                <a:ext uri="{FF2B5EF4-FFF2-40B4-BE49-F238E27FC236}">
                  <a16:creationId xmlns:a16="http://schemas.microsoft.com/office/drawing/2014/main" id="{9E9A4D02-C02A-4303-9448-35ED103C4512}"/>
                </a:ext>
              </a:extLst>
            </p:cNvPr>
            <p:cNvSpPr/>
            <p:nvPr/>
          </p:nvSpPr>
          <p:spPr>
            <a:xfrm>
              <a:off x="5691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7" name="Téglalap 846">
              <a:extLst>
                <a:ext uri="{FF2B5EF4-FFF2-40B4-BE49-F238E27FC236}">
                  <a16:creationId xmlns:a16="http://schemas.microsoft.com/office/drawing/2014/main" id="{E8728104-1BA6-4CEC-8D56-8DD7A13A2C7D}"/>
                </a:ext>
              </a:extLst>
            </p:cNvPr>
            <p:cNvSpPr/>
            <p:nvPr/>
          </p:nvSpPr>
          <p:spPr>
            <a:xfrm>
              <a:off x="5799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8" name="Téglalap 847">
              <a:extLst>
                <a:ext uri="{FF2B5EF4-FFF2-40B4-BE49-F238E27FC236}">
                  <a16:creationId xmlns:a16="http://schemas.microsoft.com/office/drawing/2014/main" id="{7C49D22D-5111-4006-866D-5CD0A19B3354}"/>
                </a:ext>
              </a:extLst>
            </p:cNvPr>
            <p:cNvSpPr/>
            <p:nvPr/>
          </p:nvSpPr>
          <p:spPr>
            <a:xfrm>
              <a:off x="5907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9" name="Téglalap 848">
              <a:extLst>
                <a:ext uri="{FF2B5EF4-FFF2-40B4-BE49-F238E27FC236}">
                  <a16:creationId xmlns:a16="http://schemas.microsoft.com/office/drawing/2014/main" id="{41A64CBB-8CC9-4578-8AB7-D97307EE3761}"/>
                </a:ext>
              </a:extLst>
            </p:cNvPr>
            <p:cNvSpPr/>
            <p:nvPr/>
          </p:nvSpPr>
          <p:spPr>
            <a:xfrm>
              <a:off x="6015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2" name="Csoportba foglalás 1041">
            <a:extLst>
              <a:ext uri="{FF2B5EF4-FFF2-40B4-BE49-F238E27FC236}">
                <a16:creationId xmlns:a16="http://schemas.microsoft.com/office/drawing/2014/main" id="{3DF255AB-EF01-44BB-85AD-DA50C9D1511D}"/>
              </a:ext>
            </a:extLst>
          </p:cNvPr>
          <p:cNvGrpSpPr/>
          <p:nvPr/>
        </p:nvGrpSpPr>
        <p:grpSpPr>
          <a:xfrm>
            <a:off x="11121916" y="384352"/>
            <a:ext cx="707053" cy="706859"/>
            <a:chOff x="7243741" y="1061662"/>
            <a:chExt cx="216000" cy="216000"/>
          </a:xfrm>
        </p:grpSpPr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ED25BF63-4BD4-4286-AAD2-F69E5C5EC2D2}"/>
                </a:ext>
              </a:extLst>
            </p:cNvPr>
            <p:cNvSpPr/>
            <p:nvPr/>
          </p:nvSpPr>
          <p:spPr>
            <a:xfrm>
              <a:off x="7243741" y="106166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FD412151-915F-4DAA-8684-79087DF1B55D}"/>
                </a:ext>
              </a:extLst>
            </p:cNvPr>
            <p:cNvSpPr/>
            <p:nvPr/>
          </p:nvSpPr>
          <p:spPr>
            <a:xfrm>
              <a:off x="7351741" y="1061662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A7159260-9A7A-42FE-B2E9-7F070A39512D}"/>
                </a:ext>
              </a:extLst>
            </p:cNvPr>
            <p:cNvSpPr/>
            <p:nvPr/>
          </p:nvSpPr>
          <p:spPr>
            <a:xfrm>
              <a:off x="7351741" y="1169662"/>
              <a:ext cx="108000" cy="10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6CD7A95F-6E0D-4921-8820-D8A68B39FE30}"/>
                </a:ext>
              </a:extLst>
            </p:cNvPr>
            <p:cNvSpPr/>
            <p:nvPr/>
          </p:nvSpPr>
          <p:spPr>
            <a:xfrm>
              <a:off x="7243741" y="1169662"/>
              <a:ext cx="108000" cy="10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050" name="Egyenes összekötő nyíllal 1049">
            <a:extLst>
              <a:ext uri="{FF2B5EF4-FFF2-40B4-BE49-F238E27FC236}">
                <a16:creationId xmlns:a16="http://schemas.microsoft.com/office/drawing/2014/main" id="{6669CA94-D81F-41A0-AF8C-D426C43755A1}"/>
              </a:ext>
            </a:extLst>
          </p:cNvPr>
          <p:cNvCxnSpPr>
            <a:cxnSpLocks/>
            <a:endCxn id="844" idx="0"/>
          </p:cNvCxnSpPr>
          <p:nvPr/>
        </p:nvCxnSpPr>
        <p:spPr>
          <a:xfrm flipV="1">
            <a:off x="7663739" y="5539236"/>
            <a:ext cx="0" cy="353430"/>
          </a:xfrm>
          <a:prstGeom prst="straightConnector1">
            <a:avLst/>
          </a:prstGeom>
          <a:ln w="6350">
            <a:solidFill>
              <a:schemeClr val="accent1">
                <a:lumMod val="50000"/>
              </a:schemeClr>
            </a:solidFill>
            <a:prstDash val="sysDot"/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Szövegdoboz 1050">
            <a:extLst>
              <a:ext uri="{FF2B5EF4-FFF2-40B4-BE49-F238E27FC236}">
                <a16:creationId xmlns:a16="http://schemas.microsoft.com/office/drawing/2014/main" id="{F3A7EEF8-F4D1-445F-9B3E-199221385452}"/>
              </a:ext>
            </a:extLst>
          </p:cNvPr>
          <p:cNvSpPr txBox="1"/>
          <p:nvPr/>
        </p:nvSpPr>
        <p:spPr>
          <a:xfrm>
            <a:off x="7668818" y="5682390"/>
            <a:ext cx="1700112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block_size</a:t>
            </a:r>
            <a:r>
              <a:rPr lang="hu-HU" sz="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_[pixel]</a:t>
            </a:r>
          </a:p>
        </p:txBody>
      </p:sp>
      <p:sp>
        <p:nvSpPr>
          <p:cNvPr id="1043" name="Téglalap 1042">
            <a:extLst>
              <a:ext uri="{FF2B5EF4-FFF2-40B4-BE49-F238E27FC236}">
                <a16:creationId xmlns:a16="http://schemas.microsoft.com/office/drawing/2014/main" id="{FD3185BB-CA9C-4D84-8E49-6050ED9DCD63}"/>
              </a:ext>
            </a:extLst>
          </p:cNvPr>
          <p:cNvSpPr/>
          <p:nvPr/>
        </p:nvSpPr>
        <p:spPr>
          <a:xfrm>
            <a:off x="2891851" y="1315398"/>
            <a:ext cx="6009230" cy="3869286"/>
          </a:xfrm>
          <a:prstGeom prst="rect">
            <a:avLst/>
          </a:prstGeom>
          <a:solidFill>
            <a:schemeClr val="accent4">
              <a:lumMod val="20000"/>
              <a:lumOff val="80000"/>
              <a:alpha val="39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6" name="Ellipszis 1045">
            <a:extLst>
              <a:ext uri="{FF2B5EF4-FFF2-40B4-BE49-F238E27FC236}">
                <a16:creationId xmlns:a16="http://schemas.microsoft.com/office/drawing/2014/main" id="{4E540442-F7AA-45A3-96F3-1B6256BD389E}"/>
              </a:ext>
            </a:extLst>
          </p:cNvPr>
          <p:cNvSpPr/>
          <p:nvPr/>
        </p:nvSpPr>
        <p:spPr>
          <a:xfrm>
            <a:off x="2862389" y="1287761"/>
            <a:ext cx="58921" cy="5890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8" name="Ellipszis 1047">
            <a:extLst>
              <a:ext uri="{FF2B5EF4-FFF2-40B4-BE49-F238E27FC236}">
                <a16:creationId xmlns:a16="http://schemas.microsoft.com/office/drawing/2014/main" id="{CC666FDC-3420-4856-AEC1-9A176585ADA1}"/>
              </a:ext>
            </a:extLst>
          </p:cNvPr>
          <p:cNvSpPr/>
          <p:nvPr/>
        </p:nvSpPr>
        <p:spPr>
          <a:xfrm>
            <a:off x="8874406" y="5155089"/>
            <a:ext cx="58921" cy="5890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52" name="Egyenes összekötő nyíllal 1051">
            <a:extLst>
              <a:ext uri="{FF2B5EF4-FFF2-40B4-BE49-F238E27FC236}">
                <a16:creationId xmlns:a16="http://schemas.microsoft.com/office/drawing/2014/main" id="{7F6A6C3B-7F05-4603-8481-9DA0DAE6D9F5}"/>
              </a:ext>
            </a:extLst>
          </p:cNvPr>
          <p:cNvCxnSpPr>
            <a:cxnSpLocks/>
          </p:cNvCxnSpPr>
          <p:nvPr/>
        </p:nvCxnSpPr>
        <p:spPr>
          <a:xfrm flipV="1">
            <a:off x="2891133" y="1496270"/>
            <a:ext cx="6009948" cy="1122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prstDash val="sysDot"/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Egyenes összekötő nyíllal 1054">
            <a:extLst>
              <a:ext uri="{FF2B5EF4-FFF2-40B4-BE49-F238E27FC236}">
                <a16:creationId xmlns:a16="http://schemas.microsoft.com/office/drawing/2014/main" id="{A9B86C50-8D7E-44D2-897A-5CEE9C49020F}"/>
              </a:ext>
            </a:extLst>
          </p:cNvPr>
          <p:cNvCxnSpPr>
            <a:cxnSpLocks/>
          </p:cNvCxnSpPr>
          <p:nvPr/>
        </p:nvCxnSpPr>
        <p:spPr>
          <a:xfrm>
            <a:off x="3069811" y="1316521"/>
            <a:ext cx="0" cy="3870409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prstDash val="sysDot"/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Szövegdoboz 1057">
            <a:extLst>
              <a:ext uri="{FF2B5EF4-FFF2-40B4-BE49-F238E27FC236}">
                <a16:creationId xmlns:a16="http://schemas.microsoft.com/office/drawing/2014/main" id="{7C8E7EE6-152B-46BC-9A0F-79678FA1FB02}"/>
              </a:ext>
            </a:extLst>
          </p:cNvPr>
          <p:cNvSpPr txBox="1"/>
          <p:nvPr/>
        </p:nvSpPr>
        <p:spPr>
          <a:xfrm>
            <a:off x="3099275" y="1512118"/>
            <a:ext cx="1356140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5a. </a:t>
            </a:r>
            <a:r>
              <a:rPr lang="hu-HU" sz="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bitmap_size</a:t>
            </a:r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_[pixel]/4a. </a:t>
            </a:r>
            <a:r>
              <a:rPr lang="hu-HU" sz="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block_count</a:t>
            </a:r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_[</a:t>
            </a:r>
            <a:r>
              <a:rPr lang="hu-HU" sz="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piece</a:t>
            </a:r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60" name="Egyenes összekötő nyíllal 1059">
            <a:extLst>
              <a:ext uri="{FF2B5EF4-FFF2-40B4-BE49-F238E27FC236}">
                <a16:creationId xmlns:a16="http://schemas.microsoft.com/office/drawing/2014/main" id="{222F12F4-AC4B-4498-B8A1-47E1F8654305}"/>
              </a:ext>
            </a:extLst>
          </p:cNvPr>
          <p:cNvCxnSpPr>
            <a:cxnSpLocks/>
          </p:cNvCxnSpPr>
          <p:nvPr/>
        </p:nvCxnSpPr>
        <p:spPr>
          <a:xfrm>
            <a:off x="7697634" y="4457376"/>
            <a:ext cx="0" cy="704618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Szövegdoboz 1062">
            <a:extLst>
              <a:ext uri="{FF2B5EF4-FFF2-40B4-BE49-F238E27FC236}">
                <a16:creationId xmlns:a16="http://schemas.microsoft.com/office/drawing/2014/main" id="{DC6F3A0C-26B4-4CF4-9CE7-7F683161A755}"/>
              </a:ext>
            </a:extLst>
          </p:cNvPr>
          <p:cNvSpPr txBox="1"/>
          <p:nvPr/>
        </p:nvSpPr>
        <p:spPr>
          <a:xfrm>
            <a:off x="7705385" y="4759931"/>
            <a:ext cx="89447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400" dirty="0" err="1">
                <a:latin typeface="Consolas" panose="020B0609020204030204" pitchFamily="49" charset="0"/>
              </a:rPr>
              <a:t>bufferred_blocks_count</a:t>
            </a:r>
            <a:r>
              <a:rPr lang="hu-HU" sz="400" dirty="0">
                <a:latin typeface="Consolas" panose="020B0609020204030204" pitchFamily="49" charset="0"/>
              </a:rPr>
              <a:t>_[</a:t>
            </a:r>
            <a:r>
              <a:rPr lang="hu-HU" sz="400" dirty="0" err="1">
                <a:latin typeface="Consolas" panose="020B0609020204030204" pitchFamily="49" charset="0"/>
              </a:rPr>
              <a:t>piece</a:t>
            </a:r>
            <a:r>
              <a:rPr lang="hu-HU" sz="4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94" name="Szövegdoboz 1093">
            <a:extLst>
              <a:ext uri="{FF2B5EF4-FFF2-40B4-BE49-F238E27FC236}">
                <a16:creationId xmlns:a16="http://schemas.microsoft.com/office/drawing/2014/main" id="{57E344FC-743C-421C-B1BE-0B6ABFBBED36}"/>
              </a:ext>
            </a:extLst>
          </p:cNvPr>
          <p:cNvSpPr txBox="1"/>
          <p:nvPr/>
        </p:nvSpPr>
        <p:spPr>
          <a:xfrm>
            <a:off x="8927756" y="5101923"/>
            <a:ext cx="57708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?draw_box_.p2[</a:t>
            </a:r>
            <a:r>
              <a:rPr lang="hu-HU" sz="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coord</a:t>
            </a:r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95" name="Szövegdoboz 1094">
            <a:extLst>
              <a:ext uri="{FF2B5EF4-FFF2-40B4-BE49-F238E27FC236}">
                <a16:creationId xmlns:a16="http://schemas.microsoft.com/office/drawing/2014/main" id="{8836D31D-7CFE-4BF0-9EE1-9975DE308A93}"/>
              </a:ext>
            </a:extLst>
          </p:cNvPr>
          <p:cNvSpPr txBox="1"/>
          <p:nvPr/>
        </p:nvSpPr>
        <p:spPr>
          <a:xfrm>
            <a:off x="2906879" y="1232703"/>
            <a:ext cx="5482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draw_box_.p1[</a:t>
            </a:r>
            <a:r>
              <a:rPr lang="hu-HU" sz="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coord</a:t>
            </a:r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E662E6F1-15D4-424F-BE69-B031F9802BE6}"/>
              </a:ext>
            </a:extLst>
          </p:cNvPr>
          <p:cNvGrpSpPr/>
          <p:nvPr/>
        </p:nvGrpSpPr>
        <p:grpSpPr>
          <a:xfrm>
            <a:off x="3572800" y="1943540"/>
            <a:ext cx="5245475" cy="2563045"/>
            <a:chOff x="3572800" y="1943540"/>
            <a:chExt cx="5245475" cy="2563045"/>
          </a:xfrm>
        </p:grpSpPr>
        <p:grpSp>
          <p:nvGrpSpPr>
            <p:cNvPr id="1037" name="Csoportba foglalás 1036">
              <a:extLst>
                <a:ext uri="{FF2B5EF4-FFF2-40B4-BE49-F238E27FC236}">
                  <a16:creationId xmlns:a16="http://schemas.microsoft.com/office/drawing/2014/main" id="{CFBD78CA-C271-4B20-826E-B65D2C6B6346}"/>
                </a:ext>
              </a:extLst>
            </p:cNvPr>
            <p:cNvGrpSpPr/>
            <p:nvPr/>
          </p:nvGrpSpPr>
          <p:grpSpPr>
            <a:xfrm>
              <a:off x="3723291" y="2047990"/>
              <a:ext cx="4331811" cy="2393897"/>
              <a:chOff x="6964680" y="1254760"/>
              <a:chExt cx="1440000" cy="1440000"/>
            </a:xfrm>
          </p:grpSpPr>
          <p:sp>
            <p:nvSpPr>
              <p:cNvPr id="1033" name="Téglalap 1032">
                <a:extLst>
                  <a:ext uri="{FF2B5EF4-FFF2-40B4-BE49-F238E27FC236}">
                    <a16:creationId xmlns:a16="http://schemas.microsoft.com/office/drawing/2014/main" id="{223C61D2-559E-468B-9D07-D18C18BF0130}"/>
                  </a:ext>
                </a:extLst>
              </p:cNvPr>
              <p:cNvSpPr/>
              <p:nvPr/>
            </p:nvSpPr>
            <p:spPr>
              <a:xfrm>
                <a:off x="6964680" y="125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34" name="Téglalap 1033">
                <a:extLst>
                  <a:ext uri="{FF2B5EF4-FFF2-40B4-BE49-F238E27FC236}">
                    <a16:creationId xmlns:a16="http://schemas.microsoft.com/office/drawing/2014/main" id="{94A42C76-8CF4-4B76-93ED-F17067B48FFF}"/>
                  </a:ext>
                </a:extLst>
              </p:cNvPr>
              <p:cNvSpPr/>
              <p:nvPr/>
            </p:nvSpPr>
            <p:spPr>
              <a:xfrm>
                <a:off x="7684680" y="125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35" name="Téglalap 1034">
                <a:extLst>
                  <a:ext uri="{FF2B5EF4-FFF2-40B4-BE49-F238E27FC236}">
                    <a16:creationId xmlns:a16="http://schemas.microsoft.com/office/drawing/2014/main" id="{DECE3211-47CD-47F7-B71B-1F9BC1C49A4E}"/>
                  </a:ext>
                </a:extLst>
              </p:cNvPr>
              <p:cNvSpPr/>
              <p:nvPr/>
            </p:nvSpPr>
            <p:spPr>
              <a:xfrm>
                <a:off x="6964680" y="197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36" name="Téglalap 1035">
                <a:extLst>
                  <a:ext uri="{FF2B5EF4-FFF2-40B4-BE49-F238E27FC236}">
                    <a16:creationId xmlns:a16="http://schemas.microsoft.com/office/drawing/2014/main" id="{AD6B9CF0-F301-4281-9430-27CDCDE51BEB}"/>
                  </a:ext>
                </a:extLst>
              </p:cNvPr>
              <p:cNvSpPr/>
              <p:nvPr/>
            </p:nvSpPr>
            <p:spPr>
              <a:xfrm>
                <a:off x="7684680" y="197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44" name="Ellipszis 1043">
              <a:extLst>
                <a:ext uri="{FF2B5EF4-FFF2-40B4-BE49-F238E27FC236}">
                  <a16:creationId xmlns:a16="http://schemas.microsoft.com/office/drawing/2014/main" id="{653D3251-9C24-4F5F-AEE9-CD8F46C12F75}"/>
                </a:ext>
              </a:extLst>
            </p:cNvPr>
            <p:cNvSpPr/>
            <p:nvPr/>
          </p:nvSpPr>
          <p:spPr>
            <a:xfrm>
              <a:off x="3572800" y="1997141"/>
              <a:ext cx="58921" cy="589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Ellipszis 1046">
              <a:extLst>
                <a:ext uri="{FF2B5EF4-FFF2-40B4-BE49-F238E27FC236}">
                  <a16:creationId xmlns:a16="http://schemas.microsoft.com/office/drawing/2014/main" id="{21A9117B-F7EF-48A1-A3E6-88FB14B4FDF4}"/>
                </a:ext>
              </a:extLst>
            </p:cNvPr>
            <p:cNvSpPr/>
            <p:nvPr/>
          </p:nvSpPr>
          <p:spPr>
            <a:xfrm>
              <a:off x="5862048" y="3220566"/>
              <a:ext cx="58921" cy="589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4" name="Szövegdoboz 1063">
              <a:extLst>
                <a:ext uri="{FF2B5EF4-FFF2-40B4-BE49-F238E27FC236}">
                  <a16:creationId xmlns:a16="http://schemas.microsoft.com/office/drawing/2014/main" id="{38FF5C93-AC59-4744-A622-4E6B6CE18F27}"/>
                </a:ext>
              </a:extLst>
            </p:cNvPr>
            <p:cNvSpPr txBox="1"/>
            <p:nvPr/>
          </p:nvSpPr>
          <p:spPr>
            <a:xfrm>
              <a:off x="5921410" y="3175034"/>
              <a:ext cx="577081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camera_center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_[</a:t>
              </a:r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move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cxnSp>
          <p:nvCxnSpPr>
            <p:cNvPr id="1065" name="Egyenes összekötő nyíllal 1064">
              <a:extLst>
                <a:ext uri="{FF2B5EF4-FFF2-40B4-BE49-F238E27FC236}">
                  <a16:creationId xmlns:a16="http://schemas.microsoft.com/office/drawing/2014/main" id="{CD2E9DD0-4D61-4FCC-8F6E-A057BD9E3D56}"/>
                </a:ext>
              </a:extLst>
            </p:cNvPr>
            <p:cNvCxnSpPr>
              <a:cxnSpLocks/>
            </p:cNvCxnSpPr>
            <p:nvPr/>
          </p:nvCxnSpPr>
          <p:spPr>
            <a:xfrm>
              <a:off x="3723291" y="2259950"/>
              <a:ext cx="4331811" cy="0"/>
            </a:xfrm>
            <a:prstGeom prst="straightConnector1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ot"/>
              <a:miter lim="800000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Egyenes összekötő nyíllal 1068">
              <a:extLst>
                <a:ext uri="{FF2B5EF4-FFF2-40B4-BE49-F238E27FC236}">
                  <a16:creationId xmlns:a16="http://schemas.microsoft.com/office/drawing/2014/main" id="{35A342EC-E829-4D7B-A9D6-33F2E01166EE}"/>
                </a:ext>
              </a:extLst>
            </p:cNvPr>
            <p:cNvCxnSpPr>
              <a:cxnSpLocks/>
            </p:cNvCxnSpPr>
            <p:nvPr/>
          </p:nvCxnSpPr>
          <p:spPr>
            <a:xfrm>
              <a:off x="3951938" y="2047990"/>
              <a:ext cx="0" cy="2393897"/>
            </a:xfrm>
            <a:prstGeom prst="straightConnector1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ot"/>
              <a:miter lim="800000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3" name="Szövegdoboz 1072">
              <a:extLst>
                <a:ext uri="{FF2B5EF4-FFF2-40B4-BE49-F238E27FC236}">
                  <a16:creationId xmlns:a16="http://schemas.microsoft.com/office/drawing/2014/main" id="{12FEE415-A773-49D5-B7BC-FEC60AFEFA4A}"/>
                </a:ext>
              </a:extLst>
            </p:cNvPr>
            <p:cNvSpPr txBox="1"/>
            <p:nvPr/>
          </p:nvSpPr>
          <p:spPr>
            <a:xfrm>
              <a:off x="3974079" y="2269234"/>
              <a:ext cx="1154162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camera_size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_[pixel]/</a:t>
              </a:r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camera_count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_[</a:t>
              </a:r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move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cxnSp>
          <p:nvCxnSpPr>
            <p:cNvPr id="1074" name="Egyenes összekötő nyíllal 1073">
              <a:extLst>
                <a:ext uri="{FF2B5EF4-FFF2-40B4-BE49-F238E27FC236}">
                  <a16:creationId xmlns:a16="http://schemas.microsoft.com/office/drawing/2014/main" id="{45110308-651C-4E6E-BB1A-223C37761368}"/>
                </a:ext>
              </a:extLst>
            </p:cNvPr>
            <p:cNvCxnSpPr>
              <a:cxnSpLocks/>
            </p:cNvCxnSpPr>
            <p:nvPr/>
          </p:nvCxnSpPr>
          <p:spPr>
            <a:xfrm>
              <a:off x="6053406" y="3244938"/>
              <a:ext cx="0" cy="1196949"/>
            </a:xfrm>
            <a:prstGeom prst="straightConnector1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ot"/>
              <a:miter lim="800000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Egyenes összekötő nyíllal 1076">
              <a:extLst>
                <a:ext uri="{FF2B5EF4-FFF2-40B4-BE49-F238E27FC236}">
                  <a16:creationId xmlns:a16="http://schemas.microsoft.com/office/drawing/2014/main" id="{03BAF269-D0DE-4823-981D-AE24E694FE81}"/>
                </a:ext>
              </a:extLst>
            </p:cNvPr>
            <p:cNvCxnSpPr>
              <a:cxnSpLocks/>
            </p:cNvCxnSpPr>
            <p:nvPr/>
          </p:nvCxnSpPr>
          <p:spPr>
            <a:xfrm>
              <a:off x="5889197" y="3363387"/>
              <a:ext cx="2165905" cy="0"/>
            </a:xfrm>
            <a:prstGeom prst="straightConnector1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ot"/>
              <a:miter lim="800000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0" name="Szövegdoboz 1079">
              <a:extLst>
                <a:ext uri="{FF2B5EF4-FFF2-40B4-BE49-F238E27FC236}">
                  <a16:creationId xmlns:a16="http://schemas.microsoft.com/office/drawing/2014/main" id="{28C31BE2-3CD5-4B3B-90E5-124CF24C5E83}"/>
                </a:ext>
              </a:extLst>
            </p:cNvPr>
            <p:cNvSpPr txBox="1"/>
            <p:nvPr/>
          </p:nvSpPr>
          <p:spPr>
            <a:xfrm>
              <a:off x="6082870" y="3379468"/>
              <a:ext cx="1529265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camera_radius_size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_[pixel]/</a:t>
              </a:r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camera_radius_count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_[</a:t>
              </a:r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move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081" name="Ellipszis 1080">
              <a:extLst>
                <a:ext uri="{FF2B5EF4-FFF2-40B4-BE49-F238E27FC236}">
                  <a16:creationId xmlns:a16="http://schemas.microsoft.com/office/drawing/2014/main" id="{34BB00FC-078B-4B2D-9BC7-4C36709C43E3}"/>
                </a:ext>
              </a:extLst>
            </p:cNvPr>
            <p:cNvSpPr/>
            <p:nvPr/>
          </p:nvSpPr>
          <p:spPr>
            <a:xfrm>
              <a:off x="8161782" y="4447680"/>
              <a:ext cx="58921" cy="589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Ellipszis 1086">
              <a:extLst>
                <a:ext uri="{FF2B5EF4-FFF2-40B4-BE49-F238E27FC236}">
                  <a16:creationId xmlns:a16="http://schemas.microsoft.com/office/drawing/2014/main" id="{8F08F1FD-4A6C-4A0A-B0C8-0BDF81F82082}"/>
                </a:ext>
              </a:extLst>
            </p:cNvPr>
            <p:cNvSpPr/>
            <p:nvPr/>
          </p:nvSpPr>
          <p:spPr>
            <a:xfrm>
              <a:off x="5688806" y="3058174"/>
              <a:ext cx="58921" cy="589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88" name="Szövegdoboz 1087">
              <a:extLst>
                <a:ext uri="{FF2B5EF4-FFF2-40B4-BE49-F238E27FC236}">
                  <a16:creationId xmlns:a16="http://schemas.microsoft.com/office/drawing/2014/main" id="{AF801DEA-0C2B-41AC-A6D8-56F1965D7ADA}"/>
                </a:ext>
              </a:extLst>
            </p:cNvPr>
            <p:cNvSpPr txBox="1"/>
            <p:nvPr/>
          </p:nvSpPr>
          <p:spPr>
            <a:xfrm>
              <a:off x="5736332" y="2990762"/>
              <a:ext cx="346249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400" dirty="0" err="1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morphy</a:t>
              </a:r>
              <a:r>
                <a:rPr lang="hu-HU" sz="4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hu-HU" sz="400" dirty="0" err="1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move</a:t>
              </a:r>
              <a:r>
                <a:rPr lang="hu-HU" sz="4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cxnSp>
          <p:nvCxnSpPr>
            <p:cNvPr id="1089" name="Egyenes összekötő nyíllal 1088">
              <a:extLst>
                <a:ext uri="{FF2B5EF4-FFF2-40B4-BE49-F238E27FC236}">
                  <a16:creationId xmlns:a16="http://schemas.microsoft.com/office/drawing/2014/main" id="{A012AF03-D400-4D8C-B45C-52A14F499521}"/>
                </a:ext>
              </a:extLst>
            </p:cNvPr>
            <p:cNvCxnSpPr>
              <a:cxnSpLocks/>
              <a:stCxn id="1087" idx="5"/>
              <a:endCxn id="1047" idx="1"/>
            </p:cNvCxnSpPr>
            <p:nvPr/>
          </p:nvCxnSpPr>
          <p:spPr>
            <a:xfrm>
              <a:off x="5739098" y="3108453"/>
              <a:ext cx="131579" cy="120739"/>
            </a:xfrm>
            <a:prstGeom prst="straightConnector1">
              <a:avLst/>
            </a:prstGeom>
            <a:ln w="3175">
              <a:solidFill>
                <a:schemeClr val="accent3">
                  <a:lumMod val="50000"/>
                </a:schemeClr>
              </a:solidFill>
              <a:miter lim="800000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2" name="Szövegdoboz 1091">
              <a:extLst>
                <a:ext uri="{FF2B5EF4-FFF2-40B4-BE49-F238E27FC236}">
                  <a16:creationId xmlns:a16="http://schemas.microsoft.com/office/drawing/2014/main" id="{7F66B94F-4C80-493F-BCDD-A420911F9564}"/>
                </a:ext>
              </a:extLst>
            </p:cNvPr>
            <p:cNvSpPr txBox="1"/>
            <p:nvPr/>
          </p:nvSpPr>
          <p:spPr>
            <a:xfrm>
              <a:off x="5801318" y="3103513"/>
              <a:ext cx="288541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4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0.5f shift</a:t>
              </a:r>
            </a:p>
          </p:txBody>
        </p:sp>
        <p:sp>
          <p:nvSpPr>
            <p:cNvPr id="1096" name="Szövegdoboz 1095">
              <a:extLst>
                <a:ext uri="{FF2B5EF4-FFF2-40B4-BE49-F238E27FC236}">
                  <a16:creationId xmlns:a16="http://schemas.microsoft.com/office/drawing/2014/main" id="{8D3FA524-1FF2-46EA-90E4-2FE5C5043425}"/>
                </a:ext>
              </a:extLst>
            </p:cNvPr>
            <p:cNvSpPr txBox="1"/>
            <p:nvPr/>
          </p:nvSpPr>
          <p:spPr>
            <a:xfrm>
              <a:off x="3622069" y="1943540"/>
              <a:ext cx="605935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camera_box_.p1[</a:t>
              </a:r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coord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097" name="Szövegdoboz 1096">
              <a:extLst>
                <a:ext uri="{FF2B5EF4-FFF2-40B4-BE49-F238E27FC236}">
                  <a16:creationId xmlns:a16="http://schemas.microsoft.com/office/drawing/2014/main" id="{63297776-4BBD-44DE-BF02-734A68B3B34E}"/>
                </a:ext>
              </a:extLst>
            </p:cNvPr>
            <p:cNvSpPr txBox="1"/>
            <p:nvPr/>
          </p:nvSpPr>
          <p:spPr>
            <a:xfrm>
              <a:off x="8212340" y="4390488"/>
              <a:ext cx="605935" cy="61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camera_box_.p2[</a:t>
              </a:r>
              <a:r>
                <a:rPr lang="hu-HU" sz="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coord</a:t>
              </a:r>
              <a:r>
                <a:rPr lang="hu-HU" sz="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</p:grpSp>
      <p:sp>
        <p:nvSpPr>
          <p:cNvPr id="357" name="Ellipszis 356">
            <a:extLst>
              <a:ext uri="{FF2B5EF4-FFF2-40B4-BE49-F238E27FC236}">
                <a16:creationId xmlns:a16="http://schemas.microsoft.com/office/drawing/2014/main" id="{50875A2B-E54E-4AB5-A71F-BCFD1DF37BFA}"/>
              </a:ext>
            </a:extLst>
          </p:cNvPr>
          <p:cNvSpPr/>
          <p:nvPr/>
        </p:nvSpPr>
        <p:spPr>
          <a:xfrm>
            <a:off x="3703335" y="2025334"/>
            <a:ext cx="58921" cy="5890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Szövegdoboz 367">
            <a:extLst>
              <a:ext uri="{FF2B5EF4-FFF2-40B4-BE49-F238E27FC236}">
                <a16:creationId xmlns:a16="http://schemas.microsoft.com/office/drawing/2014/main" id="{733ACE9B-AA05-41E8-B2C2-E4883F860830}"/>
              </a:ext>
            </a:extLst>
          </p:cNvPr>
          <p:cNvSpPr txBox="1"/>
          <p:nvPr/>
        </p:nvSpPr>
        <p:spPr>
          <a:xfrm>
            <a:off x="3753893" y="2067789"/>
            <a:ext cx="72135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Camera_move_box_.p1[</a:t>
            </a:r>
            <a:r>
              <a:rPr lang="hu-HU" sz="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hu-HU" sz="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69" name="Ellipszis 368">
            <a:extLst>
              <a:ext uri="{FF2B5EF4-FFF2-40B4-BE49-F238E27FC236}">
                <a16:creationId xmlns:a16="http://schemas.microsoft.com/office/drawing/2014/main" id="{A6DF88AB-58A9-4D95-8789-6C7D1A7AD638}"/>
              </a:ext>
            </a:extLst>
          </p:cNvPr>
          <p:cNvSpPr/>
          <p:nvPr/>
        </p:nvSpPr>
        <p:spPr>
          <a:xfrm>
            <a:off x="8023331" y="4411309"/>
            <a:ext cx="58921" cy="5890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Szövegdoboz 369">
            <a:extLst>
              <a:ext uri="{FF2B5EF4-FFF2-40B4-BE49-F238E27FC236}">
                <a16:creationId xmlns:a16="http://schemas.microsoft.com/office/drawing/2014/main" id="{293B1999-5A52-4FD8-97C9-5F4473BCDEC0}"/>
              </a:ext>
            </a:extLst>
          </p:cNvPr>
          <p:cNvSpPr txBox="1"/>
          <p:nvPr/>
        </p:nvSpPr>
        <p:spPr>
          <a:xfrm>
            <a:off x="7401277" y="4328933"/>
            <a:ext cx="72135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Camera_move_box_.p2[</a:t>
            </a:r>
            <a:r>
              <a:rPr lang="hu-HU" sz="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hu-HU" sz="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371" name="Egyenes összekötő nyíllal 370">
            <a:extLst>
              <a:ext uri="{FF2B5EF4-FFF2-40B4-BE49-F238E27FC236}">
                <a16:creationId xmlns:a16="http://schemas.microsoft.com/office/drawing/2014/main" id="{9E28BA7B-AB9C-41C1-A34D-3F62AF53C876}"/>
              </a:ext>
            </a:extLst>
          </p:cNvPr>
          <p:cNvCxnSpPr>
            <a:cxnSpLocks/>
            <a:endCxn id="1046" idx="2"/>
          </p:cNvCxnSpPr>
          <p:nvPr/>
        </p:nvCxnSpPr>
        <p:spPr>
          <a:xfrm>
            <a:off x="2184080" y="1315398"/>
            <a:ext cx="678309" cy="1816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prstDash val="sysDot"/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gyenes összekötő nyíllal 372">
            <a:extLst>
              <a:ext uri="{FF2B5EF4-FFF2-40B4-BE49-F238E27FC236}">
                <a16:creationId xmlns:a16="http://schemas.microsoft.com/office/drawing/2014/main" id="{B3FA02DB-0A57-4A93-BEFD-F82572F83F94}"/>
              </a:ext>
            </a:extLst>
          </p:cNvPr>
          <p:cNvCxnSpPr>
            <a:cxnSpLocks/>
            <a:endCxn id="1046" idx="0"/>
          </p:cNvCxnSpPr>
          <p:nvPr/>
        </p:nvCxnSpPr>
        <p:spPr>
          <a:xfrm>
            <a:off x="2891330" y="610781"/>
            <a:ext cx="520" cy="67698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prstDash val="sysDot"/>
            <a:miter lim="800000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Szövegdoboz 373">
            <a:extLst>
              <a:ext uri="{FF2B5EF4-FFF2-40B4-BE49-F238E27FC236}">
                <a16:creationId xmlns:a16="http://schemas.microsoft.com/office/drawing/2014/main" id="{B09A5A84-C98D-4B2D-943B-8DA56D81909B}"/>
              </a:ext>
            </a:extLst>
          </p:cNvPr>
          <p:cNvSpPr txBox="1"/>
          <p:nvPr/>
        </p:nvSpPr>
        <p:spPr>
          <a:xfrm>
            <a:off x="2255020" y="1186517"/>
            <a:ext cx="663643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draw_box_offset</a:t>
            </a:r>
            <a:r>
              <a:rPr lang="hu-HU" sz="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_[pixel]</a:t>
            </a:r>
          </a:p>
        </p:txBody>
      </p:sp>
    </p:spTree>
    <p:extLst>
      <p:ext uri="{BB962C8B-B14F-4D97-AF65-F5344CB8AC3E}">
        <p14:creationId xmlns:p14="http://schemas.microsoft.com/office/powerpoint/2010/main" val="301585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C63389B3-47CA-4B0C-9BAA-E5A9240E66C4}"/>
              </a:ext>
            </a:extLst>
          </p:cNvPr>
          <p:cNvGrpSpPr/>
          <p:nvPr/>
        </p:nvGrpSpPr>
        <p:grpSpPr>
          <a:xfrm>
            <a:off x="2184080" y="610781"/>
            <a:ext cx="7424054" cy="5283008"/>
            <a:chOff x="3855401" y="1265162"/>
            <a:chExt cx="2268000" cy="1614366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AAC99CE-B893-41D8-BDC0-64B08882BDFE}"/>
                </a:ext>
              </a:extLst>
            </p:cNvPr>
            <p:cNvSpPr/>
            <p:nvPr/>
          </p:nvSpPr>
          <p:spPr>
            <a:xfrm>
              <a:off x="3855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C01C24E0-74E5-4229-A9D9-0322FC101658}"/>
                </a:ext>
              </a:extLst>
            </p:cNvPr>
            <p:cNvSpPr/>
            <p:nvPr/>
          </p:nvSpPr>
          <p:spPr>
            <a:xfrm>
              <a:off x="3963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706181A2-3E56-4AB0-AD71-D6BDDF632856}"/>
                </a:ext>
              </a:extLst>
            </p:cNvPr>
            <p:cNvSpPr/>
            <p:nvPr/>
          </p:nvSpPr>
          <p:spPr>
            <a:xfrm>
              <a:off x="4071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02A2BCB-6DAA-4753-82FD-57F820D7A951}"/>
                </a:ext>
              </a:extLst>
            </p:cNvPr>
            <p:cNvSpPr/>
            <p:nvPr/>
          </p:nvSpPr>
          <p:spPr>
            <a:xfrm>
              <a:off x="4179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1D9F041A-B953-4CBA-BA16-BC2C4529389B}"/>
                </a:ext>
              </a:extLst>
            </p:cNvPr>
            <p:cNvSpPr/>
            <p:nvPr/>
          </p:nvSpPr>
          <p:spPr>
            <a:xfrm>
              <a:off x="4287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48860636-A640-4CA1-8353-806962E11174}"/>
                </a:ext>
              </a:extLst>
            </p:cNvPr>
            <p:cNvSpPr/>
            <p:nvPr/>
          </p:nvSpPr>
          <p:spPr>
            <a:xfrm>
              <a:off x="4395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3129EE7A-EA84-45BF-AA82-F77A169EDD85}"/>
                </a:ext>
              </a:extLst>
            </p:cNvPr>
            <p:cNvSpPr/>
            <p:nvPr/>
          </p:nvSpPr>
          <p:spPr>
            <a:xfrm>
              <a:off x="4503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502FDC9F-EF7B-429B-85F7-01C345DC6AED}"/>
                </a:ext>
              </a:extLst>
            </p:cNvPr>
            <p:cNvSpPr/>
            <p:nvPr/>
          </p:nvSpPr>
          <p:spPr>
            <a:xfrm>
              <a:off x="4611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64EF169E-EAEE-48A2-9B53-9E947FC49DD4}"/>
                </a:ext>
              </a:extLst>
            </p:cNvPr>
            <p:cNvSpPr/>
            <p:nvPr/>
          </p:nvSpPr>
          <p:spPr>
            <a:xfrm>
              <a:off x="4719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EEED7F81-B181-4FB8-B870-494E06CDD847}"/>
                </a:ext>
              </a:extLst>
            </p:cNvPr>
            <p:cNvSpPr/>
            <p:nvPr/>
          </p:nvSpPr>
          <p:spPr>
            <a:xfrm>
              <a:off x="4827401" y="1265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01A556CA-03E6-42FA-9925-D9AFDCB4C094}"/>
                </a:ext>
              </a:extLst>
            </p:cNvPr>
            <p:cNvSpPr/>
            <p:nvPr/>
          </p:nvSpPr>
          <p:spPr>
            <a:xfrm>
              <a:off x="4935401" y="1265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D7B46C94-3BEF-42C4-84F5-6E5849807146}"/>
                </a:ext>
              </a:extLst>
            </p:cNvPr>
            <p:cNvSpPr/>
            <p:nvPr/>
          </p:nvSpPr>
          <p:spPr>
            <a:xfrm>
              <a:off x="4935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248C26CC-12F5-42C0-BDC0-9E861DCDEF2F}"/>
                </a:ext>
              </a:extLst>
            </p:cNvPr>
            <p:cNvSpPr/>
            <p:nvPr/>
          </p:nvSpPr>
          <p:spPr>
            <a:xfrm>
              <a:off x="3855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09939E72-3359-47CB-AA71-428041CECA36}"/>
                </a:ext>
              </a:extLst>
            </p:cNvPr>
            <p:cNvSpPr/>
            <p:nvPr/>
          </p:nvSpPr>
          <p:spPr>
            <a:xfrm>
              <a:off x="3963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75FB61F2-F034-4714-85FA-C027AD741CA5}"/>
                </a:ext>
              </a:extLst>
            </p:cNvPr>
            <p:cNvSpPr/>
            <p:nvPr/>
          </p:nvSpPr>
          <p:spPr>
            <a:xfrm>
              <a:off x="4071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E92F4834-416D-4F02-91D6-F9F587E79E48}"/>
                </a:ext>
              </a:extLst>
            </p:cNvPr>
            <p:cNvSpPr/>
            <p:nvPr/>
          </p:nvSpPr>
          <p:spPr>
            <a:xfrm>
              <a:off x="4179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7C3FEB3C-B3DF-4562-9BCC-C876236C1EC7}"/>
                </a:ext>
              </a:extLst>
            </p:cNvPr>
            <p:cNvSpPr/>
            <p:nvPr/>
          </p:nvSpPr>
          <p:spPr>
            <a:xfrm>
              <a:off x="4287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6F7EA3E3-06FE-4408-BF02-FC695BBF1F97}"/>
                </a:ext>
              </a:extLst>
            </p:cNvPr>
            <p:cNvSpPr/>
            <p:nvPr/>
          </p:nvSpPr>
          <p:spPr>
            <a:xfrm>
              <a:off x="4395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6AF522C5-EBD7-4E9B-9077-B983EB674EBB}"/>
                </a:ext>
              </a:extLst>
            </p:cNvPr>
            <p:cNvSpPr/>
            <p:nvPr/>
          </p:nvSpPr>
          <p:spPr>
            <a:xfrm>
              <a:off x="4503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C4B9D5C-844E-403E-9C18-1E88581C46E4}"/>
                </a:ext>
              </a:extLst>
            </p:cNvPr>
            <p:cNvSpPr/>
            <p:nvPr/>
          </p:nvSpPr>
          <p:spPr>
            <a:xfrm>
              <a:off x="4611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825B67DF-8348-4578-A91B-C0901452DCC5}"/>
                </a:ext>
              </a:extLst>
            </p:cNvPr>
            <p:cNvSpPr/>
            <p:nvPr/>
          </p:nvSpPr>
          <p:spPr>
            <a:xfrm>
              <a:off x="4719401" y="137350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47F0C6D8-479B-4752-A8DE-3B238ABEEDE2}"/>
                </a:ext>
              </a:extLst>
            </p:cNvPr>
            <p:cNvSpPr/>
            <p:nvPr/>
          </p:nvSpPr>
          <p:spPr>
            <a:xfrm>
              <a:off x="4827401" y="137350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EA21A9C5-929E-4950-969B-D2B41C156333}"/>
                </a:ext>
              </a:extLst>
            </p:cNvPr>
            <p:cNvSpPr/>
            <p:nvPr/>
          </p:nvSpPr>
          <p:spPr>
            <a:xfrm>
              <a:off x="3855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EEA1042C-9951-4EEA-BA52-89E6A3EC41EF}"/>
                </a:ext>
              </a:extLst>
            </p:cNvPr>
            <p:cNvSpPr/>
            <p:nvPr/>
          </p:nvSpPr>
          <p:spPr>
            <a:xfrm>
              <a:off x="3963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AED81766-5C7A-4DB7-A432-F0F3FABB541B}"/>
                </a:ext>
              </a:extLst>
            </p:cNvPr>
            <p:cNvSpPr/>
            <p:nvPr/>
          </p:nvSpPr>
          <p:spPr>
            <a:xfrm>
              <a:off x="4071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0D832868-A1D4-41C2-A3BF-58FB046E60C3}"/>
                </a:ext>
              </a:extLst>
            </p:cNvPr>
            <p:cNvSpPr/>
            <p:nvPr/>
          </p:nvSpPr>
          <p:spPr>
            <a:xfrm>
              <a:off x="4179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B734726C-0325-4400-8BB7-A0237AE7B086}"/>
                </a:ext>
              </a:extLst>
            </p:cNvPr>
            <p:cNvSpPr/>
            <p:nvPr/>
          </p:nvSpPr>
          <p:spPr>
            <a:xfrm>
              <a:off x="4287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F9152C86-0F38-46F0-85FF-867D3F1C901C}"/>
                </a:ext>
              </a:extLst>
            </p:cNvPr>
            <p:cNvSpPr/>
            <p:nvPr/>
          </p:nvSpPr>
          <p:spPr>
            <a:xfrm>
              <a:off x="4395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62FCAC1D-08D7-47BA-AD1F-BB2295E5572B}"/>
                </a:ext>
              </a:extLst>
            </p:cNvPr>
            <p:cNvSpPr/>
            <p:nvPr/>
          </p:nvSpPr>
          <p:spPr>
            <a:xfrm>
              <a:off x="4503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4A03A655-8033-4B7B-8CBF-8CAD10C4995A}"/>
                </a:ext>
              </a:extLst>
            </p:cNvPr>
            <p:cNvSpPr/>
            <p:nvPr/>
          </p:nvSpPr>
          <p:spPr>
            <a:xfrm>
              <a:off x="4611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92623F93-6DC0-45E5-AE66-6D98AF4659F5}"/>
                </a:ext>
              </a:extLst>
            </p:cNvPr>
            <p:cNvSpPr/>
            <p:nvPr/>
          </p:nvSpPr>
          <p:spPr>
            <a:xfrm>
              <a:off x="4719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66D4EDCA-C53D-4B9A-8056-D6623E40019A}"/>
                </a:ext>
              </a:extLst>
            </p:cNvPr>
            <p:cNvSpPr/>
            <p:nvPr/>
          </p:nvSpPr>
          <p:spPr>
            <a:xfrm>
              <a:off x="4827401" y="148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7157A255-D9E9-4067-81AF-4FF33C897AF9}"/>
                </a:ext>
              </a:extLst>
            </p:cNvPr>
            <p:cNvSpPr/>
            <p:nvPr/>
          </p:nvSpPr>
          <p:spPr>
            <a:xfrm>
              <a:off x="4935401" y="148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0CC7899C-8BCF-4416-830D-C6F5E5A5A96E}"/>
                </a:ext>
              </a:extLst>
            </p:cNvPr>
            <p:cNvSpPr/>
            <p:nvPr/>
          </p:nvSpPr>
          <p:spPr>
            <a:xfrm>
              <a:off x="4935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3A433006-7B71-43E6-9C2D-1C14EF130E91}"/>
                </a:ext>
              </a:extLst>
            </p:cNvPr>
            <p:cNvSpPr/>
            <p:nvPr/>
          </p:nvSpPr>
          <p:spPr>
            <a:xfrm>
              <a:off x="3855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D565AEA8-5CB5-42C7-BF55-AA98066BFC62}"/>
                </a:ext>
              </a:extLst>
            </p:cNvPr>
            <p:cNvSpPr/>
            <p:nvPr/>
          </p:nvSpPr>
          <p:spPr>
            <a:xfrm>
              <a:off x="3963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A78F202-E34A-446D-971F-AFB287FEEEBB}"/>
                </a:ext>
              </a:extLst>
            </p:cNvPr>
            <p:cNvSpPr/>
            <p:nvPr/>
          </p:nvSpPr>
          <p:spPr>
            <a:xfrm>
              <a:off x="4071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C26BC809-2DB1-4447-B883-BE559C5DD55D}"/>
                </a:ext>
              </a:extLst>
            </p:cNvPr>
            <p:cNvSpPr/>
            <p:nvPr/>
          </p:nvSpPr>
          <p:spPr>
            <a:xfrm>
              <a:off x="4179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45972D4C-C4A9-4995-A6C6-997D25A91D15}"/>
                </a:ext>
              </a:extLst>
            </p:cNvPr>
            <p:cNvSpPr/>
            <p:nvPr/>
          </p:nvSpPr>
          <p:spPr>
            <a:xfrm>
              <a:off x="4287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E5B33B25-B606-429D-8DA5-725C96840B19}"/>
                </a:ext>
              </a:extLst>
            </p:cNvPr>
            <p:cNvSpPr/>
            <p:nvPr/>
          </p:nvSpPr>
          <p:spPr>
            <a:xfrm>
              <a:off x="4395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09BDCDB5-771A-4D12-981E-2C4ABAA691C3}"/>
                </a:ext>
              </a:extLst>
            </p:cNvPr>
            <p:cNvSpPr/>
            <p:nvPr/>
          </p:nvSpPr>
          <p:spPr>
            <a:xfrm>
              <a:off x="4503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02DA98AE-58B7-4C2F-B2D8-F5025B5158E6}"/>
                </a:ext>
              </a:extLst>
            </p:cNvPr>
            <p:cNvSpPr/>
            <p:nvPr/>
          </p:nvSpPr>
          <p:spPr>
            <a:xfrm>
              <a:off x="4611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23672FE2-D665-4D85-9143-326B99E952C9}"/>
                </a:ext>
              </a:extLst>
            </p:cNvPr>
            <p:cNvSpPr/>
            <p:nvPr/>
          </p:nvSpPr>
          <p:spPr>
            <a:xfrm>
              <a:off x="4719401" y="158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8E279EAC-E534-4372-A193-52888299BE1C}"/>
                </a:ext>
              </a:extLst>
            </p:cNvPr>
            <p:cNvSpPr/>
            <p:nvPr/>
          </p:nvSpPr>
          <p:spPr>
            <a:xfrm>
              <a:off x="4827401" y="158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8D0E9E94-3FDE-4DD0-A128-7E7A395CFFCA}"/>
                </a:ext>
              </a:extLst>
            </p:cNvPr>
            <p:cNvSpPr/>
            <p:nvPr/>
          </p:nvSpPr>
          <p:spPr>
            <a:xfrm>
              <a:off x="3855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93A07DC7-D3B5-4F57-9183-508CF77BD4C2}"/>
                </a:ext>
              </a:extLst>
            </p:cNvPr>
            <p:cNvSpPr/>
            <p:nvPr/>
          </p:nvSpPr>
          <p:spPr>
            <a:xfrm>
              <a:off x="3963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1AD81D8C-9C2D-48DD-A7AF-347B39AAFB66}"/>
                </a:ext>
              </a:extLst>
            </p:cNvPr>
            <p:cNvSpPr/>
            <p:nvPr/>
          </p:nvSpPr>
          <p:spPr>
            <a:xfrm>
              <a:off x="4071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C6A413BA-B392-4461-80A4-7F731FA03FE7}"/>
                </a:ext>
              </a:extLst>
            </p:cNvPr>
            <p:cNvSpPr/>
            <p:nvPr/>
          </p:nvSpPr>
          <p:spPr>
            <a:xfrm>
              <a:off x="4179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BE47C3E7-159C-4C15-A321-3C214A0EB527}"/>
                </a:ext>
              </a:extLst>
            </p:cNvPr>
            <p:cNvSpPr/>
            <p:nvPr/>
          </p:nvSpPr>
          <p:spPr>
            <a:xfrm>
              <a:off x="4287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4BD4B646-1402-419D-A740-7F574A55303C}"/>
                </a:ext>
              </a:extLst>
            </p:cNvPr>
            <p:cNvSpPr/>
            <p:nvPr/>
          </p:nvSpPr>
          <p:spPr>
            <a:xfrm>
              <a:off x="4395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771DDBBC-D5B6-4DE7-99DE-3C426FFD746A}"/>
                </a:ext>
              </a:extLst>
            </p:cNvPr>
            <p:cNvSpPr/>
            <p:nvPr/>
          </p:nvSpPr>
          <p:spPr>
            <a:xfrm>
              <a:off x="4503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C3DC5ACF-7868-4551-B49C-E971525EC129}"/>
                </a:ext>
              </a:extLst>
            </p:cNvPr>
            <p:cNvSpPr/>
            <p:nvPr/>
          </p:nvSpPr>
          <p:spPr>
            <a:xfrm>
              <a:off x="4611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D25F9C00-3E68-47A5-91D7-293D1311A678}"/>
                </a:ext>
              </a:extLst>
            </p:cNvPr>
            <p:cNvSpPr/>
            <p:nvPr/>
          </p:nvSpPr>
          <p:spPr>
            <a:xfrm>
              <a:off x="4719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27F73CB7-014E-450F-879E-42279D4834C8}"/>
                </a:ext>
              </a:extLst>
            </p:cNvPr>
            <p:cNvSpPr/>
            <p:nvPr/>
          </p:nvSpPr>
          <p:spPr>
            <a:xfrm>
              <a:off x="4827401" y="169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F2A86854-0D69-40CC-9CB6-27C8D0B26575}"/>
                </a:ext>
              </a:extLst>
            </p:cNvPr>
            <p:cNvSpPr/>
            <p:nvPr/>
          </p:nvSpPr>
          <p:spPr>
            <a:xfrm>
              <a:off x="4935401" y="169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D1863B58-A581-4324-ABC6-2C7D125E6017}"/>
                </a:ext>
              </a:extLst>
            </p:cNvPr>
            <p:cNvSpPr/>
            <p:nvPr/>
          </p:nvSpPr>
          <p:spPr>
            <a:xfrm>
              <a:off x="4935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4556477-9D7A-4E17-9C39-CFC2302CB7C9}"/>
                </a:ext>
              </a:extLst>
            </p:cNvPr>
            <p:cNvSpPr/>
            <p:nvPr/>
          </p:nvSpPr>
          <p:spPr>
            <a:xfrm>
              <a:off x="3855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FEB89475-8A0D-489C-9DF0-079FA521F98A}"/>
                </a:ext>
              </a:extLst>
            </p:cNvPr>
            <p:cNvSpPr/>
            <p:nvPr/>
          </p:nvSpPr>
          <p:spPr>
            <a:xfrm>
              <a:off x="3963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A3FDA071-3FE1-4F91-890B-F2385AD9371D}"/>
                </a:ext>
              </a:extLst>
            </p:cNvPr>
            <p:cNvSpPr/>
            <p:nvPr/>
          </p:nvSpPr>
          <p:spPr>
            <a:xfrm>
              <a:off x="4071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442F0CF3-F8FF-4B92-B8E4-1FA229D060E3}"/>
                </a:ext>
              </a:extLst>
            </p:cNvPr>
            <p:cNvSpPr/>
            <p:nvPr/>
          </p:nvSpPr>
          <p:spPr>
            <a:xfrm>
              <a:off x="4179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672449BE-0161-421A-9452-F7E3BAD7E547}"/>
                </a:ext>
              </a:extLst>
            </p:cNvPr>
            <p:cNvSpPr/>
            <p:nvPr/>
          </p:nvSpPr>
          <p:spPr>
            <a:xfrm>
              <a:off x="4287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D162E07B-AD42-49C6-AA34-A83E557D19BA}"/>
                </a:ext>
              </a:extLst>
            </p:cNvPr>
            <p:cNvSpPr/>
            <p:nvPr/>
          </p:nvSpPr>
          <p:spPr>
            <a:xfrm>
              <a:off x="4395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5AD6171A-DD58-468B-8B5B-F24FF796E6F6}"/>
                </a:ext>
              </a:extLst>
            </p:cNvPr>
            <p:cNvSpPr/>
            <p:nvPr/>
          </p:nvSpPr>
          <p:spPr>
            <a:xfrm>
              <a:off x="4503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E0A89876-26EA-4F96-89FC-EE07FC7FC138}"/>
                </a:ext>
              </a:extLst>
            </p:cNvPr>
            <p:cNvSpPr/>
            <p:nvPr/>
          </p:nvSpPr>
          <p:spPr>
            <a:xfrm>
              <a:off x="4611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179A4F69-DFD2-4555-B7AA-E5DC500C1757}"/>
                </a:ext>
              </a:extLst>
            </p:cNvPr>
            <p:cNvSpPr/>
            <p:nvPr/>
          </p:nvSpPr>
          <p:spPr>
            <a:xfrm>
              <a:off x="4719401" y="1804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B3D906DF-BF4D-4CBC-B5F1-A8CDDACCE135}"/>
                </a:ext>
              </a:extLst>
            </p:cNvPr>
            <p:cNvSpPr/>
            <p:nvPr/>
          </p:nvSpPr>
          <p:spPr>
            <a:xfrm>
              <a:off x="4827401" y="1804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4963B38D-3F15-4899-9677-EDE60B6D2484}"/>
                </a:ext>
              </a:extLst>
            </p:cNvPr>
            <p:cNvSpPr/>
            <p:nvPr/>
          </p:nvSpPr>
          <p:spPr>
            <a:xfrm>
              <a:off x="3855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8D37D713-ECF3-4F4F-85E9-D0862CF1D473}"/>
                </a:ext>
              </a:extLst>
            </p:cNvPr>
            <p:cNvSpPr/>
            <p:nvPr/>
          </p:nvSpPr>
          <p:spPr>
            <a:xfrm>
              <a:off x="3963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03035F8F-DD7E-4BF0-8DAF-1B81A68F5D6D}"/>
                </a:ext>
              </a:extLst>
            </p:cNvPr>
            <p:cNvSpPr/>
            <p:nvPr/>
          </p:nvSpPr>
          <p:spPr>
            <a:xfrm>
              <a:off x="4071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6AD2999F-DB90-46F0-BBDC-353D38747044}"/>
                </a:ext>
              </a:extLst>
            </p:cNvPr>
            <p:cNvSpPr/>
            <p:nvPr/>
          </p:nvSpPr>
          <p:spPr>
            <a:xfrm>
              <a:off x="4179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BE1BABEE-A055-4452-AB79-7123886ED232}"/>
                </a:ext>
              </a:extLst>
            </p:cNvPr>
            <p:cNvSpPr/>
            <p:nvPr/>
          </p:nvSpPr>
          <p:spPr>
            <a:xfrm>
              <a:off x="4287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1624A440-EB7A-4F38-AB03-7C6B3947EB9F}"/>
                </a:ext>
              </a:extLst>
            </p:cNvPr>
            <p:cNvSpPr/>
            <p:nvPr/>
          </p:nvSpPr>
          <p:spPr>
            <a:xfrm>
              <a:off x="4395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3A4FCA3D-626F-406B-AC84-5D530D15B396}"/>
                </a:ext>
              </a:extLst>
            </p:cNvPr>
            <p:cNvSpPr/>
            <p:nvPr/>
          </p:nvSpPr>
          <p:spPr>
            <a:xfrm>
              <a:off x="4503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EC818118-FB1A-4E74-95BF-B9D33C3AC770}"/>
                </a:ext>
              </a:extLst>
            </p:cNvPr>
            <p:cNvSpPr/>
            <p:nvPr/>
          </p:nvSpPr>
          <p:spPr>
            <a:xfrm>
              <a:off x="4611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C30C3F48-F3C2-4C2C-AA3B-A86CC2F97CD2}"/>
                </a:ext>
              </a:extLst>
            </p:cNvPr>
            <p:cNvSpPr/>
            <p:nvPr/>
          </p:nvSpPr>
          <p:spPr>
            <a:xfrm>
              <a:off x="4719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1ADD2BE-A59F-403C-83BF-8C1D26AD4F13}"/>
                </a:ext>
              </a:extLst>
            </p:cNvPr>
            <p:cNvSpPr/>
            <p:nvPr/>
          </p:nvSpPr>
          <p:spPr>
            <a:xfrm>
              <a:off x="4827401" y="1912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D32EBF45-0352-4373-9DF6-9C1819FDC536}"/>
                </a:ext>
              </a:extLst>
            </p:cNvPr>
            <p:cNvSpPr/>
            <p:nvPr/>
          </p:nvSpPr>
          <p:spPr>
            <a:xfrm>
              <a:off x="4935401" y="1912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29E7577F-B6F3-405B-B0DF-6410C8126100}"/>
                </a:ext>
              </a:extLst>
            </p:cNvPr>
            <p:cNvSpPr/>
            <p:nvPr/>
          </p:nvSpPr>
          <p:spPr>
            <a:xfrm>
              <a:off x="4935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" name="Téglalap 82">
              <a:extLst>
                <a:ext uri="{FF2B5EF4-FFF2-40B4-BE49-F238E27FC236}">
                  <a16:creationId xmlns:a16="http://schemas.microsoft.com/office/drawing/2014/main" id="{7C5BFE0E-E380-49DD-9D83-14E4967D0399}"/>
                </a:ext>
              </a:extLst>
            </p:cNvPr>
            <p:cNvSpPr/>
            <p:nvPr/>
          </p:nvSpPr>
          <p:spPr>
            <a:xfrm>
              <a:off x="3855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Téglalap 83">
              <a:extLst>
                <a:ext uri="{FF2B5EF4-FFF2-40B4-BE49-F238E27FC236}">
                  <a16:creationId xmlns:a16="http://schemas.microsoft.com/office/drawing/2014/main" id="{AE57745C-9493-4C19-AE26-5BC2BF056C2C}"/>
                </a:ext>
              </a:extLst>
            </p:cNvPr>
            <p:cNvSpPr/>
            <p:nvPr/>
          </p:nvSpPr>
          <p:spPr>
            <a:xfrm>
              <a:off x="3963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620CBB3A-AA2F-4382-92B6-60204EFA02A5}"/>
                </a:ext>
              </a:extLst>
            </p:cNvPr>
            <p:cNvSpPr/>
            <p:nvPr/>
          </p:nvSpPr>
          <p:spPr>
            <a:xfrm>
              <a:off x="4071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Téglalap 85">
              <a:extLst>
                <a:ext uri="{FF2B5EF4-FFF2-40B4-BE49-F238E27FC236}">
                  <a16:creationId xmlns:a16="http://schemas.microsoft.com/office/drawing/2014/main" id="{0A98D122-1206-4AE1-A6BF-3B5F6B38FFED}"/>
                </a:ext>
              </a:extLst>
            </p:cNvPr>
            <p:cNvSpPr/>
            <p:nvPr/>
          </p:nvSpPr>
          <p:spPr>
            <a:xfrm>
              <a:off x="4179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7" name="Téglalap 86">
              <a:extLst>
                <a:ext uri="{FF2B5EF4-FFF2-40B4-BE49-F238E27FC236}">
                  <a16:creationId xmlns:a16="http://schemas.microsoft.com/office/drawing/2014/main" id="{DEB30B5C-B43B-43D1-8C3A-2666D49AC9D6}"/>
                </a:ext>
              </a:extLst>
            </p:cNvPr>
            <p:cNvSpPr/>
            <p:nvPr/>
          </p:nvSpPr>
          <p:spPr>
            <a:xfrm>
              <a:off x="4287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8" name="Téglalap 87">
              <a:extLst>
                <a:ext uri="{FF2B5EF4-FFF2-40B4-BE49-F238E27FC236}">
                  <a16:creationId xmlns:a16="http://schemas.microsoft.com/office/drawing/2014/main" id="{925F5F07-9EA5-4F34-B569-A1EFF991682D}"/>
                </a:ext>
              </a:extLst>
            </p:cNvPr>
            <p:cNvSpPr/>
            <p:nvPr/>
          </p:nvSpPr>
          <p:spPr>
            <a:xfrm>
              <a:off x="4395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9" name="Téglalap 88">
              <a:extLst>
                <a:ext uri="{FF2B5EF4-FFF2-40B4-BE49-F238E27FC236}">
                  <a16:creationId xmlns:a16="http://schemas.microsoft.com/office/drawing/2014/main" id="{CAD584AC-2237-434A-9C3B-740B96B43524}"/>
                </a:ext>
              </a:extLst>
            </p:cNvPr>
            <p:cNvSpPr/>
            <p:nvPr/>
          </p:nvSpPr>
          <p:spPr>
            <a:xfrm>
              <a:off x="4503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675AC794-1A61-4854-BB79-E24ED34DCE92}"/>
                </a:ext>
              </a:extLst>
            </p:cNvPr>
            <p:cNvSpPr/>
            <p:nvPr/>
          </p:nvSpPr>
          <p:spPr>
            <a:xfrm>
              <a:off x="4611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1751251C-6B3B-4D90-9870-7269F9E92E49}"/>
                </a:ext>
              </a:extLst>
            </p:cNvPr>
            <p:cNvSpPr/>
            <p:nvPr/>
          </p:nvSpPr>
          <p:spPr>
            <a:xfrm>
              <a:off x="4719401" y="2020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0D9BF5E-E479-4162-BC0D-FD3B25D6AE2B}"/>
                </a:ext>
              </a:extLst>
            </p:cNvPr>
            <p:cNvSpPr/>
            <p:nvPr/>
          </p:nvSpPr>
          <p:spPr>
            <a:xfrm>
              <a:off x="4827401" y="2020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F0F3AAF2-72F8-48D5-A35F-BCC5E77CBE8D}"/>
                </a:ext>
              </a:extLst>
            </p:cNvPr>
            <p:cNvSpPr/>
            <p:nvPr/>
          </p:nvSpPr>
          <p:spPr>
            <a:xfrm>
              <a:off x="3855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E33D4F9F-6D02-4A94-A058-C250598CB93F}"/>
                </a:ext>
              </a:extLst>
            </p:cNvPr>
            <p:cNvSpPr/>
            <p:nvPr/>
          </p:nvSpPr>
          <p:spPr>
            <a:xfrm>
              <a:off x="3963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Téglalap 94">
              <a:extLst>
                <a:ext uri="{FF2B5EF4-FFF2-40B4-BE49-F238E27FC236}">
                  <a16:creationId xmlns:a16="http://schemas.microsoft.com/office/drawing/2014/main" id="{984E7F80-C65D-4AF3-88D0-ADAF4942B3F9}"/>
                </a:ext>
              </a:extLst>
            </p:cNvPr>
            <p:cNvSpPr/>
            <p:nvPr/>
          </p:nvSpPr>
          <p:spPr>
            <a:xfrm>
              <a:off x="4071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Téglalap 95">
              <a:extLst>
                <a:ext uri="{FF2B5EF4-FFF2-40B4-BE49-F238E27FC236}">
                  <a16:creationId xmlns:a16="http://schemas.microsoft.com/office/drawing/2014/main" id="{92B5D0A8-F908-4783-90E8-B5FB3AAC4A3C}"/>
                </a:ext>
              </a:extLst>
            </p:cNvPr>
            <p:cNvSpPr/>
            <p:nvPr/>
          </p:nvSpPr>
          <p:spPr>
            <a:xfrm>
              <a:off x="4179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Téglalap 96">
              <a:extLst>
                <a:ext uri="{FF2B5EF4-FFF2-40B4-BE49-F238E27FC236}">
                  <a16:creationId xmlns:a16="http://schemas.microsoft.com/office/drawing/2014/main" id="{5CF6E6CF-8260-4993-86C8-44C373C9883B}"/>
                </a:ext>
              </a:extLst>
            </p:cNvPr>
            <p:cNvSpPr/>
            <p:nvPr/>
          </p:nvSpPr>
          <p:spPr>
            <a:xfrm>
              <a:off x="4287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Téglalap 97">
              <a:extLst>
                <a:ext uri="{FF2B5EF4-FFF2-40B4-BE49-F238E27FC236}">
                  <a16:creationId xmlns:a16="http://schemas.microsoft.com/office/drawing/2014/main" id="{ECC504A1-446E-4668-ACE8-8C1871A43C71}"/>
                </a:ext>
              </a:extLst>
            </p:cNvPr>
            <p:cNvSpPr/>
            <p:nvPr/>
          </p:nvSpPr>
          <p:spPr>
            <a:xfrm>
              <a:off x="4395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F8C6B9FE-A47F-4EB5-8CFC-E052B8999AF6}"/>
                </a:ext>
              </a:extLst>
            </p:cNvPr>
            <p:cNvSpPr/>
            <p:nvPr/>
          </p:nvSpPr>
          <p:spPr>
            <a:xfrm>
              <a:off x="4503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Téglalap 99">
              <a:extLst>
                <a:ext uri="{FF2B5EF4-FFF2-40B4-BE49-F238E27FC236}">
                  <a16:creationId xmlns:a16="http://schemas.microsoft.com/office/drawing/2014/main" id="{8BE1A8D0-DE16-4529-9290-8AEECD799EC9}"/>
                </a:ext>
              </a:extLst>
            </p:cNvPr>
            <p:cNvSpPr/>
            <p:nvPr/>
          </p:nvSpPr>
          <p:spPr>
            <a:xfrm>
              <a:off x="4611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" name="Téglalap 100">
              <a:extLst>
                <a:ext uri="{FF2B5EF4-FFF2-40B4-BE49-F238E27FC236}">
                  <a16:creationId xmlns:a16="http://schemas.microsoft.com/office/drawing/2014/main" id="{75452DA4-46F1-49C9-A455-8AABC94F39F5}"/>
                </a:ext>
              </a:extLst>
            </p:cNvPr>
            <p:cNvSpPr/>
            <p:nvPr/>
          </p:nvSpPr>
          <p:spPr>
            <a:xfrm>
              <a:off x="4719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Téglalap 101">
              <a:extLst>
                <a:ext uri="{FF2B5EF4-FFF2-40B4-BE49-F238E27FC236}">
                  <a16:creationId xmlns:a16="http://schemas.microsoft.com/office/drawing/2014/main" id="{8948AC5F-A037-4869-895B-FE4D44661BD3}"/>
                </a:ext>
              </a:extLst>
            </p:cNvPr>
            <p:cNvSpPr/>
            <p:nvPr/>
          </p:nvSpPr>
          <p:spPr>
            <a:xfrm>
              <a:off x="4827401" y="2128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Téglalap 102">
              <a:extLst>
                <a:ext uri="{FF2B5EF4-FFF2-40B4-BE49-F238E27FC236}">
                  <a16:creationId xmlns:a16="http://schemas.microsoft.com/office/drawing/2014/main" id="{2C7BAF32-9E8E-4F80-932E-47EC5FEB0693}"/>
                </a:ext>
              </a:extLst>
            </p:cNvPr>
            <p:cNvSpPr/>
            <p:nvPr/>
          </p:nvSpPr>
          <p:spPr>
            <a:xfrm>
              <a:off x="4935401" y="2128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Téglalap 103">
              <a:extLst>
                <a:ext uri="{FF2B5EF4-FFF2-40B4-BE49-F238E27FC236}">
                  <a16:creationId xmlns:a16="http://schemas.microsoft.com/office/drawing/2014/main" id="{30A8AB1C-668E-41D7-A529-7D6677905D44}"/>
                </a:ext>
              </a:extLst>
            </p:cNvPr>
            <p:cNvSpPr/>
            <p:nvPr/>
          </p:nvSpPr>
          <p:spPr>
            <a:xfrm>
              <a:off x="4935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D77095BE-E015-4B02-AAFD-1412238FFB34}"/>
                </a:ext>
              </a:extLst>
            </p:cNvPr>
            <p:cNvSpPr/>
            <p:nvPr/>
          </p:nvSpPr>
          <p:spPr>
            <a:xfrm>
              <a:off x="3855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 105">
              <a:extLst>
                <a:ext uri="{FF2B5EF4-FFF2-40B4-BE49-F238E27FC236}">
                  <a16:creationId xmlns:a16="http://schemas.microsoft.com/office/drawing/2014/main" id="{2289666B-7D02-40BB-BFD2-052FA510C344}"/>
                </a:ext>
              </a:extLst>
            </p:cNvPr>
            <p:cNvSpPr/>
            <p:nvPr/>
          </p:nvSpPr>
          <p:spPr>
            <a:xfrm>
              <a:off x="3963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 106">
              <a:extLst>
                <a:ext uri="{FF2B5EF4-FFF2-40B4-BE49-F238E27FC236}">
                  <a16:creationId xmlns:a16="http://schemas.microsoft.com/office/drawing/2014/main" id="{BF2AFD99-DFFC-4C2C-BC4A-FDB38A4955BD}"/>
                </a:ext>
              </a:extLst>
            </p:cNvPr>
            <p:cNvSpPr/>
            <p:nvPr/>
          </p:nvSpPr>
          <p:spPr>
            <a:xfrm>
              <a:off x="4071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>
              <a:extLst>
                <a:ext uri="{FF2B5EF4-FFF2-40B4-BE49-F238E27FC236}">
                  <a16:creationId xmlns:a16="http://schemas.microsoft.com/office/drawing/2014/main" id="{CF42FA95-ED8C-440F-BBB2-ED358106489B}"/>
                </a:ext>
              </a:extLst>
            </p:cNvPr>
            <p:cNvSpPr/>
            <p:nvPr/>
          </p:nvSpPr>
          <p:spPr>
            <a:xfrm>
              <a:off x="4179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4ADAA05E-8705-4DA5-B5D9-C1E7AE58697A}"/>
                </a:ext>
              </a:extLst>
            </p:cNvPr>
            <p:cNvSpPr/>
            <p:nvPr/>
          </p:nvSpPr>
          <p:spPr>
            <a:xfrm>
              <a:off x="4287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796E2671-CDDE-42EF-8055-78FF9D4DA58B}"/>
                </a:ext>
              </a:extLst>
            </p:cNvPr>
            <p:cNvSpPr/>
            <p:nvPr/>
          </p:nvSpPr>
          <p:spPr>
            <a:xfrm>
              <a:off x="4395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110">
              <a:extLst>
                <a:ext uri="{FF2B5EF4-FFF2-40B4-BE49-F238E27FC236}">
                  <a16:creationId xmlns:a16="http://schemas.microsoft.com/office/drawing/2014/main" id="{77A7FA23-CCF0-4771-BC83-CE89A54B23A0}"/>
                </a:ext>
              </a:extLst>
            </p:cNvPr>
            <p:cNvSpPr/>
            <p:nvPr/>
          </p:nvSpPr>
          <p:spPr>
            <a:xfrm>
              <a:off x="4503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F19A6CE1-0BC1-421D-9AEC-7EBB642A9FDC}"/>
                </a:ext>
              </a:extLst>
            </p:cNvPr>
            <p:cNvSpPr/>
            <p:nvPr/>
          </p:nvSpPr>
          <p:spPr>
            <a:xfrm>
              <a:off x="4611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DA7879A8-1196-4E79-87A0-3A7B6F9DCF8A}"/>
                </a:ext>
              </a:extLst>
            </p:cNvPr>
            <p:cNvSpPr/>
            <p:nvPr/>
          </p:nvSpPr>
          <p:spPr>
            <a:xfrm>
              <a:off x="4719401" y="223682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4" name="Téglalap 113">
              <a:extLst>
                <a:ext uri="{FF2B5EF4-FFF2-40B4-BE49-F238E27FC236}">
                  <a16:creationId xmlns:a16="http://schemas.microsoft.com/office/drawing/2014/main" id="{B4A714D5-D9DC-4821-806B-0DEA8585C643}"/>
                </a:ext>
              </a:extLst>
            </p:cNvPr>
            <p:cNvSpPr/>
            <p:nvPr/>
          </p:nvSpPr>
          <p:spPr>
            <a:xfrm>
              <a:off x="4827401" y="2236820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Téglalap 114">
              <a:extLst>
                <a:ext uri="{FF2B5EF4-FFF2-40B4-BE49-F238E27FC236}">
                  <a16:creationId xmlns:a16="http://schemas.microsoft.com/office/drawing/2014/main" id="{EE1804B4-CB52-4696-829E-9754D07AA90F}"/>
                </a:ext>
              </a:extLst>
            </p:cNvPr>
            <p:cNvSpPr/>
            <p:nvPr/>
          </p:nvSpPr>
          <p:spPr>
            <a:xfrm>
              <a:off x="5043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6" name="Téglalap 115">
              <a:extLst>
                <a:ext uri="{FF2B5EF4-FFF2-40B4-BE49-F238E27FC236}">
                  <a16:creationId xmlns:a16="http://schemas.microsoft.com/office/drawing/2014/main" id="{39D6DC66-5C98-42A5-B9A2-E6BAE5339485}"/>
                </a:ext>
              </a:extLst>
            </p:cNvPr>
            <p:cNvSpPr/>
            <p:nvPr/>
          </p:nvSpPr>
          <p:spPr>
            <a:xfrm>
              <a:off x="5151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C1846B74-DDFB-46DA-A8CB-97203FD656AB}"/>
                </a:ext>
              </a:extLst>
            </p:cNvPr>
            <p:cNvSpPr/>
            <p:nvPr/>
          </p:nvSpPr>
          <p:spPr>
            <a:xfrm>
              <a:off x="5259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8" name="Téglalap 117">
              <a:extLst>
                <a:ext uri="{FF2B5EF4-FFF2-40B4-BE49-F238E27FC236}">
                  <a16:creationId xmlns:a16="http://schemas.microsoft.com/office/drawing/2014/main" id="{9BB805C1-C851-4ECE-A50B-6A1953C9022D}"/>
                </a:ext>
              </a:extLst>
            </p:cNvPr>
            <p:cNvSpPr/>
            <p:nvPr/>
          </p:nvSpPr>
          <p:spPr>
            <a:xfrm>
              <a:off x="5367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261880EB-4DC1-46C7-A927-88C3B74B5014}"/>
                </a:ext>
              </a:extLst>
            </p:cNvPr>
            <p:cNvSpPr/>
            <p:nvPr/>
          </p:nvSpPr>
          <p:spPr>
            <a:xfrm>
              <a:off x="5475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AAF0D0B0-AA6A-4C80-8F1B-BE00224B72FA}"/>
                </a:ext>
              </a:extLst>
            </p:cNvPr>
            <p:cNvSpPr/>
            <p:nvPr/>
          </p:nvSpPr>
          <p:spPr>
            <a:xfrm>
              <a:off x="5583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F7BC8AD5-56DD-42DA-B68C-0DC8BF45FAAF}"/>
                </a:ext>
              </a:extLst>
            </p:cNvPr>
            <p:cNvSpPr/>
            <p:nvPr/>
          </p:nvSpPr>
          <p:spPr>
            <a:xfrm>
              <a:off x="5691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34805414-F3D6-4583-8B13-CE2B0E583AA4}"/>
                </a:ext>
              </a:extLst>
            </p:cNvPr>
            <p:cNvSpPr/>
            <p:nvPr/>
          </p:nvSpPr>
          <p:spPr>
            <a:xfrm>
              <a:off x="5799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5DC54D-7B36-47EF-B345-EA025B2A7661}"/>
                </a:ext>
              </a:extLst>
            </p:cNvPr>
            <p:cNvSpPr/>
            <p:nvPr/>
          </p:nvSpPr>
          <p:spPr>
            <a:xfrm>
              <a:off x="5907401" y="1265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54D073A8-A578-48D3-9F66-501FD4B30F29}"/>
                </a:ext>
              </a:extLst>
            </p:cNvPr>
            <p:cNvSpPr/>
            <p:nvPr/>
          </p:nvSpPr>
          <p:spPr>
            <a:xfrm>
              <a:off x="6015401" y="1265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45110F3D-FCA8-41E2-818A-A6A756B8AEF4}"/>
                </a:ext>
              </a:extLst>
            </p:cNvPr>
            <p:cNvSpPr/>
            <p:nvPr/>
          </p:nvSpPr>
          <p:spPr>
            <a:xfrm>
              <a:off x="5043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B07876F5-E032-4CBF-8AEF-18046AF0DC1B}"/>
                </a:ext>
              </a:extLst>
            </p:cNvPr>
            <p:cNvSpPr/>
            <p:nvPr/>
          </p:nvSpPr>
          <p:spPr>
            <a:xfrm>
              <a:off x="5151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521F90D6-890D-4E2C-AA18-89BA5A273D02}"/>
                </a:ext>
              </a:extLst>
            </p:cNvPr>
            <p:cNvSpPr/>
            <p:nvPr/>
          </p:nvSpPr>
          <p:spPr>
            <a:xfrm>
              <a:off x="5259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5C64B890-66BC-4C13-8FC6-A6976934C268}"/>
                </a:ext>
              </a:extLst>
            </p:cNvPr>
            <p:cNvSpPr/>
            <p:nvPr/>
          </p:nvSpPr>
          <p:spPr>
            <a:xfrm>
              <a:off x="5367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Téglalap 128">
              <a:extLst>
                <a:ext uri="{FF2B5EF4-FFF2-40B4-BE49-F238E27FC236}">
                  <a16:creationId xmlns:a16="http://schemas.microsoft.com/office/drawing/2014/main" id="{F315BE87-C0A2-4199-9169-A31AC55B92F6}"/>
                </a:ext>
              </a:extLst>
            </p:cNvPr>
            <p:cNvSpPr/>
            <p:nvPr/>
          </p:nvSpPr>
          <p:spPr>
            <a:xfrm>
              <a:off x="5475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0" name="Téglalap 129">
              <a:extLst>
                <a:ext uri="{FF2B5EF4-FFF2-40B4-BE49-F238E27FC236}">
                  <a16:creationId xmlns:a16="http://schemas.microsoft.com/office/drawing/2014/main" id="{C929662F-4011-4F16-83DA-753254D51FBE}"/>
                </a:ext>
              </a:extLst>
            </p:cNvPr>
            <p:cNvSpPr/>
            <p:nvPr/>
          </p:nvSpPr>
          <p:spPr>
            <a:xfrm>
              <a:off x="5583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8D536991-8299-4BA7-9383-DE3D8D32B495}"/>
                </a:ext>
              </a:extLst>
            </p:cNvPr>
            <p:cNvSpPr/>
            <p:nvPr/>
          </p:nvSpPr>
          <p:spPr>
            <a:xfrm>
              <a:off x="5691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Téglalap 131">
              <a:extLst>
                <a:ext uri="{FF2B5EF4-FFF2-40B4-BE49-F238E27FC236}">
                  <a16:creationId xmlns:a16="http://schemas.microsoft.com/office/drawing/2014/main" id="{A7251309-0E4D-4A6C-8CE1-95D8BD96B031}"/>
                </a:ext>
              </a:extLst>
            </p:cNvPr>
            <p:cNvSpPr/>
            <p:nvPr/>
          </p:nvSpPr>
          <p:spPr>
            <a:xfrm>
              <a:off x="5799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06782413-0EE3-49EE-BCB3-9FFC9EE13534}"/>
                </a:ext>
              </a:extLst>
            </p:cNvPr>
            <p:cNvSpPr/>
            <p:nvPr/>
          </p:nvSpPr>
          <p:spPr>
            <a:xfrm>
              <a:off x="5907401" y="1373162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133">
              <a:extLst>
                <a:ext uri="{FF2B5EF4-FFF2-40B4-BE49-F238E27FC236}">
                  <a16:creationId xmlns:a16="http://schemas.microsoft.com/office/drawing/2014/main" id="{9538C247-F638-4A77-AD2D-E31539BF1AF8}"/>
                </a:ext>
              </a:extLst>
            </p:cNvPr>
            <p:cNvSpPr/>
            <p:nvPr/>
          </p:nvSpPr>
          <p:spPr>
            <a:xfrm>
              <a:off x="6015401" y="1373162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134">
              <a:extLst>
                <a:ext uri="{FF2B5EF4-FFF2-40B4-BE49-F238E27FC236}">
                  <a16:creationId xmlns:a16="http://schemas.microsoft.com/office/drawing/2014/main" id="{7EC52265-FF16-46DE-8DAC-4D9E5F5FFE58}"/>
                </a:ext>
              </a:extLst>
            </p:cNvPr>
            <p:cNvSpPr/>
            <p:nvPr/>
          </p:nvSpPr>
          <p:spPr>
            <a:xfrm>
              <a:off x="5043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Téglalap 135">
              <a:extLst>
                <a:ext uri="{FF2B5EF4-FFF2-40B4-BE49-F238E27FC236}">
                  <a16:creationId xmlns:a16="http://schemas.microsoft.com/office/drawing/2014/main" id="{9FBFBEDB-9D9F-409B-B56F-CE1FB69C3929}"/>
                </a:ext>
              </a:extLst>
            </p:cNvPr>
            <p:cNvSpPr/>
            <p:nvPr/>
          </p:nvSpPr>
          <p:spPr>
            <a:xfrm>
              <a:off x="5151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Téglalap 136">
              <a:extLst>
                <a:ext uri="{FF2B5EF4-FFF2-40B4-BE49-F238E27FC236}">
                  <a16:creationId xmlns:a16="http://schemas.microsoft.com/office/drawing/2014/main" id="{A90B0E8C-02A2-40A3-BE6B-FD890BA86C56}"/>
                </a:ext>
              </a:extLst>
            </p:cNvPr>
            <p:cNvSpPr/>
            <p:nvPr/>
          </p:nvSpPr>
          <p:spPr>
            <a:xfrm>
              <a:off x="5259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Téglalap 137">
              <a:extLst>
                <a:ext uri="{FF2B5EF4-FFF2-40B4-BE49-F238E27FC236}">
                  <a16:creationId xmlns:a16="http://schemas.microsoft.com/office/drawing/2014/main" id="{B9E32D76-6EC2-4D0F-BC90-E41898A2C342}"/>
                </a:ext>
              </a:extLst>
            </p:cNvPr>
            <p:cNvSpPr/>
            <p:nvPr/>
          </p:nvSpPr>
          <p:spPr>
            <a:xfrm>
              <a:off x="5367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9" name="Téglalap 138">
              <a:extLst>
                <a:ext uri="{FF2B5EF4-FFF2-40B4-BE49-F238E27FC236}">
                  <a16:creationId xmlns:a16="http://schemas.microsoft.com/office/drawing/2014/main" id="{3DB45F0F-AF2D-4070-BD1E-7148FD217EB8}"/>
                </a:ext>
              </a:extLst>
            </p:cNvPr>
            <p:cNvSpPr/>
            <p:nvPr/>
          </p:nvSpPr>
          <p:spPr>
            <a:xfrm>
              <a:off x="5475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Téglalap 139">
              <a:extLst>
                <a:ext uri="{FF2B5EF4-FFF2-40B4-BE49-F238E27FC236}">
                  <a16:creationId xmlns:a16="http://schemas.microsoft.com/office/drawing/2014/main" id="{8CB6C660-C657-4A99-902D-4B4FFB514449}"/>
                </a:ext>
              </a:extLst>
            </p:cNvPr>
            <p:cNvSpPr/>
            <p:nvPr/>
          </p:nvSpPr>
          <p:spPr>
            <a:xfrm>
              <a:off x="5583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8E21B288-458C-4706-BAF6-B11DA12062CB}"/>
                </a:ext>
              </a:extLst>
            </p:cNvPr>
            <p:cNvSpPr/>
            <p:nvPr/>
          </p:nvSpPr>
          <p:spPr>
            <a:xfrm>
              <a:off x="5691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Téglalap 141">
              <a:extLst>
                <a:ext uri="{FF2B5EF4-FFF2-40B4-BE49-F238E27FC236}">
                  <a16:creationId xmlns:a16="http://schemas.microsoft.com/office/drawing/2014/main" id="{1ED08D28-508A-485D-A8A7-FF7860636085}"/>
                </a:ext>
              </a:extLst>
            </p:cNvPr>
            <p:cNvSpPr/>
            <p:nvPr/>
          </p:nvSpPr>
          <p:spPr>
            <a:xfrm>
              <a:off x="5799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3" name="Téglalap 142">
              <a:extLst>
                <a:ext uri="{FF2B5EF4-FFF2-40B4-BE49-F238E27FC236}">
                  <a16:creationId xmlns:a16="http://schemas.microsoft.com/office/drawing/2014/main" id="{E990EC2F-00CD-43DB-889E-C70FB924A331}"/>
                </a:ext>
              </a:extLst>
            </p:cNvPr>
            <p:cNvSpPr/>
            <p:nvPr/>
          </p:nvSpPr>
          <p:spPr>
            <a:xfrm>
              <a:off x="5907401" y="148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Téglalap 143">
              <a:extLst>
                <a:ext uri="{FF2B5EF4-FFF2-40B4-BE49-F238E27FC236}">
                  <a16:creationId xmlns:a16="http://schemas.microsoft.com/office/drawing/2014/main" id="{F11335AB-BB05-4A08-8E7B-A3C529486D6C}"/>
                </a:ext>
              </a:extLst>
            </p:cNvPr>
            <p:cNvSpPr/>
            <p:nvPr/>
          </p:nvSpPr>
          <p:spPr>
            <a:xfrm>
              <a:off x="6015401" y="148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7079FB79-56D5-4FF2-9A4A-A37DBC3C1EFB}"/>
                </a:ext>
              </a:extLst>
            </p:cNvPr>
            <p:cNvSpPr/>
            <p:nvPr/>
          </p:nvSpPr>
          <p:spPr>
            <a:xfrm>
              <a:off x="5043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DF10F386-7608-40BA-8196-32DF89534308}"/>
                </a:ext>
              </a:extLst>
            </p:cNvPr>
            <p:cNvSpPr/>
            <p:nvPr/>
          </p:nvSpPr>
          <p:spPr>
            <a:xfrm>
              <a:off x="5151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EC28282-B9A4-4BE6-8777-C0E4F5617266}"/>
                </a:ext>
              </a:extLst>
            </p:cNvPr>
            <p:cNvSpPr/>
            <p:nvPr/>
          </p:nvSpPr>
          <p:spPr>
            <a:xfrm>
              <a:off x="5259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46B47D87-4644-4AD4-836A-E68EFDC0C18B}"/>
                </a:ext>
              </a:extLst>
            </p:cNvPr>
            <p:cNvSpPr/>
            <p:nvPr/>
          </p:nvSpPr>
          <p:spPr>
            <a:xfrm>
              <a:off x="5367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ADB9D930-0656-48E4-B04E-1F0210D3C0CC}"/>
                </a:ext>
              </a:extLst>
            </p:cNvPr>
            <p:cNvSpPr/>
            <p:nvPr/>
          </p:nvSpPr>
          <p:spPr>
            <a:xfrm>
              <a:off x="5475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B02CE161-A6A0-4DED-9BEE-9767D2C931C7}"/>
                </a:ext>
              </a:extLst>
            </p:cNvPr>
            <p:cNvSpPr/>
            <p:nvPr/>
          </p:nvSpPr>
          <p:spPr>
            <a:xfrm>
              <a:off x="5583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A14F0191-FDCD-46B0-94CA-B7AE272618A4}"/>
                </a:ext>
              </a:extLst>
            </p:cNvPr>
            <p:cNvSpPr/>
            <p:nvPr/>
          </p:nvSpPr>
          <p:spPr>
            <a:xfrm>
              <a:off x="5691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C83A9640-83E0-4C1C-B3FB-72CE02A49D2E}"/>
                </a:ext>
              </a:extLst>
            </p:cNvPr>
            <p:cNvSpPr/>
            <p:nvPr/>
          </p:nvSpPr>
          <p:spPr>
            <a:xfrm>
              <a:off x="5799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519CF42-9796-4912-B8E6-CA3C989C2BA0}"/>
                </a:ext>
              </a:extLst>
            </p:cNvPr>
            <p:cNvSpPr/>
            <p:nvPr/>
          </p:nvSpPr>
          <p:spPr>
            <a:xfrm>
              <a:off x="5907401" y="158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9F7C917E-4854-4E93-A7FF-82FF21C83B3B}"/>
                </a:ext>
              </a:extLst>
            </p:cNvPr>
            <p:cNvSpPr/>
            <p:nvPr/>
          </p:nvSpPr>
          <p:spPr>
            <a:xfrm>
              <a:off x="6015401" y="158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Téglalap 154">
              <a:extLst>
                <a:ext uri="{FF2B5EF4-FFF2-40B4-BE49-F238E27FC236}">
                  <a16:creationId xmlns:a16="http://schemas.microsoft.com/office/drawing/2014/main" id="{8C8D33B0-49D7-40E2-80A9-C5DA43A54BFD}"/>
                </a:ext>
              </a:extLst>
            </p:cNvPr>
            <p:cNvSpPr/>
            <p:nvPr/>
          </p:nvSpPr>
          <p:spPr>
            <a:xfrm>
              <a:off x="5043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4E325DD0-56B0-4334-BED5-70501B209013}"/>
                </a:ext>
              </a:extLst>
            </p:cNvPr>
            <p:cNvSpPr/>
            <p:nvPr/>
          </p:nvSpPr>
          <p:spPr>
            <a:xfrm>
              <a:off x="5151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C21570E4-04B7-4443-9F4C-0C18120336C6}"/>
                </a:ext>
              </a:extLst>
            </p:cNvPr>
            <p:cNvSpPr/>
            <p:nvPr/>
          </p:nvSpPr>
          <p:spPr>
            <a:xfrm>
              <a:off x="5259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9E193129-6E65-4174-A8BA-0A4AE5AEB21E}"/>
                </a:ext>
              </a:extLst>
            </p:cNvPr>
            <p:cNvSpPr/>
            <p:nvPr/>
          </p:nvSpPr>
          <p:spPr>
            <a:xfrm>
              <a:off x="5367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BF2C5C64-723C-483D-9F8C-22BA91AB14AF}"/>
                </a:ext>
              </a:extLst>
            </p:cNvPr>
            <p:cNvSpPr/>
            <p:nvPr/>
          </p:nvSpPr>
          <p:spPr>
            <a:xfrm>
              <a:off x="5475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DF8016C6-C3A1-4C7C-AC9C-333F068E0AEC}"/>
                </a:ext>
              </a:extLst>
            </p:cNvPr>
            <p:cNvSpPr/>
            <p:nvPr/>
          </p:nvSpPr>
          <p:spPr>
            <a:xfrm>
              <a:off x="5583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F07D1F7B-4E97-4CF5-9CB9-DA20A4C69102}"/>
                </a:ext>
              </a:extLst>
            </p:cNvPr>
            <p:cNvSpPr/>
            <p:nvPr/>
          </p:nvSpPr>
          <p:spPr>
            <a:xfrm>
              <a:off x="5691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FA254C5B-667D-4F8D-83A5-CC59FCB723D6}"/>
                </a:ext>
              </a:extLst>
            </p:cNvPr>
            <p:cNvSpPr/>
            <p:nvPr/>
          </p:nvSpPr>
          <p:spPr>
            <a:xfrm>
              <a:off x="5799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1D1A3D1E-AC60-44D5-B7EB-496B4D4B6CB6}"/>
                </a:ext>
              </a:extLst>
            </p:cNvPr>
            <p:cNvSpPr/>
            <p:nvPr/>
          </p:nvSpPr>
          <p:spPr>
            <a:xfrm>
              <a:off x="5907401" y="169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95EA0935-33AB-45C7-9F42-2BAB0E753DDE}"/>
                </a:ext>
              </a:extLst>
            </p:cNvPr>
            <p:cNvSpPr/>
            <p:nvPr/>
          </p:nvSpPr>
          <p:spPr>
            <a:xfrm>
              <a:off x="6015401" y="169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8E174B7-1838-44A7-913A-6A3CD67338A1}"/>
                </a:ext>
              </a:extLst>
            </p:cNvPr>
            <p:cNvSpPr/>
            <p:nvPr/>
          </p:nvSpPr>
          <p:spPr>
            <a:xfrm>
              <a:off x="5043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6176BB91-A857-4119-8ABE-61EA8AD2486F}"/>
                </a:ext>
              </a:extLst>
            </p:cNvPr>
            <p:cNvSpPr/>
            <p:nvPr/>
          </p:nvSpPr>
          <p:spPr>
            <a:xfrm>
              <a:off x="5151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DA429DBC-FFDD-44F7-964A-437FD73758C0}"/>
                </a:ext>
              </a:extLst>
            </p:cNvPr>
            <p:cNvSpPr/>
            <p:nvPr/>
          </p:nvSpPr>
          <p:spPr>
            <a:xfrm>
              <a:off x="5259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6BBBACD-9FB7-4193-A5F2-D67E37670D0F}"/>
                </a:ext>
              </a:extLst>
            </p:cNvPr>
            <p:cNvSpPr/>
            <p:nvPr/>
          </p:nvSpPr>
          <p:spPr>
            <a:xfrm>
              <a:off x="5367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B20BE789-BC91-4487-8083-3F143068639B}"/>
                </a:ext>
              </a:extLst>
            </p:cNvPr>
            <p:cNvSpPr/>
            <p:nvPr/>
          </p:nvSpPr>
          <p:spPr>
            <a:xfrm>
              <a:off x="5475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DA2D7BB2-EB86-403B-BE6C-1B0AD4E1EC3B}"/>
                </a:ext>
              </a:extLst>
            </p:cNvPr>
            <p:cNvSpPr/>
            <p:nvPr/>
          </p:nvSpPr>
          <p:spPr>
            <a:xfrm>
              <a:off x="5583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7EAC1EB-2940-4B96-A961-742301D8ADF0}"/>
                </a:ext>
              </a:extLst>
            </p:cNvPr>
            <p:cNvSpPr/>
            <p:nvPr/>
          </p:nvSpPr>
          <p:spPr>
            <a:xfrm>
              <a:off x="5691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85FB045B-87B3-49DA-8648-DFD87EDFBF7B}"/>
                </a:ext>
              </a:extLst>
            </p:cNvPr>
            <p:cNvSpPr/>
            <p:nvPr/>
          </p:nvSpPr>
          <p:spPr>
            <a:xfrm>
              <a:off x="5799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99A232F-98F5-40F0-96D4-CFF3C67850A0}"/>
                </a:ext>
              </a:extLst>
            </p:cNvPr>
            <p:cNvSpPr/>
            <p:nvPr/>
          </p:nvSpPr>
          <p:spPr>
            <a:xfrm>
              <a:off x="5907401" y="1804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6BA35681-8FB5-45A9-A4DC-F7DCB0E47161}"/>
                </a:ext>
              </a:extLst>
            </p:cNvPr>
            <p:cNvSpPr/>
            <p:nvPr/>
          </p:nvSpPr>
          <p:spPr>
            <a:xfrm>
              <a:off x="6015401" y="1804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2BE6EEC8-B895-4019-B58B-2F7571A2EE1C}"/>
                </a:ext>
              </a:extLst>
            </p:cNvPr>
            <p:cNvSpPr/>
            <p:nvPr/>
          </p:nvSpPr>
          <p:spPr>
            <a:xfrm>
              <a:off x="5043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692AA9F-120F-4CB2-A779-93D7AC846D44}"/>
                </a:ext>
              </a:extLst>
            </p:cNvPr>
            <p:cNvSpPr/>
            <p:nvPr/>
          </p:nvSpPr>
          <p:spPr>
            <a:xfrm>
              <a:off x="5151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A7DE0F01-90FC-4BA8-9128-A3BC4FD4A78D}"/>
                </a:ext>
              </a:extLst>
            </p:cNvPr>
            <p:cNvSpPr/>
            <p:nvPr/>
          </p:nvSpPr>
          <p:spPr>
            <a:xfrm>
              <a:off x="5259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F862A2C4-FC41-4689-AFE6-AD44E078AFD3}"/>
                </a:ext>
              </a:extLst>
            </p:cNvPr>
            <p:cNvSpPr/>
            <p:nvPr/>
          </p:nvSpPr>
          <p:spPr>
            <a:xfrm>
              <a:off x="5367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08F097D1-BB10-4948-B758-E4D0184A2E42}"/>
                </a:ext>
              </a:extLst>
            </p:cNvPr>
            <p:cNvSpPr/>
            <p:nvPr/>
          </p:nvSpPr>
          <p:spPr>
            <a:xfrm>
              <a:off x="5475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7BD5B415-66CC-43E5-AF6C-C3DC092C9CEB}"/>
                </a:ext>
              </a:extLst>
            </p:cNvPr>
            <p:cNvSpPr/>
            <p:nvPr/>
          </p:nvSpPr>
          <p:spPr>
            <a:xfrm>
              <a:off x="5583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E6873DF5-6BD2-4ACA-909B-A9607E9CF405}"/>
                </a:ext>
              </a:extLst>
            </p:cNvPr>
            <p:cNvSpPr/>
            <p:nvPr/>
          </p:nvSpPr>
          <p:spPr>
            <a:xfrm>
              <a:off x="5691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8A94BC87-FA43-48F6-A18F-98E8460D5A5A}"/>
                </a:ext>
              </a:extLst>
            </p:cNvPr>
            <p:cNvSpPr/>
            <p:nvPr/>
          </p:nvSpPr>
          <p:spPr>
            <a:xfrm>
              <a:off x="5799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58E5FCED-4AEA-497B-8C39-CBB6452583E9}"/>
                </a:ext>
              </a:extLst>
            </p:cNvPr>
            <p:cNvSpPr/>
            <p:nvPr/>
          </p:nvSpPr>
          <p:spPr>
            <a:xfrm>
              <a:off x="5907401" y="1912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56DBB6CA-4CA1-4E86-BCB6-F500C253E93C}"/>
                </a:ext>
              </a:extLst>
            </p:cNvPr>
            <p:cNvSpPr/>
            <p:nvPr/>
          </p:nvSpPr>
          <p:spPr>
            <a:xfrm>
              <a:off x="6015401" y="1912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9DE0833-2085-4B7C-B448-B14AA800E549}"/>
                </a:ext>
              </a:extLst>
            </p:cNvPr>
            <p:cNvSpPr/>
            <p:nvPr/>
          </p:nvSpPr>
          <p:spPr>
            <a:xfrm>
              <a:off x="5043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A942062-DD10-4D03-B259-AF07C7130469}"/>
                </a:ext>
              </a:extLst>
            </p:cNvPr>
            <p:cNvSpPr/>
            <p:nvPr/>
          </p:nvSpPr>
          <p:spPr>
            <a:xfrm>
              <a:off x="5151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6E929926-A8A7-4D26-A692-A12E88E0B393}"/>
                </a:ext>
              </a:extLst>
            </p:cNvPr>
            <p:cNvSpPr/>
            <p:nvPr/>
          </p:nvSpPr>
          <p:spPr>
            <a:xfrm>
              <a:off x="5259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F5D76074-4389-4E78-B911-CBA289F86E68}"/>
                </a:ext>
              </a:extLst>
            </p:cNvPr>
            <p:cNvSpPr/>
            <p:nvPr/>
          </p:nvSpPr>
          <p:spPr>
            <a:xfrm>
              <a:off x="5367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5A718A7C-CD8A-471F-87CA-698B3D6D1C46}"/>
                </a:ext>
              </a:extLst>
            </p:cNvPr>
            <p:cNvSpPr/>
            <p:nvPr/>
          </p:nvSpPr>
          <p:spPr>
            <a:xfrm>
              <a:off x="5475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22B0367A-E172-42DF-BC28-D32AFDF5AE83}"/>
                </a:ext>
              </a:extLst>
            </p:cNvPr>
            <p:cNvSpPr/>
            <p:nvPr/>
          </p:nvSpPr>
          <p:spPr>
            <a:xfrm>
              <a:off x="5583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1769786-25C3-478A-B17B-470993BB220C}"/>
                </a:ext>
              </a:extLst>
            </p:cNvPr>
            <p:cNvSpPr/>
            <p:nvPr/>
          </p:nvSpPr>
          <p:spPr>
            <a:xfrm>
              <a:off x="5691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8DA6583-3E15-4706-A850-74339710B67A}"/>
                </a:ext>
              </a:extLst>
            </p:cNvPr>
            <p:cNvSpPr/>
            <p:nvPr/>
          </p:nvSpPr>
          <p:spPr>
            <a:xfrm>
              <a:off x="5799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D6ED2D5B-6DFB-4EA1-AE72-3C7AF1505DF7}"/>
                </a:ext>
              </a:extLst>
            </p:cNvPr>
            <p:cNvSpPr/>
            <p:nvPr/>
          </p:nvSpPr>
          <p:spPr>
            <a:xfrm>
              <a:off x="5907401" y="2020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04F279B-DEB1-4075-B348-1B8C6B5D73BB}"/>
                </a:ext>
              </a:extLst>
            </p:cNvPr>
            <p:cNvSpPr/>
            <p:nvPr/>
          </p:nvSpPr>
          <p:spPr>
            <a:xfrm>
              <a:off x="6015401" y="2020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39606309-23D5-461B-996E-7629DF509FD3}"/>
                </a:ext>
              </a:extLst>
            </p:cNvPr>
            <p:cNvSpPr/>
            <p:nvPr/>
          </p:nvSpPr>
          <p:spPr>
            <a:xfrm>
              <a:off x="5043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CA642BF8-62C1-41C1-9B9A-6E435BC11A27}"/>
                </a:ext>
              </a:extLst>
            </p:cNvPr>
            <p:cNvSpPr/>
            <p:nvPr/>
          </p:nvSpPr>
          <p:spPr>
            <a:xfrm>
              <a:off x="5151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45347498-D742-42C7-AF7C-C8FEFEF9A72D}"/>
                </a:ext>
              </a:extLst>
            </p:cNvPr>
            <p:cNvSpPr/>
            <p:nvPr/>
          </p:nvSpPr>
          <p:spPr>
            <a:xfrm>
              <a:off x="5259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60430FD0-B861-45DB-AA68-A18DE125811B}"/>
                </a:ext>
              </a:extLst>
            </p:cNvPr>
            <p:cNvSpPr/>
            <p:nvPr/>
          </p:nvSpPr>
          <p:spPr>
            <a:xfrm>
              <a:off x="5367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B6D5A495-C353-43A2-9FAC-787A26D20B17}"/>
                </a:ext>
              </a:extLst>
            </p:cNvPr>
            <p:cNvSpPr/>
            <p:nvPr/>
          </p:nvSpPr>
          <p:spPr>
            <a:xfrm>
              <a:off x="5475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1F7E6F75-1E54-4A30-900F-DA249E9F7601}"/>
                </a:ext>
              </a:extLst>
            </p:cNvPr>
            <p:cNvSpPr/>
            <p:nvPr/>
          </p:nvSpPr>
          <p:spPr>
            <a:xfrm>
              <a:off x="5583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95170E36-9E92-4F97-A0BB-6060B33BFF99}"/>
                </a:ext>
              </a:extLst>
            </p:cNvPr>
            <p:cNvSpPr/>
            <p:nvPr/>
          </p:nvSpPr>
          <p:spPr>
            <a:xfrm>
              <a:off x="5691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748CB080-9AB5-4D32-9D86-A90D587C7062}"/>
                </a:ext>
              </a:extLst>
            </p:cNvPr>
            <p:cNvSpPr/>
            <p:nvPr/>
          </p:nvSpPr>
          <p:spPr>
            <a:xfrm>
              <a:off x="5799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62FDCCC-643A-44B1-8CD5-2ADE03C599AA}"/>
                </a:ext>
              </a:extLst>
            </p:cNvPr>
            <p:cNvSpPr/>
            <p:nvPr/>
          </p:nvSpPr>
          <p:spPr>
            <a:xfrm>
              <a:off x="5907401" y="2128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5F44EA38-21F3-4A00-98FA-655FC09A2C86}"/>
                </a:ext>
              </a:extLst>
            </p:cNvPr>
            <p:cNvSpPr/>
            <p:nvPr/>
          </p:nvSpPr>
          <p:spPr>
            <a:xfrm>
              <a:off x="6015401" y="2128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61DF5B0-79B8-4CBC-B43E-FDA3AA93C29C}"/>
                </a:ext>
              </a:extLst>
            </p:cNvPr>
            <p:cNvSpPr/>
            <p:nvPr/>
          </p:nvSpPr>
          <p:spPr>
            <a:xfrm>
              <a:off x="5043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31D5E9D-B656-4EC6-BE97-B3892E222236}"/>
                </a:ext>
              </a:extLst>
            </p:cNvPr>
            <p:cNvSpPr/>
            <p:nvPr/>
          </p:nvSpPr>
          <p:spPr>
            <a:xfrm>
              <a:off x="5151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85661A1A-D832-4E48-835B-770B34011D83}"/>
                </a:ext>
              </a:extLst>
            </p:cNvPr>
            <p:cNvSpPr/>
            <p:nvPr/>
          </p:nvSpPr>
          <p:spPr>
            <a:xfrm>
              <a:off x="5259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E30D8B8-E82D-4B0E-B1B5-2CBD25BF7FC7}"/>
                </a:ext>
              </a:extLst>
            </p:cNvPr>
            <p:cNvSpPr/>
            <p:nvPr/>
          </p:nvSpPr>
          <p:spPr>
            <a:xfrm>
              <a:off x="5367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B6744A34-18F6-4D3D-BFFA-BB3BAE339A4D}"/>
                </a:ext>
              </a:extLst>
            </p:cNvPr>
            <p:cNvSpPr/>
            <p:nvPr/>
          </p:nvSpPr>
          <p:spPr>
            <a:xfrm>
              <a:off x="5475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8D25652A-DF21-459B-808D-89BEC1439266}"/>
                </a:ext>
              </a:extLst>
            </p:cNvPr>
            <p:cNvSpPr/>
            <p:nvPr/>
          </p:nvSpPr>
          <p:spPr>
            <a:xfrm>
              <a:off x="5583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531D935B-3F2B-4789-B850-B3E0CEF77838}"/>
                </a:ext>
              </a:extLst>
            </p:cNvPr>
            <p:cNvSpPr/>
            <p:nvPr/>
          </p:nvSpPr>
          <p:spPr>
            <a:xfrm>
              <a:off x="5691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A7137514-E271-4CCE-B222-F1E3F4B28E80}"/>
                </a:ext>
              </a:extLst>
            </p:cNvPr>
            <p:cNvSpPr/>
            <p:nvPr/>
          </p:nvSpPr>
          <p:spPr>
            <a:xfrm>
              <a:off x="5799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86520B1F-8A34-4992-96D3-23A98DE774B6}"/>
                </a:ext>
              </a:extLst>
            </p:cNvPr>
            <p:cNvSpPr/>
            <p:nvPr/>
          </p:nvSpPr>
          <p:spPr>
            <a:xfrm>
              <a:off x="5907401" y="2236477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B4B12B91-7E8A-488B-AFB1-6AD9638A6E57}"/>
                </a:ext>
              </a:extLst>
            </p:cNvPr>
            <p:cNvSpPr/>
            <p:nvPr/>
          </p:nvSpPr>
          <p:spPr>
            <a:xfrm>
              <a:off x="6015401" y="2236477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95397531-2911-44B6-83AE-0BE4AD096D87}"/>
                </a:ext>
              </a:extLst>
            </p:cNvPr>
            <p:cNvSpPr/>
            <p:nvPr/>
          </p:nvSpPr>
          <p:spPr>
            <a:xfrm>
              <a:off x="3855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Téglalap 215">
              <a:extLst>
                <a:ext uri="{FF2B5EF4-FFF2-40B4-BE49-F238E27FC236}">
                  <a16:creationId xmlns:a16="http://schemas.microsoft.com/office/drawing/2014/main" id="{7C9FEB1E-05C0-425D-863A-121BC265CCE6}"/>
                </a:ext>
              </a:extLst>
            </p:cNvPr>
            <p:cNvSpPr/>
            <p:nvPr/>
          </p:nvSpPr>
          <p:spPr>
            <a:xfrm>
              <a:off x="3963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55168378-334F-47FA-8136-09B720ED4549}"/>
                </a:ext>
              </a:extLst>
            </p:cNvPr>
            <p:cNvSpPr/>
            <p:nvPr/>
          </p:nvSpPr>
          <p:spPr>
            <a:xfrm>
              <a:off x="4071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B781069C-76CF-41A2-8B7D-7DED290C07A9}"/>
                </a:ext>
              </a:extLst>
            </p:cNvPr>
            <p:cNvSpPr/>
            <p:nvPr/>
          </p:nvSpPr>
          <p:spPr>
            <a:xfrm>
              <a:off x="4179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9B614654-F884-447B-9318-0B4D2B6265DB}"/>
                </a:ext>
              </a:extLst>
            </p:cNvPr>
            <p:cNvSpPr/>
            <p:nvPr/>
          </p:nvSpPr>
          <p:spPr>
            <a:xfrm>
              <a:off x="4287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9CB15F22-A321-4FDE-9E5F-7EE52D7D86F1}"/>
                </a:ext>
              </a:extLst>
            </p:cNvPr>
            <p:cNvSpPr/>
            <p:nvPr/>
          </p:nvSpPr>
          <p:spPr>
            <a:xfrm>
              <a:off x="4395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CC718E22-2624-4C8C-BEB8-8AF0F836A8CD}"/>
                </a:ext>
              </a:extLst>
            </p:cNvPr>
            <p:cNvSpPr/>
            <p:nvPr/>
          </p:nvSpPr>
          <p:spPr>
            <a:xfrm>
              <a:off x="4503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4ADF6085-4819-437E-BD59-D9198BEDDC6C}"/>
                </a:ext>
              </a:extLst>
            </p:cNvPr>
            <p:cNvSpPr/>
            <p:nvPr/>
          </p:nvSpPr>
          <p:spPr>
            <a:xfrm>
              <a:off x="4611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E1045752-F818-4452-AD0D-83E9ED9E1EB9}"/>
                </a:ext>
              </a:extLst>
            </p:cNvPr>
            <p:cNvSpPr/>
            <p:nvPr/>
          </p:nvSpPr>
          <p:spPr>
            <a:xfrm>
              <a:off x="4719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4187E4AB-5C9B-4755-BA39-07201686E7B2}"/>
                </a:ext>
              </a:extLst>
            </p:cNvPr>
            <p:cNvSpPr/>
            <p:nvPr/>
          </p:nvSpPr>
          <p:spPr>
            <a:xfrm>
              <a:off x="4827401" y="2339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9940C4F9-3829-4E5B-B6BE-F75FC2C2592A}"/>
                </a:ext>
              </a:extLst>
            </p:cNvPr>
            <p:cNvSpPr/>
            <p:nvPr/>
          </p:nvSpPr>
          <p:spPr>
            <a:xfrm>
              <a:off x="4935401" y="2339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45417A2D-AB55-4DE9-BBD6-92EDA2F7CFCD}"/>
                </a:ext>
              </a:extLst>
            </p:cNvPr>
            <p:cNvSpPr/>
            <p:nvPr/>
          </p:nvSpPr>
          <p:spPr>
            <a:xfrm>
              <a:off x="4935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B4DF85EE-4BE1-457B-A803-70AB96B48B64}"/>
                </a:ext>
              </a:extLst>
            </p:cNvPr>
            <p:cNvSpPr/>
            <p:nvPr/>
          </p:nvSpPr>
          <p:spPr>
            <a:xfrm>
              <a:off x="3855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Téglalap 227">
              <a:extLst>
                <a:ext uri="{FF2B5EF4-FFF2-40B4-BE49-F238E27FC236}">
                  <a16:creationId xmlns:a16="http://schemas.microsoft.com/office/drawing/2014/main" id="{9A4CA1F3-A4FF-43B9-932F-A0146BB4C3CA}"/>
                </a:ext>
              </a:extLst>
            </p:cNvPr>
            <p:cNvSpPr/>
            <p:nvPr/>
          </p:nvSpPr>
          <p:spPr>
            <a:xfrm>
              <a:off x="3963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Téglalap 228">
              <a:extLst>
                <a:ext uri="{FF2B5EF4-FFF2-40B4-BE49-F238E27FC236}">
                  <a16:creationId xmlns:a16="http://schemas.microsoft.com/office/drawing/2014/main" id="{625029CF-B38B-4894-A5A8-33327293B9BA}"/>
                </a:ext>
              </a:extLst>
            </p:cNvPr>
            <p:cNvSpPr/>
            <p:nvPr/>
          </p:nvSpPr>
          <p:spPr>
            <a:xfrm>
              <a:off x="4071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CBAD8263-035A-46EF-AFE5-AD8049F3C30C}"/>
                </a:ext>
              </a:extLst>
            </p:cNvPr>
            <p:cNvSpPr/>
            <p:nvPr/>
          </p:nvSpPr>
          <p:spPr>
            <a:xfrm>
              <a:off x="4179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73299C97-7827-4F2A-8AA0-5BE5046E17B5}"/>
                </a:ext>
              </a:extLst>
            </p:cNvPr>
            <p:cNvSpPr/>
            <p:nvPr/>
          </p:nvSpPr>
          <p:spPr>
            <a:xfrm>
              <a:off x="4287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FB38F86D-0461-4DB4-A6C4-494943037F72}"/>
                </a:ext>
              </a:extLst>
            </p:cNvPr>
            <p:cNvSpPr/>
            <p:nvPr/>
          </p:nvSpPr>
          <p:spPr>
            <a:xfrm>
              <a:off x="4395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A18F6DCD-A91B-450E-AF09-4B402329C9D7}"/>
                </a:ext>
              </a:extLst>
            </p:cNvPr>
            <p:cNvSpPr/>
            <p:nvPr/>
          </p:nvSpPr>
          <p:spPr>
            <a:xfrm>
              <a:off x="4503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FA8AB25A-F153-4915-8104-B8ACA70326EA}"/>
                </a:ext>
              </a:extLst>
            </p:cNvPr>
            <p:cNvSpPr/>
            <p:nvPr/>
          </p:nvSpPr>
          <p:spPr>
            <a:xfrm>
              <a:off x="4611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5DA6086A-31AE-4000-813F-3A87F7C6DE7E}"/>
                </a:ext>
              </a:extLst>
            </p:cNvPr>
            <p:cNvSpPr/>
            <p:nvPr/>
          </p:nvSpPr>
          <p:spPr>
            <a:xfrm>
              <a:off x="4719401" y="2447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BBBD4A89-8C1D-4E90-991A-666C05208E80}"/>
                </a:ext>
              </a:extLst>
            </p:cNvPr>
            <p:cNvSpPr/>
            <p:nvPr/>
          </p:nvSpPr>
          <p:spPr>
            <a:xfrm>
              <a:off x="4827401" y="2447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475EBDB0-E01C-487A-B8EA-3742766CA6EB}"/>
                </a:ext>
              </a:extLst>
            </p:cNvPr>
            <p:cNvSpPr/>
            <p:nvPr/>
          </p:nvSpPr>
          <p:spPr>
            <a:xfrm>
              <a:off x="3855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07BE422B-E297-4378-9968-B26AA1D777E7}"/>
                </a:ext>
              </a:extLst>
            </p:cNvPr>
            <p:cNvSpPr/>
            <p:nvPr/>
          </p:nvSpPr>
          <p:spPr>
            <a:xfrm>
              <a:off x="3963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3F129441-CE09-4835-AE56-B674C0BE740A}"/>
                </a:ext>
              </a:extLst>
            </p:cNvPr>
            <p:cNvSpPr/>
            <p:nvPr/>
          </p:nvSpPr>
          <p:spPr>
            <a:xfrm>
              <a:off x="4071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73F3D09-70E0-459F-9BC0-A0B5D743AA23}"/>
                </a:ext>
              </a:extLst>
            </p:cNvPr>
            <p:cNvSpPr/>
            <p:nvPr/>
          </p:nvSpPr>
          <p:spPr>
            <a:xfrm>
              <a:off x="4179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AC7251E3-EC64-4138-BBCB-65DB8D874C85}"/>
                </a:ext>
              </a:extLst>
            </p:cNvPr>
            <p:cNvSpPr/>
            <p:nvPr/>
          </p:nvSpPr>
          <p:spPr>
            <a:xfrm>
              <a:off x="4287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Téglalap 241">
              <a:extLst>
                <a:ext uri="{FF2B5EF4-FFF2-40B4-BE49-F238E27FC236}">
                  <a16:creationId xmlns:a16="http://schemas.microsoft.com/office/drawing/2014/main" id="{2F8302AC-98D7-4DF5-A227-A76C82AEA7AC}"/>
                </a:ext>
              </a:extLst>
            </p:cNvPr>
            <p:cNvSpPr/>
            <p:nvPr/>
          </p:nvSpPr>
          <p:spPr>
            <a:xfrm>
              <a:off x="4395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AAE49965-2351-4FF8-B7EF-5459880FD550}"/>
                </a:ext>
              </a:extLst>
            </p:cNvPr>
            <p:cNvSpPr/>
            <p:nvPr/>
          </p:nvSpPr>
          <p:spPr>
            <a:xfrm>
              <a:off x="4503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FF9B3FBC-C58C-4952-90D4-E9B9EB2B336B}"/>
                </a:ext>
              </a:extLst>
            </p:cNvPr>
            <p:cNvSpPr/>
            <p:nvPr/>
          </p:nvSpPr>
          <p:spPr>
            <a:xfrm>
              <a:off x="4611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DBF8A815-C6CC-49B0-BE14-BE9BA0558E6E}"/>
                </a:ext>
              </a:extLst>
            </p:cNvPr>
            <p:cNvSpPr/>
            <p:nvPr/>
          </p:nvSpPr>
          <p:spPr>
            <a:xfrm>
              <a:off x="4719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8B9ECA4-B1C5-4498-93C7-263272DF4B35}"/>
                </a:ext>
              </a:extLst>
            </p:cNvPr>
            <p:cNvSpPr/>
            <p:nvPr/>
          </p:nvSpPr>
          <p:spPr>
            <a:xfrm>
              <a:off x="4827401" y="2555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805DEC3-7B99-418F-BD0B-BA5C9845C841}"/>
                </a:ext>
              </a:extLst>
            </p:cNvPr>
            <p:cNvSpPr/>
            <p:nvPr/>
          </p:nvSpPr>
          <p:spPr>
            <a:xfrm>
              <a:off x="4935401" y="2555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9D331A7B-ECE1-4A09-9D03-971351389CE7}"/>
                </a:ext>
              </a:extLst>
            </p:cNvPr>
            <p:cNvSpPr/>
            <p:nvPr/>
          </p:nvSpPr>
          <p:spPr>
            <a:xfrm>
              <a:off x="4935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508F440-64E0-441B-820A-4D912EBE1F13}"/>
                </a:ext>
              </a:extLst>
            </p:cNvPr>
            <p:cNvSpPr/>
            <p:nvPr/>
          </p:nvSpPr>
          <p:spPr>
            <a:xfrm>
              <a:off x="3855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95CC1FD8-1ADE-43BC-8511-7EFCCCAE512B}"/>
                </a:ext>
              </a:extLst>
            </p:cNvPr>
            <p:cNvSpPr/>
            <p:nvPr/>
          </p:nvSpPr>
          <p:spPr>
            <a:xfrm>
              <a:off x="3963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13C13456-F1EE-4145-942B-9711E261ECEF}"/>
                </a:ext>
              </a:extLst>
            </p:cNvPr>
            <p:cNvSpPr/>
            <p:nvPr/>
          </p:nvSpPr>
          <p:spPr>
            <a:xfrm>
              <a:off x="4071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5C0C88-6BFC-4A44-9AA9-BA3F084384E5}"/>
                </a:ext>
              </a:extLst>
            </p:cNvPr>
            <p:cNvSpPr/>
            <p:nvPr/>
          </p:nvSpPr>
          <p:spPr>
            <a:xfrm>
              <a:off x="4179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578C0314-37F8-4836-8654-09F4E7053DF4}"/>
                </a:ext>
              </a:extLst>
            </p:cNvPr>
            <p:cNvSpPr/>
            <p:nvPr/>
          </p:nvSpPr>
          <p:spPr>
            <a:xfrm>
              <a:off x="4287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3A33C6DB-8587-41BF-9D38-A3DA30E75D80}"/>
                </a:ext>
              </a:extLst>
            </p:cNvPr>
            <p:cNvSpPr/>
            <p:nvPr/>
          </p:nvSpPr>
          <p:spPr>
            <a:xfrm>
              <a:off x="4395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10EB7517-6778-454A-B14C-B85D12D3EA9C}"/>
                </a:ext>
              </a:extLst>
            </p:cNvPr>
            <p:cNvSpPr/>
            <p:nvPr/>
          </p:nvSpPr>
          <p:spPr>
            <a:xfrm>
              <a:off x="4503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6" name="Téglalap 255">
              <a:extLst>
                <a:ext uri="{FF2B5EF4-FFF2-40B4-BE49-F238E27FC236}">
                  <a16:creationId xmlns:a16="http://schemas.microsoft.com/office/drawing/2014/main" id="{799F1AEA-6701-4DE7-A5A8-7D58A651E58B}"/>
                </a:ext>
              </a:extLst>
            </p:cNvPr>
            <p:cNvSpPr/>
            <p:nvPr/>
          </p:nvSpPr>
          <p:spPr>
            <a:xfrm>
              <a:off x="4611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368F972C-0899-48F9-9F5B-78A7A9706CBC}"/>
                </a:ext>
              </a:extLst>
            </p:cNvPr>
            <p:cNvSpPr/>
            <p:nvPr/>
          </p:nvSpPr>
          <p:spPr>
            <a:xfrm>
              <a:off x="4719401" y="2663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Téglalap 257">
              <a:extLst>
                <a:ext uri="{FF2B5EF4-FFF2-40B4-BE49-F238E27FC236}">
                  <a16:creationId xmlns:a16="http://schemas.microsoft.com/office/drawing/2014/main" id="{20DE2B2F-632F-4172-8282-F6833E444118}"/>
                </a:ext>
              </a:extLst>
            </p:cNvPr>
            <p:cNvSpPr/>
            <p:nvPr/>
          </p:nvSpPr>
          <p:spPr>
            <a:xfrm>
              <a:off x="4827401" y="2663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F15E6CB2-486B-4DB0-B503-F6EC16DA38C8}"/>
                </a:ext>
              </a:extLst>
            </p:cNvPr>
            <p:cNvSpPr/>
            <p:nvPr/>
          </p:nvSpPr>
          <p:spPr>
            <a:xfrm>
              <a:off x="3855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0" name="Téglalap 259">
              <a:extLst>
                <a:ext uri="{FF2B5EF4-FFF2-40B4-BE49-F238E27FC236}">
                  <a16:creationId xmlns:a16="http://schemas.microsoft.com/office/drawing/2014/main" id="{2F91FCF1-169F-494A-8CA3-347C0CDAE7B3}"/>
                </a:ext>
              </a:extLst>
            </p:cNvPr>
            <p:cNvSpPr/>
            <p:nvPr/>
          </p:nvSpPr>
          <p:spPr>
            <a:xfrm>
              <a:off x="3963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3B143ED8-DE0B-4A7C-AD71-7AA54F31F069}"/>
                </a:ext>
              </a:extLst>
            </p:cNvPr>
            <p:cNvSpPr/>
            <p:nvPr/>
          </p:nvSpPr>
          <p:spPr>
            <a:xfrm>
              <a:off x="4071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2" name="Téglalap 261">
              <a:extLst>
                <a:ext uri="{FF2B5EF4-FFF2-40B4-BE49-F238E27FC236}">
                  <a16:creationId xmlns:a16="http://schemas.microsoft.com/office/drawing/2014/main" id="{2F0A7913-E3E6-47C5-9EA4-895B7525DF01}"/>
                </a:ext>
              </a:extLst>
            </p:cNvPr>
            <p:cNvSpPr/>
            <p:nvPr/>
          </p:nvSpPr>
          <p:spPr>
            <a:xfrm>
              <a:off x="4179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CA356883-615E-4EC2-AC41-82650B34765B}"/>
                </a:ext>
              </a:extLst>
            </p:cNvPr>
            <p:cNvSpPr/>
            <p:nvPr/>
          </p:nvSpPr>
          <p:spPr>
            <a:xfrm>
              <a:off x="4287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71955905-9A93-41BD-B9CB-E5244D3296EB}"/>
                </a:ext>
              </a:extLst>
            </p:cNvPr>
            <p:cNvSpPr/>
            <p:nvPr/>
          </p:nvSpPr>
          <p:spPr>
            <a:xfrm>
              <a:off x="4395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841AEDFC-6B3C-47FD-8B90-59B6E6F7504C}"/>
                </a:ext>
              </a:extLst>
            </p:cNvPr>
            <p:cNvSpPr/>
            <p:nvPr/>
          </p:nvSpPr>
          <p:spPr>
            <a:xfrm>
              <a:off x="4503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7B80594B-7A09-49A6-83DC-D97E8D5EF2E6}"/>
                </a:ext>
              </a:extLst>
            </p:cNvPr>
            <p:cNvSpPr/>
            <p:nvPr/>
          </p:nvSpPr>
          <p:spPr>
            <a:xfrm>
              <a:off x="4611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7" name="Téglalap 266">
              <a:extLst>
                <a:ext uri="{FF2B5EF4-FFF2-40B4-BE49-F238E27FC236}">
                  <a16:creationId xmlns:a16="http://schemas.microsoft.com/office/drawing/2014/main" id="{4AA08A35-A16A-4E95-972F-580D59F67815}"/>
                </a:ext>
              </a:extLst>
            </p:cNvPr>
            <p:cNvSpPr/>
            <p:nvPr/>
          </p:nvSpPr>
          <p:spPr>
            <a:xfrm>
              <a:off x="4719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5847204-7DC2-4C65-8CC0-C87B9FCE83E1}"/>
                </a:ext>
              </a:extLst>
            </p:cNvPr>
            <p:cNvSpPr/>
            <p:nvPr/>
          </p:nvSpPr>
          <p:spPr>
            <a:xfrm>
              <a:off x="4827401" y="2771528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9" name="Téglalap 268">
              <a:extLst>
                <a:ext uri="{FF2B5EF4-FFF2-40B4-BE49-F238E27FC236}">
                  <a16:creationId xmlns:a16="http://schemas.microsoft.com/office/drawing/2014/main" id="{3AA50B15-00EB-4209-8DE7-29C86A952C89}"/>
                </a:ext>
              </a:extLst>
            </p:cNvPr>
            <p:cNvSpPr/>
            <p:nvPr/>
          </p:nvSpPr>
          <p:spPr>
            <a:xfrm>
              <a:off x="4935401" y="2771528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2CB8C669-53CA-48AA-A0E7-506B289718EB}"/>
                </a:ext>
              </a:extLst>
            </p:cNvPr>
            <p:cNvSpPr/>
            <p:nvPr/>
          </p:nvSpPr>
          <p:spPr>
            <a:xfrm>
              <a:off x="5043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646E5A27-0C6B-4F25-9F0F-3EB414ED8AAF}"/>
                </a:ext>
              </a:extLst>
            </p:cNvPr>
            <p:cNvSpPr/>
            <p:nvPr/>
          </p:nvSpPr>
          <p:spPr>
            <a:xfrm>
              <a:off x="5151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E9C64099-27BF-4627-AF61-8296A94392E1}"/>
                </a:ext>
              </a:extLst>
            </p:cNvPr>
            <p:cNvSpPr/>
            <p:nvPr/>
          </p:nvSpPr>
          <p:spPr>
            <a:xfrm>
              <a:off x="5259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0F54E101-A829-42A2-BCEA-70CFE5D20E76}"/>
                </a:ext>
              </a:extLst>
            </p:cNvPr>
            <p:cNvSpPr/>
            <p:nvPr/>
          </p:nvSpPr>
          <p:spPr>
            <a:xfrm>
              <a:off x="5367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4" name="Téglalap 273">
              <a:extLst>
                <a:ext uri="{FF2B5EF4-FFF2-40B4-BE49-F238E27FC236}">
                  <a16:creationId xmlns:a16="http://schemas.microsoft.com/office/drawing/2014/main" id="{166ADBC6-BCAB-4645-A9B9-894430620737}"/>
                </a:ext>
              </a:extLst>
            </p:cNvPr>
            <p:cNvSpPr/>
            <p:nvPr/>
          </p:nvSpPr>
          <p:spPr>
            <a:xfrm>
              <a:off x="5475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660AC5F2-4673-490C-8E62-867C3AEC7168}"/>
                </a:ext>
              </a:extLst>
            </p:cNvPr>
            <p:cNvSpPr/>
            <p:nvPr/>
          </p:nvSpPr>
          <p:spPr>
            <a:xfrm>
              <a:off x="5583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6" name="Téglalap 275">
              <a:extLst>
                <a:ext uri="{FF2B5EF4-FFF2-40B4-BE49-F238E27FC236}">
                  <a16:creationId xmlns:a16="http://schemas.microsoft.com/office/drawing/2014/main" id="{EEA6171F-600E-4382-A282-6058C6EFCA0A}"/>
                </a:ext>
              </a:extLst>
            </p:cNvPr>
            <p:cNvSpPr/>
            <p:nvPr/>
          </p:nvSpPr>
          <p:spPr>
            <a:xfrm>
              <a:off x="5691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52C425CF-964D-4C17-9AD5-7DC9833D088C}"/>
                </a:ext>
              </a:extLst>
            </p:cNvPr>
            <p:cNvSpPr/>
            <p:nvPr/>
          </p:nvSpPr>
          <p:spPr>
            <a:xfrm>
              <a:off x="5799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2CA566AE-765C-4A75-92F9-C08979FFE340}"/>
                </a:ext>
              </a:extLst>
            </p:cNvPr>
            <p:cNvSpPr/>
            <p:nvPr/>
          </p:nvSpPr>
          <p:spPr>
            <a:xfrm>
              <a:off x="5907401" y="2339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C0BDD9CC-18B1-4580-AFF9-85E3A16E15A4}"/>
                </a:ext>
              </a:extLst>
            </p:cNvPr>
            <p:cNvSpPr/>
            <p:nvPr/>
          </p:nvSpPr>
          <p:spPr>
            <a:xfrm>
              <a:off x="6015401" y="2339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B5A7B8A3-36D8-44E7-9EF3-4B4800FD414C}"/>
                </a:ext>
              </a:extLst>
            </p:cNvPr>
            <p:cNvSpPr/>
            <p:nvPr/>
          </p:nvSpPr>
          <p:spPr>
            <a:xfrm>
              <a:off x="5043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1" name="Téglalap 280">
              <a:extLst>
                <a:ext uri="{FF2B5EF4-FFF2-40B4-BE49-F238E27FC236}">
                  <a16:creationId xmlns:a16="http://schemas.microsoft.com/office/drawing/2014/main" id="{4D80F796-9BF6-484A-A44D-DD7FF6D5FD6B}"/>
                </a:ext>
              </a:extLst>
            </p:cNvPr>
            <p:cNvSpPr/>
            <p:nvPr/>
          </p:nvSpPr>
          <p:spPr>
            <a:xfrm>
              <a:off x="5151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7E954B6D-EF6A-40E8-8BEF-BC2A5B6336C3}"/>
                </a:ext>
              </a:extLst>
            </p:cNvPr>
            <p:cNvSpPr/>
            <p:nvPr/>
          </p:nvSpPr>
          <p:spPr>
            <a:xfrm>
              <a:off x="5259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3" name="Téglalap 282">
              <a:extLst>
                <a:ext uri="{FF2B5EF4-FFF2-40B4-BE49-F238E27FC236}">
                  <a16:creationId xmlns:a16="http://schemas.microsoft.com/office/drawing/2014/main" id="{CD9AA72E-6316-4FCA-8E45-B943986FB4D9}"/>
                </a:ext>
              </a:extLst>
            </p:cNvPr>
            <p:cNvSpPr/>
            <p:nvPr/>
          </p:nvSpPr>
          <p:spPr>
            <a:xfrm>
              <a:off x="5367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C08BF155-3361-4EBB-BAE3-8FEA0D3FE4A1}"/>
                </a:ext>
              </a:extLst>
            </p:cNvPr>
            <p:cNvSpPr/>
            <p:nvPr/>
          </p:nvSpPr>
          <p:spPr>
            <a:xfrm>
              <a:off x="5475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6C91FC02-3A29-4229-82A4-6005740DDEC8}"/>
                </a:ext>
              </a:extLst>
            </p:cNvPr>
            <p:cNvSpPr/>
            <p:nvPr/>
          </p:nvSpPr>
          <p:spPr>
            <a:xfrm>
              <a:off x="5583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9D2F23B2-9C2E-4215-B247-32F00D047563}"/>
                </a:ext>
              </a:extLst>
            </p:cNvPr>
            <p:cNvSpPr/>
            <p:nvPr/>
          </p:nvSpPr>
          <p:spPr>
            <a:xfrm>
              <a:off x="5691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F85785CB-57A5-494E-BED7-02E6EF1E96C6}"/>
                </a:ext>
              </a:extLst>
            </p:cNvPr>
            <p:cNvSpPr/>
            <p:nvPr/>
          </p:nvSpPr>
          <p:spPr>
            <a:xfrm>
              <a:off x="5799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8" name="Téglalap 287">
              <a:extLst>
                <a:ext uri="{FF2B5EF4-FFF2-40B4-BE49-F238E27FC236}">
                  <a16:creationId xmlns:a16="http://schemas.microsoft.com/office/drawing/2014/main" id="{AB60D3A1-5C94-4FE0-908A-164F6600A644}"/>
                </a:ext>
              </a:extLst>
            </p:cNvPr>
            <p:cNvSpPr/>
            <p:nvPr/>
          </p:nvSpPr>
          <p:spPr>
            <a:xfrm>
              <a:off x="5907401" y="2447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99A48D75-AA8E-4CFC-8BCE-2F6787531650}"/>
                </a:ext>
              </a:extLst>
            </p:cNvPr>
            <p:cNvSpPr/>
            <p:nvPr/>
          </p:nvSpPr>
          <p:spPr>
            <a:xfrm>
              <a:off x="6015401" y="2447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0" name="Téglalap 289">
              <a:extLst>
                <a:ext uri="{FF2B5EF4-FFF2-40B4-BE49-F238E27FC236}">
                  <a16:creationId xmlns:a16="http://schemas.microsoft.com/office/drawing/2014/main" id="{0E55ABF9-6F36-4658-B671-40A5E5F7B45D}"/>
                </a:ext>
              </a:extLst>
            </p:cNvPr>
            <p:cNvSpPr/>
            <p:nvPr/>
          </p:nvSpPr>
          <p:spPr>
            <a:xfrm>
              <a:off x="5043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581A6C57-A35D-4A6A-96FC-59C8016BFD04}"/>
                </a:ext>
              </a:extLst>
            </p:cNvPr>
            <p:cNvSpPr/>
            <p:nvPr/>
          </p:nvSpPr>
          <p:spPr>
            <a:xfrm>
              <a:off x="5151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0AD4F12-2E0A-48C9-8596-BFE532354EF4}"/>
                </a:ext>
              </a:extLst>
            </p:cNvPr>
            <p:cNvSpPr/>
            <p:nvPr/>
          </p:nvSpPr>
          <p:spPr>
            <a:xfrm>
              <a:off x="5259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186E0FB7-C170-482F-942D-85D934FAE4EF}"/>
                </a:ext>
              </a:extLst>
            </p:cNvPr>
            <p:cNvSpPr/>
            <p:nvPr/>
          </p:nvSpPr>
          <p:spPr>
            <a:xfrm>
              <a:off x="5367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B311987B-21F9-4A3C-A1EA-4825CEE09C46}"/>
                </a:ext>
              </a:extLst>
            </p:cNvPr>
            <p:cNvSpPr/>
            <p:nvPr/>
          </p:nvSpPr>
          <p:spPr>
            <a:xfrm>
              <a:off x="5475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5" name="Téglalap 294">
              <a:extLst>
                <a:ext uri="{FF2B5EF4-FFF2-40B4-BE49-F238E27FC236}">
                  <a16:creationId xmlns:a16="http://schemas.microsoft.com/office/drawing/2014/main" id="{46333186-EA40-47DC-9C57-B7E4F7B31B22}"/>
                </a:ext>
              </a:extLst>
            </p:cNvPr>
            <p:cNvSpPr/>
            <p:nvPr/>
          </p:nvSpPr>
          <p:spPr>
            <a:xfrm>
              <a:off x="5583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6" name="Téglalap 295">
              <a:extLst>
                <a:ext uri="{FF2B5EF4-FFF2-40B4-BE49-F238E27FC236}">
                  <a16:creationId xmlns:a16="http://schemas.microsoft.com/office/drawing/2014/main" id="{C85FA0E1-4AD5-456F-B521-2F416CA3B881}"/>
                </a:ext>
              </a:extLst>
            </p:cNvPr>
            <p:cNvSpPr/>
            <p:nvPr/>
          </p:nvSpPr>
          <p:spPr>
            <a:xfrm>
              <a:off x="5691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7" name="Téglalap 296">
              <a:extLst>
                <a:ext uri="{FF2B5EF4-FFF2-40B4-BE49-F238E27FC236}">
                  <a16:creationId xmlns:a16="http://schemas.microsoft.com/office/drawing/2014/main" id="{75B10FD2-B440-4D9E-BC8D-85586E8075D4}"/>
                </a:ext>
              </a:extLst>
            </p:cNvPr>
            <p:cNvSpPr/>
            <p:nvPr/>
          </p:nvSpPr>
          <p:spPr>
            <a:xfrm>
              <a:off x="5799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8" name="Téglalap 297">
              <a:extLst>
                <a:ext uri="{FF2B5EF4-FFF2-40B4-BE49-F238E27FC236}">
                  <a16:creationId xmlns:a16="http://schemas.microsoft.com/office/drawing/2014/main" id="{BA984109-AEAE-4F10-869E-5FBE3A56B804}"/>
                </a:ext>
              </a:extLst>
            </p:cNvPr>
            <p:cNvSpPr/>
            <p:nvPr/>
          </p:nvSpPr>
          <p:spPr>
            <a:xfrm>
              <a:off x="5907401" y="2555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9" name="Téglalap 298">
              <a:extLst>
                <a:ext uri="{FF2B5EF4-FFF2-40B4-BE49-F238E27FC236}">
                  <a16:creationId xmlns:a16="http://schemas.microsoft.com/office/drawing/2014/main" id="{C3A482C2-3D28-498F-A9CB-537E6AF5F811}"/>
                </a:ext>
              </a:extLst>
            </p:cNvPr>
            <p:cNvSpPr/>
            <p:nvPr/>
          </p:nvSpPr>
          <p:spPr>
            <a:xfrm>
              <a:off x="6015401" y="2555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0" name="Téglalap 299">
              <a:extLst>
                <a:ext uri="{FF2B5EF4-FFF2-40B4-BE49-F238E27FC236}">
                  <a16:creationId xmlns:a16="http://schemas.microsoft.com/office/drawing/2014/main" id="{9E085E0B-EC09-4DEA-A347-9753FFDFB1C3}"/>
                </a:ext>
              </a:extLst>
            </p:cNvPr>
            <p:cNvSpPr/>
            <p:nvPr/>
          </p:nvSpPr>
          <p:spPr>
            <a:xfrm>
              <a:off x="5043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1" name="Téglalap 300">
              <a:extLst>
                <a:ext uri="{FF2B5EF4-FFF2-40B4-BE49-F238E27FC236}">
                  <a16:creationId xmlns:a16="http://schemas.microsoft.com/office/drawing/2014/main" id="{4D86817F-39BD-4A9D-ACAF-7801D4286527}"/>
                </a:ext>
              </a:extLst>
            </p:cNvPr>
            <p:cNvSpPr/>
            <p:nvPr/>
          </p:nvSpPr>
          <p:spPr>
            <a:xfrm>
              <a:off x="5151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2" name="Téglalap 301">
              <a:extLst>
                <a:ext uri="{FF2B5EF4-FFF2-40B4-BE49-F238E27FC236}">
                  <a16:creationId xmlns:a16="http://schemas.microsoft.com/office/drawing/2014/main" id="{7E635331-F891-4154-AAE7-02FD1F76E535}"/>
                </a:ext>
              </a:extLst>
            </p:cNvPr>
            <p:cNvSpPr/>
            <p:nvPr/>
          </p:nvSpPr>
          <p:spPr>
            <a:xfrm>
              <a:off x="5259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3" name="Téglalap 302">
              <a:extLst>
                <a:ext uri="{FF2B5EF4-FFF2-40B4-BE49-F238E27FC236}">
                  <a16:creationId xmlns:a16="http://schemas.microsoft.com/office/drawing/2014/main" id="{F9D2BD1E-0191-4BB4-8EA3-8B1F1CE46694}"/>
                </a:ext>
              </a:extLst>
            </p:cNvPr>
            <p:cNvSpPr/>
            <p:nvPr/>
          </p:nvSpPr>
          <p:spPr>
            <a:xfrm>
              <a:off x="5367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4" name="Téglalap 303">
              <a:extLst>
                <a:ext uri="{FF2B5EF4-FFF2-40B4-BE49-F238E27FC236}">
                  <a16:creationId xmlns:a16="http://schemas.microsoft.com/office/drawing/2014/main" id="{1A75A202-3B77-4614-A7B2-07A996883AD2}"/>
                </a:ext>
              </a:extLst>
            </p:cNvPr>
            <p:cNvSpPr/>
            <p:nvPr/>
          </p:nvSpPr>
          <p:spPr>
            <a:xfrm>
              <a:off x="5475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5" name="Téglalap 304">
              <a:extLst>
                <a:ext uri="{FF2B5EF4-FFF2-40B4-BE49-F238E27FC236}">
                  <a16:creationId xmlns:a16="http://schemas.microsoft.com/office/drawing/2014/main" id="{529C91CE-BA1E-4A79-8373-8410CFBDCCB3}"/>
                </a:ext>
              </a:extLst>
            </p:cNvPr>
            <p:cNvSpPr/>
            <p:nvPr/>
          </p:nvSpPr>
          <p:spPr>
            <a:xfrm>
              <a:off x="5583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6" name="Téglalap 305">
              <a:extLst>
                <a:ext uri="{FF2B5EF4-FFF2-40B4-BE49-F238E27FC236}">
                  <a16:creationId xmlns:a16="http://schemas.microsoft.com/office/drawing/2014/main" id="{204D9A82-A15E-4D56-A261-BBF98FD4FC9F}"/>
                </a:ext>
              </a:extLst>
            </p:cNvPr>
            <p:cNvSpPr/>
            <p:nvPr/>
          </p:nvSpPr>
          <p:spPr>
            <a:xfrm>
              <a:off x="5691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7" name="Téglalap 306">
              <a:extLst>
                <a:ext uri="{FF2B5EF4-FFF2-40B4-BE49-F238E27FC236}">
                  <a16:creationId xmlns:a16="http://schemas.microsoft.com/office/drawing/2014/main" id="{0D234C66-4C78-4BB3-A377-F056D2F2CB36}"/>
                </a:ext>
              </a:extLst>
            </p:cNvPr>
            <p:cNvSpPr/>
            <p:nvPr/>
          </p:nvSpPr>
          <p:spPr>
            <a:xfrm>
              <a:off x="5799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8" name="Téglalap 307">
              <a:extLst>
                <a:ext uri="{FF2B5EF4-FFF2-40B4-BE49-F238E27FC236}">
                  <a16:creationId xmlns:a16="http://schemas.microsoft.com/office/drawing/2014/main" id="{42336AE6-AABB-4147-820D-B8907C03DE72}"/>
                </a:ext>
              </a:extLst>
            </p:cNvPr>
            <p:cNvSpPr/>
            <p:nvPr/>
          </p:nvSpPr>
          <p:spPr>
            <a:xfrm>
              <a:off x="5907401" y="2663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9" name="Téglalap 308">
              <a:extLst>
                <a:ext uri="{FF2B5EF4-FFF2-40B4-BE49-F238E27FC236}">
                  <a16:creationId xmlns:a16="http://schemas.microsoft.com/office/drawing/2014/main" id="{31505308-2316-4BB5-88F2-648C8C816355}"/>
                </a:ext>
              </a:extLst>
            </p:cNvPr>
            <p:cNvSpPr/>
            <p:nvPr/>
          </p:nvSpPr>
          <p:spPr>
            <a:xfrm>
              <a:off x="6015401" y="2663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0" name="Téglalap 309">
              <a:extLst>
                <a:ext uri="{FF2B5EF4-FFF2-40B4-BE49-F238E27FC236}">
                  <a16:creationId xmlns:a16="http://schemas.microsoft.com/office/drawing/2014/main" id="{51A8F0C8-D68D-4377-B798-7951619FFD22}"/>
                </a:ext>
              </a:extLst>
            </p:cNvPr>
            <p:cNvSpPr/>
            <p:nvPr/>
          </p:nvSpPr>
          <p:spPr>
            <a:xfrm>
              <a:off x="5043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1" name="Téglalap 310">
              <a:extLst>
                <a:ext uri="{FF2B5EF4-FFF2-40B4-BE49-F238E27FC236}">
                  <a16:creationId xmlns:a16="http://schemas.microsoft.com/office/drawing/2014/main" id="{82311FE4-68CF-44D5-B3DE-3D077EB25D7A}"/>
                </a:ext>
              </a:extLst>
            </p:cNvPr>
            <p:cNvSpPr/>
            <p:nvPr/>
          </p:nvSpPr>
          <p:spPr>
            <a:xfrm>
              <a:off x="5151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2" name="Téglalap 311">
              <a:extLst>
                <a:ext uri="{FF2B5EF4-FFF2-40B4-BE49-F238E27FC236}">
                  <a16:creationId xmlns:a16="http://schemas.microsoft.com/office/drawing/2014/main" id="{A0D74C6C-CB4D-4BEF-AA4F-35E90849D387}"/>
                </a:ext>
              </a:extLst>
            </p:cNvPr>
            <p:cNvSpPr/>
            <p:nvPr/>
          </p:nvSpPr>
          <p:spPr>
            <a:xfrm>
              <a:off x="5259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3" name="Téglalap 312">
              <a:extLst>
                <a:ext uri="{FF2B5EF4-FFF2-40B4-BE49-F238E27FC236}">
                  <a16:creationId xmlns:a16="http://schemas.microsoft.com/office/drawing/2014/main" id="{9F3213AD-DBA0-4572-8F20-39C72505B52B}"/>
                </a:ext>
              </a:extLst>
            </p:cNvPr>
            <p:cNvSpPr/>
            <p:nvPr/>
          </p:nvSpPr>
          <p:spPr>
            <a:xfrm>
              <a:off x="5367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4" name="Téglalap 313">
              <a:extLst>
                <a:ext uri="{FF2B5EF4-FFF2-40B4-BE49-F238E27FC236}">
                  <a16:creationId xmlns:a16="http://schemas.microsoft.com/office/drawing/2014/main" id="{9BA6B95A-1739-4E38-937E-EBED99BEB9B7}"/>
                </a:ext>
              </a:extLst>
            </p:cNvPr>
            <p:cNvSpPr/>
            <p:nvPr/>
          </p:nvSpPr>
          <p:spPr>
            <a:xfrm>
              <a:off x="5475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5" name="Téglalap 314">
              <a:extLst>
                <a:ext uri="{FF2B5EF4-FFF2-40B4-BE49-F238E27FC236}">
                  <a16:creationId xmlns:a16="http://schemas.microsoft.com/office/drawing/2014/main" id="{4DC9300A-9751-49BD-8BC6-9E56E1BA37C3}"/>
                </a:ext>
              </a:extLst>
            </p:cNvPr>
            <p:cNvSpPr/>
            <p:nvPr/>
          </p:nvSpPr>
          <p:spPr>
            <a:xfrm>
              <a:off x="5583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6" name="Téglalap 315">
              <a:extLst>
                <a:ext uri="{FF2B5EF4-FFF2-40B4-BE49-F238E27FC236}">
                  <a16:creationId xmlns:a16="http://schemas.microsoft.com/office/drawing/2014/main" id="{D2C41A3F-134C-4196-885B-22772CF1FFD6}"/>
                </a:ext>
              </a:extLst>
            </p:cNvPr>
            <p:cNvSpPr/>
            <p:nvPr/>
          </p:nvSpPr>
          <p:spPr>
            <a:xfrm>
              <a:off x="5691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7" name="Téglalap 316">
              <a:extLst>
                <a:ext uri="{FF2B5EF4-FFF2-40B4-BE49-F238E27FC236}">
                  <a16:creationId xmlns:a16="http://schemas.microsoft.com/office/drawing/2014/main" id="{BDCD56E6-B44B-434F-858E-B9A144BC5183}"/>
                </a:ext>
              </a:extLst>
            </p:cNvPr>
            <p:cNvSpPr/>
            <p:nvPr/>
          </p:nvSpPr>
          <p:spPr>
            <a:xfrm>
              <a:off x="5799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8" name="Téglalap 317">
              <a:extLst>
                <a:ext uri="{FF2B5EF4-FFF2-40B4-BE49-F238E27FC236}">
                  <a16:creationId xmlns:a16="http://schemas.microsoft.com/office/drawing/2014/main" id="{8A3A3763-D761-492C-B6D5-D51DBA550510}"/>
                </a:ext>
              </a:extLst>
            </p:cNvPr>
            <p:cNvSpPr/>
            <p:nvPr/>
          </p:nvSpPr>
          <p:spPr>
            <a:xfrm>
              <a:off x="5907401" y="2771185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9" name="Téglalap 318">
              <a:extLst>
                <a:ext uri="{FF2B5EF4-FFF2-40B4-BE49-F238E27FC236}">
                  <a16:creationId xmlns:a16="http://schemas.microsoft.com/office/drawing/2014/main" id="{0C398AF1-E6D4-42BB-BD2F-DC8C32315CDA}"/>
                </a:ext>
              </a:extLst>
            </p:cNvPr>
            <p:cNvSpPr/>
            <p:nvPr/>
          </p:nvSpPr>
          <p:spPr>
            <a:xfrm>
              <a:off x="6015401" y="2771185"/>
              <a:ext cx="108000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7" name="Csoportba foglalás 336">
            <a:extLst>
              <a:ext uri="{FF2B5EF4-FFF2-40B4-BE49-F238E27FC236}">
                <a16:creationId xmlns:a16="http://schemas.microsoft.com/office/drawing/2014/main" id="{12B6AD93-157C-481B-8F45-7CB3DBF60D6F}"/>
              </a:ext>
            </a:extLst>
          </p:cNvPr>
          <p:cNvGrpSpPr/>
          <p:nvPr/>
        </p:nvGrpSpPr>
        <p:grpSpPr>
          <a:xfrm>
            <a:off x="3540022" y="2198973"/>
            <a:ext cx="1295506" cy="649070"/>
            <a:chOff x="3723291" y="2047990"/>
            <a:chExt cx="4331811" cy="2393897"/>
          </a:xfrm>
        </p:grpSpPr>
        <p:grpSp>
          <p:nvGrpSpPr>
            <p:cNvPr id="338" name="Csoportba foglalás 337">
              <a:extLst>
                <a:ext uri="{FF2B5EF4-FFF2-40B4-BE49-F238E27FC236}">
                  <a16:creationId xmlns:a16="http://schemas.microsoft.com/office/drawing/2014/main" id="{07ED9C6C-3B26-4D52-B477-0D40009F80B2}"/>
                </a:ext>
              </a:extLst>
            </p:cNvPr>
            <p:cNvGrpSpPr/>
            <p:nvPr/>
          </p:nvGrpSpPr>
          <p:grpSpPr>
            <a:xfrm>
              <a:off x="3723291" y="2047990"/>
              <a:ext cx="4331811" cy="2393897"/>
              <a:chOff x="6964680" y="1254760"/>
              <a:chExt cx="1440000" cy="1440000"/>
            </a:xfrm>
          </p:grpSpPr>
          <p:sp>
            <p:nvSpPr>
              <p:cNvPr id="355" name="Téglalap 354">
                <a:extLst>
                  <a:ext uri="{FF2B5EF4-FFF2-40B4-BE49-F238E27FC236}">
                    <a16:creationId xmlns:a16="http://schemas.microsoft.com/office/drawing/2014/main" id="{0B0EA393-2FC6-4F55-8589-D4238B0014DC}"/>
                  </a:ext>
                </a:extLst>
              </p:cNvPr>
              <p:cNvSpPr/>
              <p:nvPr/>
            </p:nvSpPr>
            <p:spPr>
              <a:xfrm>
                <a:off x="6964680" y="125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6" name="Téglalap 355">
                <a:extLst>
                  <a:ext uri="{FF2B5EF4-FFF2-40B4-BE49-F238E27FC236}">
                    <a16:creationId xmlns:a16="http://schemas.microsoft.com/office/drawing/2014/main" id="{89952CD2-E517-4975-B56B-1AF589214EDF}"/>
                  </a:ext>
                </a:extLst>
              </p:cNvPr>
              <p:cNvSpPr/>
              <p:nvPr/>
            </p:nvSpPr>
            <p:spPr>
              <a:xfrm>
                <a:off x="7684680" y="125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7" name="Téglalap 356">
                <a:extLst>
                  <a:ext uri="{FF2B5EF4-FFF2-40B4-BE49-F238E27FC236}">
                    <a16:creationId xmlns:a16="http://schemas.microsoft.com/office/drawing/2014/main" id="{25B0FF9B-3A80-4191-8288-145E3D358C05}"/>
                  </a:ext>
                </a:extLst>
              </p:cNvPr>
              <p:cNvSpPr/>
              <p:nvPr/>
            </p:nvSpPr>
            <p:spPr>
              <a:xfrm>
                <a:off x="6964680" y="197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8" name="Téglalap 357">
                <a:extLst>
                  <a:ext uri="{FF2B5EF4-FFF2-40B4-BE49-F238E27FC236}">
                    <a16:creationId xmlns:a16="http://schemas.microsoft.com/office/drawing/2014/main" id="{115D9F5F-97C4-4F3F-8A24-B31BE0B9FDE1}"/>
                  </a:ext>
                </a:extLst>
              </p:cNvPr>
              <p:cNvSpPr/>
              <p:nvPr/>
            </p:nvSpPr>
            <p:spPr>
              <a:xfrm>
                <a:off x="7684680" y="1974760"/>
                <a:ext cx="720000" cy="72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40" name="Ellipszis 339">
              <a:extLst>
                <a:ext uri="{FF2B5EF4-FFF2-40B4-BE49-F238E27FC236}">
                  <a16:creationId xmlns:a16="http://schemas.microsoft.com/office/drawing/2014/main" id="{A29E3347-1C10-43EB-8921-09C2D9ED74BA}"/>
                </a:ext>
              </a:extLst>
            </p:cNvPr>
            <p:cNvSpPr/>
            <p:nvPr/>
          </p:nvSpPr>
          <p:spPr>
            <a:xfrm>
              <a:off x="5862048" y="3220566"/>
              <a:ext cx="58921" cy="589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3367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131</Words>
  <Application>Microsoft Office PowerPoint</Application>
  <PresentationFormat>Szélesvásznú</PresentationFormat>
  <Paragraphs>15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Kirtapsz</dc:creator>
  <cp:lastModifiedBy>Kirtapsz</cp:lastModifiedBy>
  <cp:revision>33</cp:revision>
  <dcterms:created xsi:type="dcterms:W3CDTF">2024-07-27T17:39:29Z</dcterms:created>
  <dcterms:modified xsi:type="dcterms:W3CDTF">2024-09-10T19:42:35Z</dcterms:modified>
</cp:coreProperties>
</file>