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Corbel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iS87n6derSBwmDkZkdG9K/JOc7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9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3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3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3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3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3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33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4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2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4" name="Google Shape;34;p2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Google Shape;35;p2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6" name="Google Shape;36;p2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7" name="Google Shape;37;p2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38" name="Google Shape;38;p2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39" name="Google Shape;39;p2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40" name="Google Shape;40;p2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2" name="Google Shape;62;p2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3" name="Google Shape;63;p2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27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19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9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9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9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19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19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1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/>
          <p:nvPr>
            <p:ph type="title"/>
          </p:nvPr>
        </p:nvSpPr>
        <p:spPr>
          <a:xfrm>
            <a:off x="0" y="0"/>
            <a:ext cx="12191999" cy="901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Rounded"/>
              <a:buNone/>
            </a:pPr>
            <a:r>
              <a:rPr b="1" lang="en-IN" sz="4800">
                <a:latin typeface="Arial Rounded"/>
                <a:ea typeface="Arial Rounded"/>
                <a:cs typeface="Arial Rounded"/>
                <a:sym typeface="Arial Rounded"/>
              </a:rPr>
              <a:t>Assignment Chart</a:t>
            </a:r>
            <a:endParaRPr b="1" sz="48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08397" y="1468190"/>
            <a:ext cx="1867436" cy="97879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 Login New Recruiter User</a:t>
            </a:r>
            <a:endParaRPr/>
          </a:p>
        </p:txBody>
      </p:sp>
      <p:sp>
        <p:nvSpPr>
          <p:cNvPr id="148" name="Google Shape;148;p1"/>
          <p:cNvSpPr/>
          <p:nvPr/>
        </p:nvSpPr>
        <p:spPr>
          <a:xfrm>
            <a:off x="1975833" y="1466580"/>
            <a:ext cx="1867436" cy="97879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 View Recruiter Dashboard </a:t>
            </a:r>
            <a:endParaRPr/>
          </a:p>
        </p:txBody>
      </p:sp>
      <p:sp>
        <p:nvSpPr>
          <p:cNvPr id="149" name="Google Shape;149;p1"/>
          <p:cNvSpPr txBox="1"/>
          <p:nvPr>
            <p:ph idx="1" type="body"/>
          </p:nvPr>
        </p:nvSpPr>
        <p:spPr>
          <a:xfrm>
            <a:off x="8094367" y="5560450"/>
            <a:ext cx="4097631" cy="129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IN" sz="2800"/>
              <a:t>By :- Kirtee Shukla</a:t>
            </a:r>
            <a:endParaRPr/>
          </a:p>
          <a:p>
            <a:pPr indent="0" lvl="0" marL="0" rtl="0" algn="ctr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b="1" lang="en-IN" sz="2800"/>
              <a:t>Navi Mumbai</a:t>
            </a:r>
            <a:endParaRPr b="1" sz="2800"/>
          </a:p>
        </p:txBody>
      </p:sp>
      <p:sp>
        <p:nvSpPr>
          <p:cNvPr id="150" name="Google Shape;150;p1"/>
          <p:cNvSpPr/>
          <p:nvPr/>
        </p:nvSpPr>
        <p:spPr>
          <a:xfrm>
            <a:off x="4671810" y="3010433"/>
            <a:ext cx="1867436" cy="97879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6.Apply Now via Career Site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2856962" y="3024923"/>
            <a:ext cx="1867436" cy="97879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5.Opt Career Site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1042115" y="3024923"/>
            <a:ext cx="1867436" cy="97879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4.Share this job Externally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3843269" y="1453702"/>
            <a:ext cx="2197991" cy="978793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3. View Job from Recruiter Dashboard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0" y="901521"/>
            <a:ext cx="3951667" cy="592428"/>
          </a:xfrm>
          <a:prstGeom prst="flowChartAlternateProcess">
            <a:avLst/>
          </a:prstGeom>
          <a:solidFill>
            <a:schemeClr val="dk1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Starting Procedure</a:t>
            </a:r>
            <a:endParaRPr b="1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881129" y="2432495"/>
            <a:ext cx="3951667" cy="592428"/>
          </a:xfrm>
          <a:prstGeom prst="flowChartAlternateProcess">
            <a:avLst/>
          </a:prstGeom>
          <a:solidFill>
            <a:schemeClr val="dk1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Career Site Procedure</a:t>
            </a:r>
            <a:endParaRPr b="1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6546752" y="3010433"/>
            <a:ext cx="1867436" cy="97879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7.Fill up candidate details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 Career Site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8414188" y="3010433"/>
            <a:ext cx="1867436" cy="97879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8.  Submit Application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10189378" y="3010433"/>
            <a:ext cx="1867436" cy="97879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9. Else Can Share with Friends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867435" y="4003716"/>
            <a:ext cx="4984123" cy="592428"/>
          </a:xfrm>
          <a:prstGeom prst="flowChartAlternateProcess">
            <a:avLst/>
          </a:prstGeom>
          <a:solidFill>
            <a:schemeClr val="dk1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Candidate Movement Procedure</a:t>
            </a:r>
            <a:endParaRPr b="1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492060" y="4581656"/>
            <a:ext cx="1867436" cy="97879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10. Can upload candidates in Bulk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4359496" y="4567165"/>
            <a:ext cx="1867436" cy="97879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11. Move on Applied Round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6226932" y="4567165"/>
            <a:ext cx="1867436" cy="97879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12. Accept the terms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8094368" y="4567165"/>
            <a:ext cx="1867436" cy="97879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13. Process till Offered Round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9961804" y="4567165"/>
            <a:ext cx="1867436" cy="97879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14. Else can opt Move to feature also if necessary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>
            <p:ph type="title"/>
          </p:nvPr>
        </p:nvSpPr>
        <p:spPr>
          <a:xfrm>
            <a:off x="0" y="1"/>
            <a:ext cx="12142674" cy="79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Upload New Candidates From Candidates Tab</a:t>
            </a:r>
            <a:endParaRPr/>
          </a:p>
        </p:txBody>
      </p:sp>
      <p:pic>
        <p:nvPicPr>
          <p:cNvPr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0" r="829" t="33487"/>
          <a:stretch/>
        </p:blipFill>
        <p:spPr>
          <a:xfrm>
            <a:off x="-74933" y="927277"/>
            <a:ext cx="12266933" cy="200910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22" name="Google Shape;2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936382"/>
            <a:ext cx="12142674" cy="392161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type="title"/>
          </p:nvPr>
        </p:nvSpPr>
        <p:spPr>
          <a:xfrm>
            <a:off x="0" y="1"/>
            <a:ext cx="12142674" cy="79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Candidate Move On Applied</a:t>
            </a:r>
            <a:endParaRPr/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736" y="798490"/>
            <a:ext cx="10138176" cy="597234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0" y="1"/>
            <a:ext cx="12142674" cy="79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Candidate Move On Screening</a:t>
            </a:r>
            <a:endParaRPr/>
          </a:p>
        </p:txBody>
      </p:sp>
      <p:pic>
        <p:nvPicPr>
          <p:cNvPr id="234" name="Google Shape;2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995" y="798490"/>
            <a:ext cx="598170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462" y="4178658"/>
            <a:ext cx="117157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title"/>
          </p:nvPr>
        </p:nvSpPr>
        <p:spPr>
          <a:xfrm>
            <a:off x="0" y="1"/>
            <a:ext cx="12142674" cy="79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Candidate Move to FUNCTIONAL 1</a:t>
            </a:r>
            <a:endParaRPr/>
          </a:p>
        </p:txBody>
      </p:sp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062" y="678690"/>
            <a:ext cx="592455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43" y="4054296"/>
            <a:ext cx="11990231" cy="246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0" y="1"/>
            <a:ext cx="12142674" cy="79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Candidate Move to FUNCTIONAL 2</a:t>
            </a:r>
            <a:endParaRPr/>
          </a:p>
        </p:txBody>
      </p:sp>
      <p:pic>
        <p:nvPicPr>
          <p:cNvPr id="248" name="Google Shape;2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028" y="798490"/>
            <a:ext cx="6140228" cy="325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88" y="4248349"/>
            <a:ext cx="12095086" cy="2371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0" y="1"/>
            <a:ext cx="12142674" cy="79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Candidate Move to HR</a:t>
            </a:r>
            <a:endParaRPr/>
          </a:p>
        </p:txBody>
      </p:sp>
      <p:pic>
        <p:nvPicPr>
          <p:cNvPr id="255" name="Google Shape;2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242" y="669701"/>
            <a:ext cx="6332189" cy="345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512" y="4339039"/>
            <a:ext cx="115538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0" y="1"/>
            <a:ext cx="12142674" cy="79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Candidate Move to Pre Offer</a:t>
            </a:r>
            <a:endParaRPr/>
          </a:p>
        </p:txBody>
      </p:sp>
      <p:pic>
        <p:nvPicPr>
          <p:cNvPr id="262" name="Google Shape;2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0307" y="685398"/>
            <a:ext cx="591502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604" y="4188719"/>
            <a:ext cx="11960070" cy="234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0" y="1"/>
            <a:ext cx="12142674" cy="79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Candidate Move On Offered</a:t>
            </a:r>
            <a:endParaRPr/>
          </a:p>
        </p:txBody>
      </p:sp>
      <p:pic>
        <p:nvPicPr>
          <p:cNvPr id="269" name="Google Shape;2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7384" y="798490"/>
            <a:ext cx="5943600" cy="31718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70" name="Google Shape;27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64" y="4307445"/>
            <a:ext cx="12073310" cy="228653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290" y="1519707"/>
            <a:ext cx="9704402" cy="4224269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0" y="0"/>
            <a:ext cx="12191999" cy="927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Rounded"/>
              <a:buNone/>
            </a:pPr>
            <a:r>
              <a:rPr b="1" lang="en-IN" sz="4800">
                <a:latin typeface="Arial Rounded"/>
                <a:ea typeface="Arial Rounded"/>
                <a:cs typeface="Arial Rounded"/>
                <a:sym typeface="Arial Rounded"/>
              </a:rPr>
              <a:t>Database Queries</a:t>
            </a:r>
            <a:endParaRPr b="1" sz="48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1262130" y="811369"/>
            <a:ext cx="10839716" cy="5718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Font typeface="Noto Sans Symbols"/>
              <a:buChar char="✔"/>
            </a:pPr>
            <a:r>
              <a:rPr lang="en-IN" sz="3200">
                <a:latin typeface="Arial"/>
                <a:ea typeface="Arial"/>
                <a:cs typeface="Arial"/>
                <a:sym typeface="Arial"/>
              </a:rPr>
              <a:t>Basic syntax to get required information 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Retrieve Job recruiters assigned to job created by you 🡪 job_recruiter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Select  * from job_recruiter where job_seq=  &lt;your job seq&gt; and job_recruiter.COMPANY_MSTR_SEQ=2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Retrieve all candidate details created by you 🡪 candidate, emp_refrl, user_profile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Select * from candidate cd INNER JOIN empl_refrl er ON cd.candidate_seq=er.candidate_seq INNER JOIN user_profile up ON up.user_profile_seq=er.user_profile_seq and up.user_id=&lt; your email id&gt; and  cd.COMPANY_MSTR_SEQ=2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Retrieve job details created by you(by job_seq) 🡪 job, job_details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select  * from job jb ,job_details jd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where jb.job_detail_seq=jd.job_detail_seq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IN" sz="1800">
                <a:latin typeface="Consolas"/>
                <a:ea typeface="Consolas"/>
                <a:cs typeface="Consolas"/>
                <a:sym typeface="Consolas"/>
              </a:rPr>
              <a:t>and jb.job_seq=&lt;your jobseq&gt; and jb.COMPANY_MSTR_SEQ=2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0" y="0"/>
            <a:ext cx="12191999" cy="74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Login New Recruiter User</a:t>
            </a:r>
            <a:endParaRPr/>
          </a:p>
        </p:txBody>
      </p:sp>
      <p:pic>
        <p:nvPicPr>
          <p:cNvPr id="176" name="Google Shape;1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9562" y="888843"/>
            <a:ext cx="5787851" cy="576953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0" y="1"/>
            <a:ext cx="12191999" cy="940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View Recruiter Dashboard </a:t>
            </a:r>
            <a:endParaRPr/>
          </a:p>
        </p:txBody>
      </p:sp>
      <p:pic>
        <p:nvPicPr>
          <p:cNvPr id="182" name="Google Shape;1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15" y="940159"/>
            <a:ext cx="11390965" cy="557655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0" y="1"/>
            <a:ext cx="12142674" cy="1030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View Job from Recruiter Dashboard</a:t>
            </a:r>
            <a:endParaRPr/>
          </a:p>
        </p:txBody>
      </p:sp>
      <p:pic>
        <p:nvPicPr>
          <p:cNvPr id="188" name="Google Shape;1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68" y="1362962"/>
            <a:ext cx="12062606" cy="463859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0" y="1"/>
            <a:ext cx="12142674" cy="73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Share Job On Career Site</a:t>
            </a:r>
            <a:endParaRPr/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7" y="1390917"/>
            <a:ext cx="9484601" cy="53189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0902" y="160986"/>
            <a:ext cx="3151772" cy="272388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0" y="1"/>
            <a:ext cx="12142674" cy="73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Apply Job On Career Site</a:t>
            </a:r>
            <a:endParaRPr/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3" y="734096"/>
            <a:ext cx="12116197" cy="612390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0" y="1"/>
            <a:ext cx="12142674" cy="73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Fill Up Candidate Details On Career Site</a:t>
            </a:r>
            <a:endParaRPr/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326" y="618186"/>
            <a:ext cx="6231185" cy="623981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08" name="Google Shape;20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7196" y="627510"/>
            <a:ext cx="6010141" cy="623049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0" y="1"/>
            <a:ext cx="12142674" cy="888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Submit Application</a:t>
            </a:r>
            <a:endParaRPr/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94" y="767214"/>
            <a:ext cx="7803067" cy="285748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9577" y="3053867"/>
            <a:ext cx="7202318" cy="380413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2021-05-29T04:11:13Z</dcterms:created>
  <dc:creator>Anish Marathe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0x010100878628322F2B3C4A94208D6F62511931</vt:lpwstr>
  </property>
</Properties>
</file>