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9/8/2024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T.KIRTHEEKA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 2213331096035</a:t>
            </a:r>
          </a:p>
          <a:p>
            <a:r>
              <a:rPr lang="en-IN" sz="2400" dirty="0">
                <a:latin typeface="Times New Roman" panose="02020603050405020304" pitchFamily="18" charset="0"/>
                <a:cs typeface="Times New Roman" panose="02020603050405020304" pitchFamily="18" charset="0"/>
              </a:rPr>
              <a:t>USERNAME: asunm13332213331096035</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595</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Mugunthan, Bharathipriyan (Cognizant)</cp:lastModifiedBy>
  <cp:revision>3</cp:revision>
  <dcterms:created xsi:type="dcterms:W3CDTF">2024-08-21T00:32:52Z</dcterms:created>
  <dcterms:modified xsi:type="dcterms:W3CDTF">2024-09-08T13:01:56Z</dcterms:modified>
</cp:coreProperties>
</file>