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HP\Documents\kirthi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GenderCode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56642607174103"/>
          <c:y val="0.190231481481482"/>
          <c:w val="0.896557961504812"/>
          <c:h val="0.720887649460484"/>
        </c:manualLayout>
      </c:layout>
      <c:barChart>
        <c:barDir val="col"/>
        <c:grouping val="standard"/>
        <c:varyColors val="0"/>
        <c:ser>
          <c:idx val="0"/>
          <c:order val="0"/>
          <c:tx>
            <c:strRef>
              <c:f>[kirthi.csv]kirthi!$A$1</c:f>
              <c:strCache>
                <c:ptCount val="1"/>
                <c:pt idx="0">
                  <c:v>GenderCode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elete val="1"/>
          </c:dLbls>
          <c:val>
            <c:numRef>
              <c:f>[kirthi.csv]kirthi!$B$1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79549472"/>
        <c:axId val="879549952"/>
      </c:barChart>
      <c:catAx>
        <c:axId val="8795494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9549952"/>
        <c:crosses val="autoZero"/>
        <c:auto val="1"/>
        <c:lblAlgn val="ctr"/>
        <c:lblOffset val="100"/>
        <c:noMultiLvlLbl val="0"/>
      </c:catAx>
      <c:valAx>
        <c:axId val="879549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79549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537" y="26289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sz="2400"/>
              <a:t>-</a:t>
            </a:r>
            <a:r>
              <a:rPr lang="en-US" sz="2400"/>
              <a:t>STUDENT NAME:</a:t>
            </a:r>
            <a:r>
              <a:rPr lang="en-IN" altLang="en-US" sz="2400"/>
              <a:t> S.KIRUTHIKA</a:t>
            </a:r>
            <a:endParaRPr lang="en-US" sz="2400" dirty="0"/>
          </a:p>
          <a:p>
            <a:r>
              <a:rPr lang="en-US" sz="2400" dirty="0">
                <a:sym typeface="+mn-ea"/>
              </a:rPr>
              <a:t>COLLEGE</a:t>
            </a:r>
            <a:r>
              <a:rPr lang="en-IN" altLang="en-US" sz="2400" dirty="0">
                <a:sym typeface="+mn-ea"/>
              </a:rPr>
              <a:t> :TAGORE COLLEGE ARTS AND SCIENCE 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57DDDC4982060F2A8DD4EFFD54F2CB1E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B.COM (B.M)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1520"/>
          </a:xfrm>
        </p:spPr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24000"/>
            <a:ext cx="10972800" cy="4585970"/>
          </a:xfrm>
        </p:spPr>
        <p:txBody>
          <a:bodyPr/>
          <a:p>
            <a:endParaRPr lang="en-US"/>
          </a:p>
          <a:p>
            <a:r>
              <a:rPr lang="en-IN" altLang="en-US" sz="4000"/>
              <a:t>REGRESSION ANALYSIS:</a:t>
            </a:r>
            <a:endParaRPr lang="en-IN" altLang="en-US" sz="4000"/>
          </a:p>
          <a:p>
            <a:r>
              <a:rPr lang="en-IN" altLang="en-US" sz="4000"/>
              <a:t>                 PREDICTS PERFORMANCE RATINGS BASED ON VARIABLES LIKE TENTURE ,TRANING,AND KPLS.</a:t>
            </a:r>
            <a:endParaRPr lang="en-IN" altLang="en-US" sz="4000"/>
          </a:p>
          <a:p>
            <a:r>
              <a:rPr lang="en-IN" altLang="en-US" sz="4000"/>
              <a:t>DECISIONS TRESS : </a:t>
            </a:r>
            <a:endParaRPr lang="en-IN" altLang="en-US" sz="4000"/>
          </a:p>
          <a:p>
            <a:r>
              <a:rPr lang="en-IN" altLang="en-US" sz="4000"/>
              <a:t>                            IDENTIFIES KEY FACTORS INFLUENCING PERFOMANCE AND CREATES A DECISIONS MAKING MODLES </a:t>
            </a:r>
            <a:endParaRPr lang="en-IN" altLang="en-US" sz="400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1752600"/>
            <a:ext cx="9685655" cy="396875"/>
          </a:xfrm>
        </p:spPr>
        <p:txBody>
          <a:bodyPr>
            <a:noAutofit/>
          </a:bodyPr>
          <a:p>
            <a:r>
              <a:rPr lang="en-IN" altLang="en-US" sz="4000"/>
              <a:t>UNCOVERT HIDDEN PATTERNS AND INSIGHTS IDENTIFY HIGH PERFOMING EMPLOYEE ANS DEVLOP STEATEGIES TOTETAIN THEM .</a:t>
            </a:r>
            <a:endParaRPr lang="en-IN" altLang="en-US" sz="4000"/>
          </a:p>
          <a:p>
            <a:r>
              <a:rPr lang="en-IN" altLang="en-US" sz="4000"/>
              <a:t>PINPOINT SKIL GAPS ANS CREATE TARGETED TRANING PROGRAMES.</a:t>
            </a:r>
            <a:endParaRPr lang="en-IN" altLang="en-US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539740"/>
          </a:xfrm>
        </p:spPr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IN" altLang="en-US" sz="3600"/>
              <a:t>INQUITABLE PERFORMANCE EVALUATION :</a:t>
            </a:r>
            <a:endParaRPr lang="en-IN" altLang="en-US" sz="3600"/>
          </a:p>
          <a:p>
            <a:pPr marL="571500" indent="-571500">
              <a:buFont typeface="Wingdings" panose="05000000000000000000" charset="0"/>
              <a:buChar char="q"/>
            </a:pPr>
            <a:r>
              <a:rPr lang="en-IN" altLang="en-US" sz="3600"/>
              <a:t>          PERFORMNCE  REVIEWS CAN BE INACCURATE IF THEY DONT REFLECTED AN EMPLOYEES OVER ALL PERFORMANCE OVER APERIOD OF TIME </a:t>
            </a:r>
            <a:endParaRPr lang="en-IN" altLang="en-US" sz="3600"/>
          </a:p>
          <a:p>
            <a:pPr marL="571500" indent="-571500">
              <a:buFont typeface="Wingdings" panose="05000000000000000000" charset="0"/>
              <a:buChar char="q"/>
            </a:pPr>
            <a:r>
              <a:rPr lang="en-IN" altLang="en-US" sz="3600"/>
              <a:t>FOR EXAMPLE :AN EMPLOYEE WHO PERFORMANCE WHO WELL RIGHT BEFORE AN APPRAISAL MIGHT GET AGPPD REVIWE EVEN IF THEARE PERFORMANVNCE WAS POUR THA REST OF THA YEAR .</a:t>
            </a:r>
            <a:endParaRPr lang="en-IN" altLang="en-US" sz="3600"/>
          </a:p>
          <a:p>
            <a:pPr marL="571500" indent="-571500">
              <a:buFont typeface="Wingdings" panose="05000000000000000000" charset="0"/>
              <a:buChar char="q"/>
            </a:pPr>
            <a:endParaRPr lang="en-IN" altLang="en-US" sz="3600"/>
          </a:p>
          <a:p>
            <a:pPr indent="0">
              <a:buFont typeface="Wingdings" panose="05000000000000000000" charset="0"/>
              <a:buNone/>
            </a:pPr>
            <a:r>
              <a:rPr lang="en-IN" altLang="en-US" sz="3600"/>
              <a:t>                                     </a:t>
            </a:r>
            <a:endParaRPr lang="en-IN" altLang="en-US" sz="3600"/>
          </a:p>
        </p:txBody>
      </p: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9171940"/>
          </a:xfrm>
        </p:spPr>
        <p:txBody>
          <a:bodyPr/>
          <a:p>
            <a:pPr marL="742950" indent="-742950">
              <a:buFont typeface="Wingdings" panose="05000000000000000000" charset="0"/>
              <a:buChar char="o"/>
            </a:pPr>
            <a:r>
              <a:rPr lang="en-IN" altLang="en-US" sz="4400"/>
              <a:t>ANALYSIS EMPLOYEE PERFORMANCE SATA TO IDENTIFY TRENDS “STRENTS AND WEAKNESS.</a:t>
            </a:r>
            <a:endParaRPr lang="en-IN" altLang="en-US" sz="4400"/>
          </a:p>
          <a:p>
            <a:pPr marL="742950" indent="-742950">
              <a:buFont typeface="Wingdings" panose="05000000000000000000" charset="0"/>
              <a:buChar char="o"/>
            </a:pPr>
            <a:r>
              <a:rPr lang="en-IN" altLang="en-US" sz="4400"/>
              <a:t>DEVELOP INSIGHTS TO INFORM TALENT  DEVLOPMENT ,PERFORMANACE MANAGEMENT AND STRATEGIC WORK FORCE PLANING</a:t>
            </a:r>
            <a:r>
              <a:rPr lang="en-IN" altLang="en-US" sz="3600"/>
              <a:t>.</a:t>
            </a:r>
            <a:endParaRPr lang="en-IN" altLang="en-US" sz="3600"/>
          </a:p>
          <a:p>
            <a:pPr marL="742950" indent="-742950">
              <a:buFont typeface="Wingdings" panose="05000000000000000000" charset="0"/>
              <a:buChar char="o"/>
            </a:pPr>
            <a:endParaRPr lang="en-IN" altLang="en-US" sz="3600"/>
          </a:p>
          <a:p>
            <a:endParaRPr lang="en-IN" altLang="en-US" sz="3600"/>
          </a:p>
          <a:p>
            <a:endParaRPr lang="en-IN" altLang="en-US" sz="3600"/>
          </a:p>
          <a:p>
            <a:endParaRPr lang="en-IN" altLang="en-US" sz="3600"/>
          </a:p>
          <a:p>
            <a:endParaRPr lang="en-IN" altLang="en-US" sz="3600"/>
          </a:p>
          <a:p>
            <a:endParaRPr lang="en-IN" altLang="en-US" sz="3600"/>
          </a:p>
          <a:p>
            <a:endParaRPr lang="en-IN" altLang="en-US" sz="3600"/>
          </a:p>
          <a:p>
            <a:r>
              <a:rPr lang="en-IN" altLang="en-US" sz="3600"/>
              <a:t>,</a:t>
            </a:r>
            <a:endParaRPr lang="en-IN" altLang="en-US" sz="3600"/>
          </a:p>
        </p:txBody>
      </p: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3276600"/>
            <a:ext cx="79248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539740"/>
          </a:xfrm>
        </p:spPr>
        <p:txBody>
          <a:bodyPr/>
          <a:p>
            <a:pPr marL="742950" indent="-742950">
              <a:buFont typeface="+mj-lt"/>
              <a:buAutoNum type="arabicPeriod"/>
            </a:pPr>
            <a:r>
              <a:rPr lang="en-IN" altLang="en-US" sz="4000"/>
              <a:t>HR PROFESSINAL :THEY USED DATA DEVOLOP TALENT MANAGEMENT STRATEGIES, CREAT TRAINING POGRAM AND INPORVE PERFORMANCE MANGEMENT PROCESS.</a:t>
            </a:r>
            <a:endParaRPr lang="en-IN" altLang="en-US" sz="4000"/>
          </a:p>
          <a:p>
            <a:pPr marL="742950" indent="-742950">
              <a:buFont typeface="+mj-lt"/>
              <a:buAutoNum type="arabicPeriod"/>
            </a:pPr>
            <a:endParaRPr lang="en-IN" altLang="en-US" sz="4000"/>
          </a:p>
          <a:p>
            <a:pPr indent="0">
              <a:buFont typeface="+mj-lt"/>
              <a:buNone/>
            </a:pPr>
            <a:r>
              <a:rPr lang="en-IN" altLang="en-US" sz="4000"/>
              <a:t>LINE MANGERSS:THEY UTILISE PERFORMANCE DATA TO MAKE INFORMAD DECISIONSABOUT PROMOTIONS ,SALARY INCREASE ,AND RESOURSE ALLOCATION </a:t>
            </a:r>
            <a:endParaRPr lang="en-IN" altLang="en-US" sz="4000"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8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122930" y="1695450"/>
            <a:ext cx="8459470" cy="4924425"/>
          </a:xfrm>
        </p:spPr>
        <p:txBody>
          <a:bodyPr wrap="square"/>
          <a:p>
            <a:pPr marL="342900" indent="-342900">
              <a:buAutoNum type="arabicPeriod"/>
            </a:pPr>
            <a:r>
              <a:rPr lang="en-IN" altLang="en-US" sz="4000"/>
              <a:t>IDENTIFY TOP PERFORMANCE AND DEVOLOP STRAREGIES TI RETAIN THEM . </a:t>
            </a:r>
            <a:endParaRPr lang="en-IN" altLang="en-US" sz="4000"/>
          </a:p>
          <a:p>
            <a:pPr marL="342900" indent="-342900">
              <a:buAutoNum type="arabicPeriod"/>
            </a:pPr>
            <a:r>
              <a:rPr lang="en-IN" altLang="en-US" sz="4000"/>
              <a:t>PINPOINT SKILL GAPS AND CREATE TRAGETEDTRANINGS PROGRAMS  .</a:t>
            </a:r>
            <a:endParaRPr lang="en-IN" altLang="en-US" sz="4000"/>
          </a:p>
          <a:p>
            <a:pPr marL="342900" indent="-342900">
              <a:buAutoNum type="arabicPeriod"/>
            </a:pPr>
            <a:r>
              <a:rPr lang="en-IN" altLang="en-US" sz="4000"/>
              <a:t>OPTIMIZE PERFORMANCE MANGEMENT PROCESS WITH DATA -DRIVEN DECISION </a:t>
            </a:r>
            <a:endParaRPr lang="en-IN" altLang="en-US" sz="4000"/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 Box 9"/>
          <p:cNvSpPr txBox="1"/>
          <p:nvPr/>
        </p:nvSpPr>
        <p:spPr>
          <a:xfrm>
            <a:off x="3505200" y="1905000"/>
            <a:ext cx="5245735" cy="1962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71600"/>
            <a:ext cx="10972800" cy="5909310"/>
          </a:xfrm>
        </p:spPr>
        <p:txBody>
          <a:bodyPr/>
          <a:p>
            <a:pPr indent="0">
              <a:buNone/>
            </a:pPr>
            <a:r>
              <a:rPr lang="en-IN" altLang="en-US" sz="4800"/>
              <a:t>VARIABLES:</a:t>
            </a:r>
            <a:endParaRPr lang="en-IN" altLang="en-US" sz="4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4800"/>
              <a:t>EMPLOYEE ID </a:t>
            </a:r>
            <a:endParaRPr lang="en-IN" altLang="en-US" sz="4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4800"/>
              <a:t>NAME </a:t>
            </a:r>
            <a:endParaRPr lang="en-IN" altLang="en-US" sz="4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4800"/>
              <a:t>JOB TITTLE </a:t>
            </a:r>
            <a:endParaRPr lang="en-IN" altLang="en-US" sz="4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4800"/>
              <a:t>DEPARTMENT </a:t>
            </a:r>
            <a:endParaRPr lang="en-IN" altLang="en-US" sz="48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IN" altLang="en-US" sz="4800"/>
              <a:t>HIRE DATA </a:t>
            </a:r>
            <a:endParaRPr lang="en-IN" altLang="en-US" sz="4800"/>
          </a:p>
          <a:p>
            <a:pPr marL="342900" indent="-342900">
              <a:buAutoNum type="arabicPeriod"/>
            </a:pPr>
            <a:endParaRPr lang="en-IN" altLang="en-US" sz="4800"/>
          </a:p>
          <a:p>
            <a:endParaRPr lang="en-IN" altLang="en-US"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477010"/>
          </a:xfrm>
        </p:spPr>
        <p:txBody>
          <a:bodyPr/>
          <a:p>
            <a:r>
              <a:rPr lang="en-IN" altLang="en-US"/>
              <a:t>=</a:t>
            </a:r>
            <a:r>
              <a:rPr lang="en-IN" altLang="en-US" sz="4800"/>
              <a:t>IF(Z28 &gt;=5,”VERY HIGH “,IF (Z28&gt;=3,”MED,”IF(“TRUE “,”LOW,”)))))</a:t>
            </a:r>
            <a:endParaRPr lang="en-IN" altLang="en-US" sz="4800"/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75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407158"/>
            <a:ext cx="8534018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2128</Words>
  <Application>WPS Presentation</Application>
  <PresentationFormat>Widescreen</PresentationFormat>
  <Paragraphs>114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Calibri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HP</cp:lastModifiedBy>
  <cp:revision>17</cp:revision>
  <dcterms:created xsi:type="dcterms:W3CDTF">2024-03-29T15:07:00Z</dcterms:created>
  <dcterms:modified xsi:type="dcterms:W3CDTF">2024-09-10T09:32:17Z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BECDED421A694904920805FC1BC03AF2_13</vt:lpwstr>
  </property>
  <property fmtid="{D5CDD505-2E9C-101B-9397-08002B2CF9AE}" pid="5" name="KSOProductBuildVer">
    <vt:lpwstr>1033-12.2.0.17562</vt:lpwstr>
  </property>
</Properties>
</file>