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6914" y="1827528"/>
            <a:ext cx="8958437" cy="3520440"/>
          </a:xfrm>
          <a:prstGeom prst="rect"/>
          <a:noFill/>
        </p:spPr>
        <p:txBody>
          <a:bodyPr rtlCol="0" wrap="square">
            <a:spAutoFit/>
          </a:bodyPr>
          <a:p>
            <a:r>
              <a:rPr b="1" dirty="0" sz="2400" i="1" lang="en-US"/>
              <a:t>NAME </a:t>
            </a:r>
            <a:r>
              <a:rPr b="1" dirty="0" sz="2400" i="1" lang="en-GB"/>
              <a:t>               : </a:t>
            </a:r>
            <a:r>
              <a:rPr b="1" dirty="0" sz="2400" i="1" lang="en-US"/>
              <a:t> </a:t>
            </a:r>
            <a:r>
              <a:rPr b="1" dirty="0" sz="2400" i="1" lang="en-US"/>
              <a:t>M</a:t>
            </a:r>
            <a:r>
              <a:rPr b="1" dirty="0" sz="2400" i="1" lang="en-US"/>
              <a:t>.</a:t>
            </a:r>
            <a:r>
              <a:rPr b="1" dirty="0" sz="2400" i="1" lang="en-US"/>
              <a:t> </a:t>
            </a:r>
            <a:r>
              <a:rPr b="1" dirty="0" sz="2400" i="1" lang="en-US"/>
              <a:t>K</a:t>
            </a:r>
            <a:r>
              <a:rPr b="1" dirty="0" sz="2400" i="1" lang="en-US"/>
              <a:t>I</a:t>
            </a:r>
            <a:r>
              <a:rPr b="1" dirty="0" sz="2400" i="1" lang="en-US"/>
              <a:t>R</a:t>
            </a:r>
            <a:r>
              <a:rPr b="1" dirty="0" sz="2400" i="1" lang="en-US"/>
              <a:t>T</a:t>
            </a:r>
            <a:r>
              <a:rPr b="1" dirty="0" sz="2400" i="1" lang="en-US"/>
              <a:t>H</a:t>
            </a:r>
            <a:r>
              <a:rPr b="1" dirty="0" sz="2400" i="1" lang="en-US"/>
              <a:t>I</a:t>
            </a:r>
            <a:r>
              <a:rPr b="1" dirty="0" sz="2400" i="1" lang="en-US"/>
              <a:t>G</a:t>
            </a:r>
            <a:r>
              <a:rPr b="1" dirty="0" sz="2400" i="1" lang="en-US"/>
              <a:t>A</a:t>
            </a:r>
            <a:endParaRPr altLang="en-US" lang="zh-CN"/>
          </a:p>
          <a:p>
            <a:r>
              <a:rPr b="1" dirty="0" sz="2400" i="1" lang="en-US"/>
              <a:t>REGISTER NO</a:t>
            </a:r>
            <a:r>
              <a:rPr b="1" dirty="0" sz="2400" i="1" lang="en-GB"/>
              <a:t>.  </a:t>
            </a:r>
            <a:r>
              <a:rPr b="1" dirty="0" sz="2400" i="1" lang="en-US"/>
              <a:t>:</a:t>
            </a:r>
            <a:r>
              <a:rPr b="1" dirty="0" sz="2400" i="1" lang="en-GB"/>
              <a:t> </a:t>
            </a:r>
            <a:r>
              <a:rPr b="1" dirty="0" sz="2400" i="1" lang="en-US"/>
              <a:t> </a:t>
            </a:r>
            <a:r>
              <a:rPr b="1" dirty="0" sz="2400" i="1" lang="en-US"/>
              <a:t>3</a:t>
            </a:r>
            <a:r>
              <a:rPr b="1" dirty="0" sz="2400" i="1" lang="en-US"/>
              <a:t>1</a:t>
            </a:r>
            <a:r>
              <a:rPr b="1" dirty="0" sz="2400" i="1" lang="en-US"/>
              <a:t>2</a:t>
            </a:r>
            <a:r>
              <a:rPr b="1" dirty="0" sz="2400" i="1" lang="en-US"/>
              <a:t>2</a:t>
            </a:r>
            <a:r>
              <a:rPr b="1" dirty="0" sz="2400" i="1" lang="en-US"/>
              <a:t>1</a:t>
            </a:r>
            <a:r>
              <a:rPr b="1" dirty="0" sz="2400" i="1" lang="en-US"/>
              <a:t>8</a:t>
            </a:r>
            <a:r>
              <a:rPr b="1" dirty="0" sz="2400" i="1" lang="en-US"/>
              <a:t>2</a:t>
            </a:r>
            <a:r>
              <a:rPr b="1" dirty="0" sz="2400" i="1" lang="en-US"/>
              <a:t>8</a:t>
            </a:r>
            <a:r>
              <a:rPr b="1" dirty="0" sz="2400" i="1" lang="en-US"/>
              <a:t>2</a:t>
            </a:r>
            <a:endParaRPr altLang="en-US" lang="zh-CN"/>
          </a:p>
          <a:p>
            <a:endParaRPr b="1" dirty="0" sz="2400" i="1" lang="en-US"/>
          </a:p>
          <a:p>
            <a:r>
              <a:rPr b="1" dirty="0" sz="2400" i="1" lang="en-US"/>
              <a:t>DEPARTMENT</a:t>
            </a:r>
            <a:r>
              <a:rPr b="1" dirty="0" sz="2400" i="1" lang="en-GB"/>
              <a:t> </a:t>
            </a:r>
            <a:r>
              <a:rPr b="1" dirty="0" sz="2400" i="1" lang="en-US"/>
              <a:t>:</a:t>
            </a:r>
            <a:r>
              <a:rPr b="1" dirty="0" sz="2400" i="1" lang="en-GB"/>
              <a:t> C</a:t>
            </a:r>
            <a:r>
              <a:rPr b="1" dirty="0" sz="2400" i="1" lang="en-US"/>
              <a:t>OMMERCE</a:t>
            </a:r>
            <a:endParaRPr b="1" dirty="0" sz="2400" i="1" lang="en-GB"/>
          </a:p>
          <a:p>
            <a:endParaRPr b="1" dirty="0" sz="2400" i="1" lang="en-US"/>
          </a:p>
          <a:p>
            <a:r>
              <a:rPr b="1" dirty="0" sz="2400" i="1" lang="en-US"/>
              <a:t>COLLEGE</a:t>
            </a:r>
            <a:r>
              <a:rPr b="1" dirty="0" sz="2400" i="1" lang="en-GB"/>
              <a:t>          :</a:t>
            </a:r>
            <a:r>
              <a:rPr b="1" dirty="0" sz="2400" i="1" lang="en-US"/>
              <a:t> </a:t>
            </a:r>
            <a:r>
              <a:rPr b="1" dirty="0" sz="2400" i="1" lang="en-US"/>
              <a:t> </a:t>
            </a:r>
            <a:r>
              <a:rPr b="1" dirty="0" sz="2400" i="1" lang="en-US"/>
              <a:t>G</a:t>
            </a:r>
            <a:r>
              <a:rPr b="1" dirty="0" sz="2400" i="1" lang="en-US"/>
              <a:t>O</a:t>
            </a:r>
            <a:r>
              <a:rPr b="1" dirty="0" sz="2400" i="1" lang="en-US"/>
              <a:t>V</a:t>
            </a:r>
            <a:r>
              <a:rPr b="1" dirty="0" sz="2400" i="1" lang="en-US"/>
              <a:t>E</a:t>
            </a:r>
            <a:r>
              <a:rPr b="1" dirty="0" sz="2400" i="1" lang="en-US"/>
              <a:t>R</a:t>
            </a:r>
            <a:r>
              <a:rPr b="1" dirty="0" sz="2400" i="1" lang="en-US"/>
              <a:t>NMENT </a:t>
            </a:r>
            <a:r>
              <a:rPr b="1" dirty="0" sz="2400" i="1" lang="en-US"/>
              <a:t>A</a:t>
            </a:r>
            <a:r>
              <a:rPr b="1" dirty="0" sz="2400" i="1" lang="en-US"/>
              <a:t>R</a:t>
            </a:r>
            <a:r>
              <a:rPr b="1" dirty="0" sz="2400" i="1" lang="en-US"/>
              <a:t>T</a:t>
            </a:r>
            <a:r>
              <a:rPr b="1" dirty="0" sz="2400" i="1" lang="en-US"/>
              <a:t>S</a:t>
            </a:r>
            <a:r>
              <a:rPr b="1" dirty="0" sz="2400" i="1" lang="en-US"/>
              <a:t> </a:t>
            </a:r>
            <a:r>
              <a:rPr b="1" dirty="0" sz="2400" i="1" lang="en-US"/>
              <a:t>&amp;</a:t>
            </a:r>
            <a:r>
              <a:rPr b="1" dirty="0" sz="2400" i="1" lang="en-US"/>
              <a:t> </a:t>
            </a:r>
            <a:r>
              <a:rPr b="1" dirty="0" sz="2400" i="1" lang="en-US"/>
              <a:t>S</a:t>
            </a:r>
            <a:r>
              <a:rPr b="1" dirty="0" sz="2400" i="1" lang="en-US"/>
              <a:t>C</a:t>
            </a:r>
            <a:r>
              <a:rPr b="1" dirty="0" sz="2400" i="1" lang="en-US"/>
              <a:t>I</a:t>
            </a:r>
            <a:r>
              <a:rPr b="1" dirty="0" sz="2400" i="1" lang="en-US"/>
              <a:t>ENCE </a:t>
            </a:r>
            <a:endParaRPr altLang="en-US" lang="zh-CN"/>
          </a:p>
          <a:p>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D</a:t>
            </a:r>
            <a:r>
              <a:rPr altLang="en-US" b="1" dirty="0" sz="2400" i="1" lang="en-US"/>
              <a:t>r</a:t>
            </a:r>
            <a:r>
              <a:rPr altLang="en-US" b="1" dirty="0" sz="2400" i="1" lang="en-US"/>
              <a:t>.</a:t>
            </a:r>
            <a:r>
              <a:rPr altLang="en-US" b="1" dirty="0" sz="2400" i="1" lang="en-US"/>
              <a:t> </a:t>
            </a:r>
            <a:r>
              <a:rPr altLang="en-US" b="1" dirty="0" sz="2400" i="1" lang="en-US"/>
              <a:t>R</a:t>
            </a:r>
            <a:r>
              <a:rPr altLang="en-US" b="1" dirty="0" sz="2400" i="1" lang="en-US"/>
              <a:t>a</a:t>
            </a:r>
            <a:r>
              <a:rPr altLang="en-US" b="1" dirty="0" sz="2400" i="1" lang="en-US"/>
              <a:t>d</a:t>
            </a:r>
            <a:r>
              <a:rPr altLang="en-US" b="1" dirty="0" sz="2400" i="1" lang="en-US"/>
              <a:t>h</a:t>
            </a:r>
            <a:r>
              <a:rPr altLang="en-US" b="1" dirty="0" sz="2400" i="1" lang="en-US"/>
              <a:t>a</a:t>
            </a:r>
            <a:r>
              <a:rPr altLang="en-US" b="1" dirty="0" sz="2400" i="1" lang="en-US"/>
              <a:t>Krishna</a:t>
            </a:r>
            <a:r>
              <a:rPr altLang="en-US" b="1" dirty="0" sz="2400" i="1" lang="en-US"/>
              <a:t>n</a:t>
            </a:r>
            <a:r>
              <a:rPr altLang="en-US" b="1" dirty="0" sz="2400" i="1" lang="en-US"/>
              <a:t> </a:t>
            </a:r>
            <a:r>
              <a:rPr altLang="en-US" b="1" dirty="0" sz="2400" i="1" lang="en-US"/>
              <a:t>N</a:t>
            </a:r>
            <a:r>
              <a:rPr altLang="en-US" b="1" dirty="0" sz="2400" i="1" lang="en-US"/>
              <a:t>a</a:t>
            </a:r>
            <a:r>
              <a:rPr altLang="en-US" b="1" dirty="0" sz="2400" i="1" lang="en-US"/>
              <a:t>g</a:t>
            </a:r>
            <a:r>
              <a:rPr altLang="en-US" b="1" dirty="0" sz="2400" i="1" lang="en-US"/>
              <a:t>a</a:t>
            </a:r>
            <a:r>
              <a:rPr altLang="en-US" b="1" dirty="0" sz="2400" i="1" lang="en-US"/>
              <a:t>r</a:t>
            </a:r>
            <a:r>
              <a:rPr altLang="en-US" b="1" dirty="0" sz="2400" i="1" lang="en-US"/>
              <a:t>,</a:t>
            </a:r>
            <a:r>
              <a:rPr altLang="en-US" b="1" dirty="0" sz="2400" i="1" lang="en-US"/>
              <a:t>T</a:t>
            </a:r>
            <a:r>
              <a:rPr altLang="en-US" b="1" dirty="0" sz="2400" i="1" lang="en-US"/>
              <a:t>o</a:t>
            </a:r>
            <a:r>
              <a:rPr altLang="en-US" b="1" dirty="0" sz="2400" i="1" lang="en-US"/>
              <a:t>n</a:t>
            </a:r>
            <a:r>
              <a:rPr altLang="en-US" b="1" dirty="0" sz="2400" i="1" lang="en-US"/>
              <a:t>d</a:t>
            </a:r>
            <a:r>
              <a:rPr altLang="en-US" b="1" dirty="0" sz="2400" i="1" lang="en-US"/>
              <a:t>i</a:t>
            </a:r>
            <a:r>
              <a:rPr altLang="en-US" b="1" dirty="0" sz="2400" i="1" lang="en-US"/>
              <a:t>a</a:t>
            </a:r>
            <a:r>
              <a:rPr altLang="en-US" b="1" dirty="0" sz="2400" i="1" lang="en-US"/>
              <a:t>r</a:t>
            </a:r>
            <a:r>
              <a:rPr altLang="en-US" b="1" dirty="0" sz="2400" i="1" lang="en-US"/>
              <a:t>p</a:t>
            </a:r>
            <a:r>
              <a:rPr altLang="en-US" b="1" dirty="0" sz="2400" i="1" lang="en-US"/>
              <a:t>e</a:t>
            </a:r>
            <a:r>
              <a:rPr altLang="en-US" b="1" dirty="0" sz="2400" i="1" lang="en-US"/>
              <a:t>t</a:t>
            </a:r>
            <a:r>
              <a:rPr altLang="en-US" b="1" dirty="0" sz="2400" i="1" lang="en-US"/>
              <a:t>,</a:t>
            </a:r>
            <a:r>
              <a:rPr altLang="en-US" b="1" dirty="0" sz="2400" i="1" lang="en-US"/>
              <a:t>c</a:t>
            </a:r>
            <a:r>
              <a:rPr altLang="en-US" b="1" dirty="0" sz="2400" i="1" lang="en-US"/>
              <a:t>h</a:t>
            </a:r>
            <a:r>
              <a:rPr altLang="en-US" b="1" dirty="0" sz="2400" i="1" lang="en-US"/>
              <a:t>-</a:t>
            </a:r>
            <a:r>
              <a:rPr altLang="en-US" b="1" dirty="0" sz="2400" i="1" lang="en-US"/>
              <a:t>1</a:t>
            </a:r>
            <a:r>
              <a:rPr altLang="en-US" b="1" dirty="0" sz="2400" i="1" lang="en-US"/>
              <a:t>2</a:t>
            </a:r>
            <a:endParaRPr altLang="en-US" lang="zh-CN"/>
          </a:p>
          <a:p>
            <a:r>
              <a:rPr b="1" dirty="0" sz="2400" i="1" lang="en-GB"/>
              <a:t>              </a:t>
            </a:r>
            <a:r>
              <a:rPr b="1" dirty="0" sz="2400" i="1" lang="en-GB"/>
              <a:t>   </a:t>
            </a:r>
            <a:endParaRPr b="1" dirty="0" sz="2400" i="1" lang="en-US"/>
          </a:p>
          <a:p>
            <a:r>
              <a:rPr b="1" dirty="0" sz="2400" i="1" lang="en-US"/>
              <a:t>           </a:t>
            </a:r>
            <a:endParaRPr b="1"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solidFill>
                  <a:srgbClr val="00B0F0"/>
                </a:solidFill>
              </a:rPr>
              <a:t>R</a:t>
            </a:r>
            <a:r>
              <a:rPr dirty="0" spc="-40" u="sng">
                <a:solidFill>
                  <a:srgbClr val="00B0F0"/>
                </a:solidFill>
              </a:rPr>
              <a:t>E</a:t>
            </a:r>
            <a:r>
              <a:rPr dirty="0" spc="15" u="sng">
                <a:solidFill>
                  <a:srgbClr val="00B0F0"/>
                </a:solidFill>
              </a:rPr>
              <a:t>S</a:t>
            </a:r>
            <a:r>
              <a:rPr dirty="0" spc="-30" u="sng">
                <a:solidFill>
                  <a:srgbClr val="00B0F0"/>
                </a:solidFill>
              </a:rPr>
              <a:t>U</a:t>
            </a:r>
            <a:r>
              <a:rPr dirty="0" spc="-405" u="sng">
                <a:solidFill>
                  <a:srgbClr val="00B0F0"/>
                </a:solidFill>
              </a:rPr>
              <a:t>L</a:t>
            </a:r>
            <a:r>
              <a:rPr dirty="0" u="sng">
                <a:solidFill>
                  <a:srgbClr val="00B0F0"/>
                </a:solidFill>
              </a:rPr>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Object 14"/>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u="sng">
                <a:solidFill>
                  <a:srgbClr val="00B0F0"/>
                </a:solidFill>
                <a:latin typeface="Times New Roman" panose="02020603050405020304" pitchFamily="18" charset="0"/>
                <a:cs typeface="Times New Roman" panose="02020603050405020304" pitchFamily="18" charset="0"/>
              </a:rPr>
              <a:t>Conclusion</a:t>
            </a:r>
            <a:r>
              <a:rPr dirty="0" lang="en-GB" u="sng">
                <a:solidFill>
                  <a:srgbClr val="00B0F0"/>
                </a:solidFill>
                <a:latin typeface="Times New Roman" panose="02020603050405020304" pitchFamily="18" charset="0"/>
                <a:cs typeface="Times New Roman" panose="02020603050405020304" pitchFamily="18" charset="0"/>
              </a:rPr>
              <a:t> :</a:t>
            </a:r>
            <a:endParaRPr dirty="0"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a:ln>
            <a:solidFill>
              <a:schemeClr val="accent1">
                <a:lumMod val="20000"/>
                <a:lumOff val="80000"/>
              </a:schemeClr>
            </a:solidFill>
          </a:ln>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88110"/>
          </a:xfrm>
          <a:prstGeom prst="rect"/>
        </p:spPr>
        <p:txBody>
          <a:bodyPr bIns="0" lIns="0" rIns="0" rtlCol="0" tIns="16510" vert="horz" wrap="square">
            <a:spAutoFit/>
          </a:bodyPr>
          <a:p>
            <a:pPr marL="12700">
              <a:lnSpc>
                <a:spcPct val="100000"/>
              </a:lnSpc>
              <a:spcBef>
                <a:spcPts val="130"/>
              </a:spcBef>
            </a:pPr>
            <a:r>
              <a:rPr dirty="0" sz="4250" spc="5" u="sng">
                <a:solidFill>
                  <a:srgbClr val="00B0F0"/>
                </a:solidFill>
              </a:rPr>
              <a:t>PROJECT</a:t>
            </a:r>
            <a:r>
              <a:rPr dirty="0" sz="4250" spc="-85" u="sng">
                <a:solidFill>
                  <a:srgbClr val="00B0F0"/>
                </a:solidFill>
              </a:rPr>
              <a:t> </a:t>
            </a:r>
            <a:r>
              <a:rPr dirty="0" sz="4250" spc="25" u="sng">
                <a:solidFill>
                  <a:srgbClr val="00B0F0"/>
                </a:solidFill>
              </a:rPr>
              <a:t>TITLE</a:t>
            </a:r>
            <a:endParaRPr dirty="0" sz="4250" u="sng">
              <a:solidFill>
                <a:srgbClr val="00B0F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13241" cy="800734"/>
          </a:xfrm>
          <a:prstGeom prst="rect"/>
        </p:spPr>
        <p:txBody>
          <a:bodyPr bIns="0" lIns="0" rIns="0" rtlCol="0" tIns="13335" vert="horz" wrap="square">
            <a:spAutoFit/>
          </a:bodyPr>
          <a:p>
            <a:pPr marL="12700">
              <a:lnSpc>
                <a:spcPct val="100000"/>
              </a:lnSpc>
              <a:spcBef>
                <a:spcPts val="105"/>
              </a:spcBef>
            </a:pPr>
            <a:r>
              <a:rPr dirty="0" spc="25" u="sng">
                <a:solidFill>
                  <a:srgbClr val="00B0F0"/>
                </a:solidFill>
              </a:rPr>
              <a:t>A</a:t>
            </a:r>
            <a:r>
              <a:rPr dirty="0" spc="-5" u="sng">
                <a:solidFill>
                  <a:srgbClr val="00B0F0"/>
                </a:solidFill>
              </a:rPr>
              <a:t>G</a:t>
            </a:r>
            <a:r>
              <a:rPr dirty="0" spc="-35" u="sng">
                <a:solidFill>
                  <a:srgbClr val="00B0F0"/>
                </a:solidFill>
              </a:rPr>
              <a:t>E</a:t>
            </a:r>
            <a:r>
              <a:rPr dirty="0" spc="15" u="sng">
                <a:solidFill>
                  <a:srgbClr val="00B0F0"/>
                </a:solidFill>
              </a:rPr>
              <a:t>N</a:t>
            </a:r>
            <a:r>
              <a:rPr dirty="0" u="sng">
                <a:solidFill>
                  <a:srgbClr val="00B0F0"/>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1464310"/>
          </a:xfrm>
          <a:prstGeom prst="rect"/>
        </p:spPr>
        <p:txBody>
          <a:bodyPr bIns="0" lIns="0" rIns="0" rtlCol="0" tIns="16510" vert="horz" wrap="square">
            <a:spAutoFit/>
          </a:bodyPr>
          <a:p>
            <a:pPr marL="12700">
              <a:lnSpc>
                <a:spcPct val="100000"/>
              </a:lnSpc>
              <a:spcBef>
                <a:spcPts val="130"/>
              </a:spcBef>
              <a:tabLst>
                <a:tab algn="l" pos="2727960"/>
              </a:tabLst>
            </a:pPr>
            <a:r>
              <a:rPr dirty="0" sz="4400" spc="-20" u="sng">
                <a:solidFill>
                  <a:srgbClr val="00B0F0"/>
                </a:solidFill>
              </a:rPr>
              <a:t>P</a:t>
            </a:r>
            <a:r>
              <a:rPr dirty="0" sz="4400" spc="15" u="sng">
                <a:solidFill>
                  <a:srgbClr val="00B0F0"/>
                </a:solidFill>
              </a:rPr>
              <a:t>ROB</a:t>
            </a:r>
            <a:r>
              <a:rPr dirty="0" sz="4400" spc="55" u="sng">
                <a:solidFill>
                  <a:srgbClr val="00B0F0"/>
                </a:solidFill>
              </a:rPr>
              <a:t>L</a:t>
            </a:r>
            <a:r>
              <a:rPr dirty="0" sz="4400" spc="-20" u="sng">
                <a:solidFill>
                  <a:srgbClr val="00B0F0"/>
                </a:solidFill>
              </a:rPr>
              <a:t>E</a:t>
            </a:r>
            <a:r>
              <a:rPr dirty="0" sz="4400" spc="20" u="sng">
                <a:solidFill>
                  <a:srgbClr val="00B0F0"/>
                </a:solidFill>
              </a:rPr>
              <a:t>M</a:t>
            </a:r>
            <a:r>
              <a:rPr dirty="0" sz="4400" u="sng">
                <a:solidFill>
                  <a:srgbClr val="00B0F0"/>
                </a:solidFill>
              </a:rPr>
              <a:t>	</a:t>
            </a:r>
            <a:r>
              <a:rPr dirty="0" sz="4400" spc="10" u="sng">
                <a:solidFill>
                  <a:srgbClr val="00B0F0"/>
                </a:solidFill>
              </a:rPr>
              <a:t>S</a:t>
            </a:r>
            <a:r>
              <a:rPr dirty="0" sz="4400" spc="-370" u="sng">
                <a:solidFill>
                  <a:srgbClr val="00B0F0"/>
                </a:solidFill>
              </a:rPr>
              <a:t>T</a:t>
            </a:r>
            <a:r>
              <a:rPr dirty="0" sz="4400" spc="-375" u="sng">
                <a:solidFill>
                  <a:srgbClr val="00B0F0"/>
                </a:solidFill>
              </a:rPr>
              <a:t>A</a:t>
            </a:r>
            <a:r>
              <a:rPr dirty="0" sz="4400" spc="15" u="sng">
                <a:solidFill>
                  <a:srgbClr val="00B0F0"/>
                </a:solidFill>
              </a:rPr>
              <a:t>T</a:t>
            </a:r>
            <a:r>
              <a:rPr dirty="0" sz="4400" spc="-10" u="sng">
                <a:solidFill>
                  <a:srgbClr val="00B0F0"/>
                </a:solidFill>
              </a:rPr>
              <a:t>E</a:t>
            </a:r>
            <a:r>
              <a:rPr dirty="0" sz="4400" spc="-20" u="sng">
                <a:solidFill>
                  <a:srgbClr val="00B0F0"/>
                </a:solidFill>
              </a:rPr>
              <a:t>ME</a:t>
            </a:r>
            <a:r>
              <a:rPr dirty="0" sz="4400" spc="10" u="sng">
                <a:solidFill>
                  <a:srgbClr val="00B0F0"/>
                </a:solidFill>
              </a:rPr>
              <a:t>NT</a:t>
            </a:r>
            <a:endParaRPr dirty="0" sz="4400" u="sng">
              <a:solidFill>
                <a:srgbClr val="00B0F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631440"/>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solidFill>
                  <a:srgbClr val="00B0F0"/>
                </a:solidFill>
              </a:rPr>
              <a:t>PROJECT	</a:t>
            </a:r>
            <a:r>
              <a:rPr dirty="0" sz="4250" spc="-20" u="sng">
                <a:solidFill>
                  <a:srgbClr val="00B0F0"/>
                </a:solidFill>
              </a:rPr>
              <a:t>OVERVIEW</a:t>
            </a:r>
            <a:endParaRPr sz="4250" u="sng">
              <a:solidFill>
                <a:srgbClr val="00B0F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6154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2377439"/>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1184909"/>
          </a:xfrm>
          <a:prstGeom prst="rect"/>
        </p:spPr>
        <p:txBody>
          <a:bodyPr bIns="0" lIns="0" rIns="0" rtlCol="0" tIns="16510" vert="horz" wrap="square">
            <a:spAutoFit/>
          </a:bodyPr>
          <a:p>
            <a:pPr marL="12700">
              <a:lnSpc>
                <a:spcPct val="100000"/>
              </a:lnSpc>
              <a:spcBef>
                <a:spcPts val="130"/>
              </a:spcBef>
            </a:pPr>
            <a:r>
              <a:rPr dirty="0" sz="3600" spc="25" u="sng">
                <a:solidFill>
                  <a:srgbClr val="00B0F0"/>
                </a:solidFill>
              </a:rPr>
              <a:t>W</a:t>
            </a:r>
            <a:r>
              <a:rPr dirty="0" sz="3600" spc="-20" u="sng">
                <a:solidFill>
                  <a:srgbClr val="00B0F0"/>
                </a:solidFill>
              </a:rPr>
              <a:t>H</a:t>
            </a:r>
            <a:r>
              <a:rPr dirty="0" sz="3600" spc="20" u="sng">
                <a:solidFill>
                  <a:srgbClr val="00B0F0"/>
                </a:solidFill>
              </a:rPr>
              <a:t>O</a:t>
            </a:r>
            <a:r>
              <a:rPr dirty="0" sz="3600" spc="-235" u="sng">
                <a:solidFill>
                  <a:srgbClr val="00B0F0"/>
                </a:solidFill>
              </a:rPr>
              <a:t> </a:t>
            </a:r>
            <a:r>
              <a:rPr dirty="0" sz="3600" spc="-10" u="sng">
                <a:solidFill>
                  <a:srgbClr val="00B0F0"/>
                </a:solidFill>
              </a:rPr>
              <a:t>AR</a:t>
            </a:r>
            <a:r>
              <a:rPr dirty="0" sz="3600" spc="15" u="sng">
                <a:solidFill>
                  <a:srgbClr val="00B0F0"/>
                </a:solidFill>
              </a:rPr>
              <a:t>E</a:t>
            </a:r>
            <a:r>
              <a:rPr dirty="0" sz="3600" spc="-35" u="sng">
                <a:solidFill>
                  <a:srgbClr val="00B0F0"/>
                </a:solidFill>
              </a:rPr>
              <a:t> </a:t>
            </a:r>
            <a:r>
              <a:rPr dirty="0" sz="3600" spc="-10" u="sng">
                <a:solidFill>
                  <a:srgbClr val="00B0F0"/>
                </a:solidFill>
              </a:rPr>
              <a:t>T</a:t>
            </a:r>
            <a:r>
              <a:rPr dirty="0" sz="3600" spc="-15" u="sng">
                <a:solidFill>
                  <a:srgbClr val="00B0F0"/>
                </a:solidFill>
              </a:rPr>
              <a:t>H</a:t>
            </a:r>
            <a:r>
              <a:rPr dirty="0" sz="3600" spc="15" u="sng">
                <a:solidFill>
                  <a:srgbClr val="00B0F0"/>
                </a:solidFill>
              </a:rPr>
              <a:t>E</a:t>
            </a:r>
            <a:r>
              <a:rPr dirty="0" sz="3600" spc="-35" u="sng">
                <a:solidFill>
                  <a:srgbClr val="00B0F0"/>
                </a:solidFill>
              </a:rPr>
              <a:t> </a:t>
            </a:r>
            <a:r>
              <a:rPr dirty="0" sz="3600" spc="-20" u="sng">
                <a:solidFill>
                  <a:srgbClr val="00B0F0"/>
                </a:solidFill>
              </a:rPr>
              <a:t>E</a:t>
            </a:r>
            <a:r>
              <a:rPr dirty="0" sz="3600" spc="30" u="sng">
                <a:solidFill>
                  <a:srgbClr val="00B0F0"/>
                </a:solidFill>
              </a:rPr>
              <a:t>N</a:t>
            </a:r>
            <a:r>
              <a:rPr dirty="0" sz="3600" spc="15" u="sng">
                <a:solidFill>
                  <a:srgbClr val="00B0F0"/>
                </a:solidFill>
              </a:rPr>
              <a:t>D</a:t>
            </a:r>
            <a:r>
              <a:rPr dirty="0" sz="3600" spc="-45" u="sng">
                <a:solidFill>
                  <a:srgbClr val="00B0F0"/>
                </a:solidFill>
              </a:rPr>
              <a:t> </a:t>
            </a:r>
            <a:r>
              <a:rPr dirty="0" sz="3600" u="sng">
                <a:solidFill>
                  <a:srgbClr val="00B0F0"/>
                </a:solidFill>
              </a:rPr>
              <a:t>U</a:t>
            </a:r>
            <a:r>
              <a:rPr dirty="0" sz="3600" spc="10" u="sng">
                <a:solidFill>
                  <a:srgbClr val="00B0F0"/>
                </a:solidFill>
              </a:rPr>
              <a:t>S</a:t>
            </a:r>
            <a:r>
              <a:rPr dirty="0" sz="3600" spc="-25" u="sng">
                <a:solidFill>
                  <a:srgbClr val="00B0F0"/>
                </a:solidFill>
              </a:rPr>
              <a:t>E</a:t>
            </a:r>
            <a:r>
              <a:rPr dirty="0" sz="3600" spc="-10" u="sng">
                <a:solidFill>
                  <a:srgbClr val="00B0F0"/>
                </a:solidFill>
              </a:rPr>
              <a:t>R</a:t>
            </a:r>
            <a:r>
              <a:rPr dirty="0" sz="3600" spc="5" u="sng">
                <a:solidFill>
                  <a:srgbClr val="00B0F0"/>
                </a:solidFill>
              </a:rPr>
              <a:t>S?</a:t>
            </a:r>
            <a:endParaRPr dirty="0" sz="3600" u="sng">
              <a:solidFill>
                <a:srgbClr val="00B0F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631440"/>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solidFill>
                  <a:srgbClr val="00B0F0"/>
                </a:solidFill>
              </a:rPr>
              <a:t>O</a:t>
            </a:r>
            <a:r>
              <a:rPr dirty="0" sz="3600" spc="25" u="sng">
                <a:solidFill>
                  <a:srgbClr val="00B0F0"/>
                </a:solidFill>
              </a:rPr>
              <a:t>U</a:t>
            </a:r>
            <a:r>
              <a:rPr dirty="0" sz="3600" u="sng">
                <a:solidFill>
                  <a:srgbClr val="00B0F0"/>
                </a:solidFill>
              </a:rPr>
              <a:t>R</a:t>
            </a:r>
            <a:r>
              <a:rPr dirty="0" sz="3600" spc="5" u="sng">
                <a:solidFill>
                  <a:srgbClr val="00B0F0"/>
                </a:solidFill>
              </a:rPr>
              <a:t> </a:t>
            </a:r>
            <a:r>
              <a:rPr dirty="0" sz="3600" spc="25" u="sng">
                <a:solidFill>
                  <a:srgbClr val="00B0F0"/>
                </a:solidFill>
              </a:rPr>
              <a:t>S</a:t>
            </a:r>
            <a:r>
              <a:rPr dirty="0" sz="3600" spc="10" u="sng">
                <a:solidFill>
                  <a:srgbClr val="00B0F0"/>
                </a:solidFill>
              </a:rPr>
              <a:t>O</a:t>
            </a:r>
            <a:r>
              <a:rPr dirty="0" sz="3600" spc="25" u="sng">
                <a:solidFill>
                  <a:srgbClr val="00B0F0"/>
                </a:solidFill>
              </a:rPr>
              <a:t>LU</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r>
              <a:rPr dirty="0" sz="3600" spc="-345" u="sng">
                <a:solidFill>
                  <a:srgbClr val="00B0F0"/>
                </a:solidFill>
              </a:rPr>
              <a:t> </a:t>
            </a:r>
            <a:r>
              <a:rPr dirty="0" sz="3600" spc="-35" u="sng">
                <a:solidFill>
                  <a:srgbClr val="00B0F0"/>
                </a:solidFill>
              </a:rPr>
              <a:t>A</a:t>
            </a:r>
            <a:r>
              <a:rPr dirty="0" sz="3600" spc="-5" u="sng">
                <a:solidFill>
                  <a:srgbClr val="00B0F0"/>
                </a:solidFill>
              </a:rPr>
              <a:t>N</a:t>
            </a:r>
            <a:r>
              <a:rPr dirty="0" sz="3600" u="sng">
                <a:solidFill>
                  <a:srgbClr val="00B0F0"/>
                </a:solidFill>
              </a:rPr>
              <a:t>D</a:t>
            </a:r>
            <a:r>
              <a:rPr dirty="0" sz="3600" spc="35" u="sng">
                <a:solidFill>
                  <a:srgbClr val="00B0F0"/>
                </a:solidFill>
              </a:rPr>
              <a:t> </a:t>
            </a:r>
            <a:r>
              <a:rPr dirty="0" sz="3600" spc="-30" u="sng">
                <a:solidFill>
                  <a:srgbClr val="00B0F0"/>
                </a:solidFill>
              </a:rPr>
              <a:t>I</a:t>
            </a:r>
            <a:r>
              <a:rPr dirty="0" sz="3600" spc="-35" u="sng">
                <a:solidFill>
                  <a:srgbClr val="00B0F0"/>
                </a:solidFill>
              </a:rPr>
              <a:t>T</a:t>
            </a:r>
            <a:r>
              <a:rPr dirty="0" sz="3600" u="sng">
                <a:solidFill>
                  <a:srgbClr val="00B0F0"/>
                </a:solidFill>
              </a:rPr>
              <a:t>S</a:t>
            </a:r>
            <a:r>
              <a:rPr dirty="0" sz="3600" spc="60" u="sng">
                <a:solidFill>
                  <a:srgbClr val="00B0F0"/>
                </a:solidFill>
              </a:rPr>
              <a:t> </a:t>
            </a:r>
            <a:r>
              <a:rPr dirty="0" sz="3600" spc="-295" u="sng">
                <a:solidFill>
                  <a:srgbClr val="00B0F0"/>
                </a:solidFill>
              </a:rPr>
              <a:t>V</a:t>
            </a:r>
            <a:r>
              <a:rPr dirty="0" sz="3600" spc="-35" u="sng">
                <a:solidFill>
                  <a:srgbClr val="00B0F0"/>
                </a:solidFill>
              </a:rPr>
              <a:t>A</a:t>
            </a:r>
            <a:r>
              <a:rPr dirty="0" sz="3600" spc="25" u="sng">
                <a:solidFill>
                  <a:srgbClr val="00B0F0"/>
                </a:solidFill>
              </a:rPr>
              <a:t>LU</a:t>
            </a:r>
            <a:r>
              <a:rPr dirty="0" sz="3600" u="sng">
                <a:solidFill>
                  <a:srgbClr val="00B0F0"/>
                </a:solidFill>
              </a:rPr>
              <a:t>E</a:t>
            </a:r>
            <a:r>
              <a:rPr dirty="0" sz="3600" spc="-65" u="sng">
                <a:solidFill>
                  <a:srgbClr val="00B0F0"/>
                </a:solidFill>
              </a:rPr>
              <a:t> </a:t>
            </a:r>
            <a:r>
              <a:rPr dirty="0" sz="3600" spc="-15" u="sng">
                <a:solidFill>
                  <a:srgbClr val="00B0F0"/>
                </a:solidFill>
              </a:rPr>
              <a:t>P</a:t>
            </a:r>
            <a:r>
              <a:rPr dirty="0" sz="3600" spc="-30" u="sng">
                <a:solidFill>
                  <a:srgbClr val="00B0F0"/>
                </a:solidFill>
              </a:rPr>
              <a:t>R</a:t>
            </a:r>
            <a:r>
              <a:rPr dirty="0" sz="3600" spc="10" u="sng">
                <a:solidFill>
                  <a:srgbClr val="00B0F0"/>
                </a:solidFill>
              </a:rPr>
              <a:t>O</a:t>
            </a:r>
            <a:r>
              <a:rPr dirty="0" sz="3600" spc="-15" u="sng">
                <a:solidFill>
                  <a:srgbClr val="00B0F0"/>
                </a:solidFill>
              </a:rPr>
              <a:t>P</a:t>
            </a:r>
            <a:r>
              <a:rPr dirty="0" sz="3600" spc="10" u="sng">
                <a:solidFill>
                  <a:srgbClr val="00B0F0"/>
                </a:solidFill>
              </a:rPr>
              <a:t>O</a:t>
            </a:r>
            <a:r>
              <a:rPr dirty="0" sz="3600" spc="25" u="sng">
                <a:solidFill>
                  <a:srgbClr val="00B0F0"/>
                </a:solidFill>
              </a:rPr>
              <a:t>S</a:t>
            </a:r>
            <a:r>
              <a:rPr dirty="0" sz="3600" spc="-30" u="sng">
                <a:solidFill>
                  <a:srgbClr val="00B0F0"/>
                </a:solidFill>
              </a:rPr>
              <a:t>I</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u="sng">
                <a:solidFill>
                  <a:srgbClr val="00B0F0"/>
                </a:solidFill>
              </a:rPr>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solidFill>
                  <a:srgbClr val="00B0F0"/>
                </a:solidFill>
              </a:rPr>
              <a:t>THE</a:t>
            </a:r>
            <a:r>
              <a:rPr dirty="0" sz="4250" spc="20" u="sng">
                <a:solidFill>
                  <a:srgbClr val="00B0F0"/>
                </a:solidFill>
              </a:rPr>
              <a:t> </a:t>
            </a:r>
            <a:r>
              <a:rPr dirty="0" sz="4250" lang="en-US" spc="20" u="sng">
                <a:solidFill>
                  <a:srgbClr val="00B0F0"/>
                </a:solidFill>
              </a:rPr>
              <a:t>"</a:t>
            </a:r>
            <a:r>
              <a:rPr dirty="0" sz="4250" spc="10" u="sng">
                <a:solidFill>
                  <a:srgbClr val="00B0F0"/>
                </a:solidFill>
              </a:rPr>
              <a:t>WOW</a:t>
            </a:r>
            <a:r>
              <a:rPr dirty="0" sz="4250" lang="en-US" spc="10" u="sng">
                <a:solidFill>
                  <a:srgbClr val="00B0F0"/>
                </a:solidFill>
              </a:rPr>
              <a:t>"</a:t>
            </a:r>
            <a:r>
              <a:rPr dirty="0" sz="4250" spc="85" u="sng">
                <a:solidFill>
                  <a:srgbClr val="00B0F0"/>
                </a:solidFill>
              </a:rPr>
              <a:t> </a:t>
            </a:r>
            <a:r>
              <a:rPr dirty="0" sz="4250" spc="10" u="sng">
                <a:solidFill>
                  <a:srgbClr val="00B0F0"/>
                </a:solidFill>
              </a:rPr>
              <a:t>IN</a:t>
            </a:r>
            <a:r>
              <a:rPr dirty="0" sz="4250" spc="-5" u="sng">
                <a:solidFill>
                  <a:srgbClr val="00B0F0"/>
                </a:solidFill>
              </a:rPr>
              <a:t> </a:t>
            </a:r>
            <a:r>
              <a:rPr dirty="0" sz="4250" spc="15" u="sng">
                <a:solidFill>
                  <a:srgbClr val="00B0F0"/>
                </a:solidFill>
              </a:rPr>
              <a:t>OUR</a:t>
            </a:r>
            <a:r>
              <a:rPr dirty="0" sz="4250" spc="-10" u="sng">
                <a:solidFill>
                  <a:srgbClr val="00B0F0"/>
                </a:solidFill>
              </a:rPr>
              <a:t> </a:t>
            </a:r>
            <a:r>
              <a:rPr dirty="0" sz="4250" spc="20" u="sng">
                <a:solidFill>
                  <a:srgbClr val="00B0F0"/>
                </a:solidFill>
              </a:rPr>
              <a:t>SOLUTION</a:t>
            </a:r>
            <a:endParaRPr dirty="0" sz="4250" u="sng">
              <a:solidFill>
                <a:srgbClr val="00B0F0"/>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2024-03-28T06:07:22Z</dcterms:created>
  <dcterms:modified xsi:type="dcterms:W3CDTF">2024-09-10T15:44:29Z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1ff8a409d3ef45eb9035270d9def3e45</vt:lpwstr>
  </property>
</Properties>
</file>