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10025"/>
            <a:ext cx="447674" cy="28479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4"/>
            <a:ext cx="2143124" cy="20002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66725" y="6410324"/>
            <a:ext cx="3705225" cy="295275"/>
          </a:xfrm>
          <a:custGeom>
            <a:avLst/>
            <a:gdLst/>
            <a:ahLst/>
            <a:cxnLst/>
            <a:rect l="l" t="t" r="r" b="b"/>
            <a:pathLst>
              <a:path w="3705225" h="295275">
                <a:moveTo>
                  <a:pt x="3704778" y="295275"/>
                </a:moveTo>
                <a:lnTo>
                  <a:pt x="0" y="295275"/>
                </a:lnTo>
                <a:lnTo>
                  <a:pt x="0" y="0"/>
                </a:lnTo>
                <a:lnTo>
                  <a:pt x="3704778" y="0"/>
                </a:lnTo>
                <a:lnTo>
                  <a:pt x="3704778" y="2952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3099" y="1103342"/>
            <a:ext cx="1084580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010025"/>
            <a:ext cx="447674" cy="2847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04" y="481482"/>
            <a:ext cx="11212590" cy="65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3853" y="1272063"/>
            <a:ext cx="9944292" cy="413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6" y="6465165"/>
            <a:ext cx="2279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28.png"/><Relationship Id="rId4" Type="http://schemas.openxmlformats.org/officeDocument/2006/relationships/image" Target="../media/image13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796" y="927096"/>
            <a:ext cx="1866899" cy="14573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2850" y="1190625"/>
            <a:ext cx="1666874" cy="14382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0475" y="5229225"/>
            <a:ext cx="723899" cy="6191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5249" y="197213"/>
            <a:ext cx="6551930" cy="451484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00" spc="45">
                <a:solidFill>
                  <a:srgbClr val="0E0E0E"/>
                </a:solidFill>
              </a:rPr>
              <a:t>Employee</a:t>
            </a:r>
            <a:r>
              <a:rPr dirty="0" sz="2800" spc="-70">
                <a:solidFill>
                  <a:srgbClr val="0E0E0E"/>
                </a:solidFill>
              </a:rPr>
              <a:t> </a:t>
            </a:r>
            <a:r>
              <a:rPr dirty="0" sz="2800" spc="80">
                <a:solidFill>
                  <a:srgbClr val="0E0E0E"/>
                </a:solidFill>
              </a:rPr>
              <a:t>Data</a:t>
            </a:r>
            <a:r>
              <a:rPr dirty="0" sz="2800" spc="-65">
                <a:solidFill>
                  <a:srgbClr val="0E0E0E"/>
                </a:solidFill>
              </a:rPr>
              <a:t> </a:t>
            </a:r>
            <a:r>
              <a:rPr dirty="0" sz="2800" spc="65">
                <a:solidFill>
                  <a:srgbClr val="0E0E0E"/>
                </a:solidFill>
              </a:rPr>
              <a:t>Analysis</a:t>
            </a:r>
            <a:r>
              <a:rPr dirty="0" sz="2800" spc="-65">
                <a:solidFill>
                  <a:srgbClr val="0E0E0E"/>
                </a:solidFill>
              </a:rPr>
              <a:t> </a:t>
            </a:r>
            <a:r>
              <a:rPr dirty="0" sz="2800" spc="30">
                <a:solidFill>
                  <a:srgbClr val="0E0E0E"/>
                </a:solidFill>
              </a:rPr>
              <a:t>using</a:t>
            </a:r>
            <a:r>
              <a:rPr dirty="0" sz="2800" spc="-65">
                <a:solidFill>
                  <a:srgbClr val="0E0E0E"/>
                </a:solidFill>
              </a:rPr>
              <a:t> </a:t>
            </a:r>
            <a:r>
              <a:rPr dirty="0" sz="2800" spc="-20">
                <a:solidFill>
                  <a:srgbClr val="0E0E0E"/>
                </a:solidFill>
              </a:rPr>
              <a:t>Excel</a:t>
            </a:r>
            <a:endParaRPr sz="28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1704065" y="3090333"/>
            <a:ext cx="2230755" cy="147764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 marL="12700" marR="5080">
              <a:lnSpc>
                <a:spcPts val="2850"/>
              </a:lnSpc>
              <a:spcBef>
                <a:spcPts val="220"/>
              </a:spcBef>
            </a:pPr>
            <a:r>
              <a:rPr dirty="0" sz="2400">
                <a:latin typeface="Trebuchet MS"/>
                <a:cs typeface="Trebuchet MS"/>
              </a:rPr>
              <a:t>STUDENT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NAME: </a:t>
            </a:r>
            <a:r>
              <a:rPr dirty="0" sz="2400" spc="-70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REGISTER NO: 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DEPARTMENT: 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COLLEGE: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1675" y="3094166"/>
            <a:ext cx="5091430" cy="1473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747010">
              <a:lnSpc>
                <a:spcPct val="101099"/>
              </a:lnSpc>
              <a:spcBef>
                <a:spcPts val="90"/>
              </a:spcBef>
            </a:pPr>
            <a:r>
              <a:rPr dirty="0" sz="2350" spc="10">
                <a:latin typeface="Trebuchet MS"/>
                <a:cs typeface="Trebuchet MS"/>
              </a:rPr>
              <a:t>S.KIRTHIGA </a:t>
            </a:r>
            <a:r>
              <a:rPr dirty="0" sz="2350" spc="15">
                <a:latin typeface="Trebuchet MS"/>
                <a:cs typeface="Trebuchet MS"/>
              </a:rPr>
              <a:t> </a:t>
            </a:r>
            <a:r>
              <a:rPr dirty="0" sz="2350" spc="10">
                <a:latin typeface="Trebuchet MS"/>
                <a:cs typeface="Trebuchet MS"/>
              </a:rPr>
              <a:t>312207068 </a:t>
            </a:r>
            <a:r>
              <a:rPr dirty="0" sz="2350" spc="15">
                <a:latin typeface="Trebuchet MS"/>
                <a:cs typeface="Trebuchet MS"/>
              </a:rPr>
              <a:t> </a:t>
            </a:r>
            <a:r>
              <a:rPr dirty="0" sz="2350" spc="5">
                <a:latin typeface="Trebuchet MS"/>
                <a:cs typeface="Trebuchet MS"/>
              </a:rPr>
              <a:t>B.COM[GENERAL</a:t>
            </a:r>
            <a:r>
              <a:rPr dirty="0" sz="2350" spc="5">
                <a:latin typeface="Trebuchet MS"/>
                <a:cs typeface="Trebuchet MS"/>
              </a:rPr>
              <a:t>]</a:t>
            </a: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350" spc="5">
                <a:latin typeface="Trebuchet MS"/>
                <a:cs typeface="Trebuchet MS"/>
              </a:rPr>
              <a:t>AGURCHAND MANMULL JAIN COLLEGE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8400" y="523875"/>
            <a:ext cx="457199" cy="457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3484" y="473347"/>
            <a:ext cx="5795645" cy="6705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00" spc="15">
                <a:latin typeface="Trebuchet MS"/>
                <a:cs typeface="Trebuchet MS"/>
              </a:rPr>
              <a:t>MODELLING</a:t>
            </a:r>
            <a:r>
              <a:rPr dirty="0" sz="4200" spc="-70">
                <a:latin typeface="Trebuchet MS"/>
                <a:cs typeface="Trebuchet MS"/>
              </a:rPr>
              <a:t> </a:t>
            </a:r>
            <a:r>
              <a:rPr dirty="0" sz="4200" spc="15">
                <a:latin typeface="Trebuchet MS"/>
                <a:cs typeface="Trebuchet MS"/>
              </a:rPr>
              <a:t>APPROACH</a:t>
            </a:r>
            <a:endParaRPr sz="4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48474" y="3155432"/>
            <a:ext cx="127248" cy="1272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48474" y="3664425"/>
            <a:ext cx="127248" cy="1272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8474" y="4173418"/>
            <a:ext cx="127248" cy="1272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48474" y="4682411"/>
            <a:ext cx="127248" cy="12724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48474" y="5191404"/>
            <a:ext cx="127248" cy="12724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29134" y="1413197"/>
            <a:ext cx="9248775" cy="405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0720" marR="5080" indent="-1938655">
              <a:lnSpc>
                <a:spcPct val="116199"/>
              </a:lnSpc>
              <a:spcBef>
                <a:spcPts val="100"/>
              </a:spcBef>
            </a:pPr>
            <a:r>
              <a:rPr dirty="0" sz="2150" spc="-35" b="1">
                <a:latin typeface="Tahoma"/>
                <a:cs typeface="Tahoma"/>
              </a:rPr>
              <a:t>The</a:t>
            </a:r>
            <a:r>
              <a:rPr dirty="0" sz="2150" spc="-125" b="1">
                <a:latin typeface="Tahoma"/>
                <a:cs typeface="Tahoma"/>
              </a:rPr>
              <a:t> </a:t>
            </a:r>
            <a:r>
              <a:rPr dirty="0" sz="2150" spc="-10" b="1">
                <a:latin typeface="Tahoma"/>
                <a:cs typeface="Tahoma"/>
              </a:rPr>
              <a:t>process</a:t>
            </a:r>
            <a:r>
              <a:rPr dirty="0" sz="2150" spc="-125" b="1">
                <a:latin typeface="Tahoma"/>
                <a:cs typeface="Tahoma"/>
              </a:rPr>
              <a:t> </a:t>
            </a:r>
            <a:r>
              <a:rPr dirty="0" sz="2150" spc="10" b="1">
                <a:latin typeface="Tahoma"/>
                <a:cs typeface="Tahoma"/>
              </a:rPr>
              <a:t>of</a:t>
            </a:r>
            <a:r>
              <a:rPr dirty="0" sz="2150" spc="-120" b="1">
                <a:latin typeface="Tahoma"/>
                <a:cs typeface="Tahoma"/>
              </a:rPr>
              <a:t> </a:t>
            </a:r>
            <a:r>
              <a:rPr dirty="0" sz="2150" spc="-35" b="1">
                <a:latin typeface="Tahoma"/>
                <a:cs typeface="Tahoma"/>
              </a:rPr>
              <a:t>creating</a:t>
            </a:r>
            <a:r>
              <a:rPr dirty="0" sz="2150" spc="-125" b="1">
                <a:latin typeface="Tahoma"/>
                <a:cs typeface="Tahoma"/>
              </a:rPr>
              <a:t> </a:t>
            </a:r>
            <a:r>
              <a:rPr dirty="0" sz="2150" spc="-25" b="1">
                <a:latin typeface="Tahoma"/>
                <a:cs typeface="Tahoma"/>
              </a:rPr>
              <a:t>and</a:t>
            </a:r>
            <a:r>
              <a:rPr dirty="0" sz="2150" spc="-120" b="1">
                <a:latin typeface="Tahoma"/>
                <a:cs typeface="Tahoma"/>
              </a:rPr>
              <a:t> </a:t>
            </a:r>
            <a:r>
              <a:rPr dirty="0" sz="2150" spc="-60" b="1">
                <a:latin typeface="Tahoma"/>
                <a:cs typeface="Tahoma"/>
              </a:rPr>
              <a:t>using</a:t>
            </a:r>
            <a:r>
              <a:rPr dirty="0" sz="2150" spc="-125" b="1">
                <a:latin typeface="Tahoma"/>
                <a:cs typeface="Tahoma"/>
              </a:rPr>
              <a:t> </a:t>
            </a:r>
            <a:r>
              <a:rPr dirty="0" sz="2150" spc="-15" b="1">
                <a:latin typeface="Tahoma"/>
                <a:cs typeface="Tahoma"/>
              </a:rPr>
              <a:t>models</a:t>
            </a:r>
            <a:r>
              <a:rPr dirty="0" sz="2150" spc="-120" b="1">
                <a:latin typeface="Tahoma"/>
                <a:cs typeface="Tahoma"/>
              </a:rPr>
              <a:t> </a:t>
            </a:r>
            <a:r>
              <a:rPr dirty="0" sz="2150" spc="5" b="1">
                <a:latin typeface="Tahoma"/>
                <a:cs typeface="Tahoma"/>
              </a:rPr>
              <a:t>to</a:t>
            </a:r>
            <a:r>
              <a:rPr dirty="0" sz="2150" spc="-125" b="1">
                <a:latin typeface="Tahoma"/>
                <a:cs typeface="Tahoma"/>
              </a:rPr>
              <a:t> </a:t>
            </a:r>
            <a:r>
              <a:rPr dirty="0" sz="2150" spc="-25" b="1">
                <a:latin typeface="Tahoma"/>
                <a:cs typeface="Tahoma"/>
              </a:rPr>
              <a:t>understand,</a:t>
            </a:r>
            <a:r>
              <a:rPr dirty="0" sz="2150" spc="-120" b="1">
                <a:latin typeface="Tahoma"/>
                <a:cs typeface="Tahoma"/>
              </a:rPr>
              <a:t> </a:t>
            </a:r>
            <a:r>
              <a:rPr dirty="0" sz="2150" spc="-45" b="1">
                <a:latin typeface="Tahoma"/>
                <a:cs typeface="Tahoma"/>
              </a:rPr>
              <a:t>analyze,</a:t>
            </a:r>
            <a:r>
              <a:rPr dirty="0" sz="2150" spc="-125" b="1">
                <a:latin typeface="Tahoma"/>
                <a:cs typeface="Tahoma"/>
              </a:rPr>
              <a:t> </a:t>
            </a:r>
            <a:r>
              <a:rPr dirty="0" sz="2150" spc="-25" b="1">
                <a:latin typeface="Tahoma"/>
                <a:cs typeface="Tahoma"/>
              </a:rPr>
              <a:t>and </a:t>
            </a:r>
            <a:r>
              <a:rPr dirty="0" sz="2150" spc="-615" b="1">
                <a:latin typeface="Tahoma"/>
                <a:cs typeface="Tahoma"/>
              </a:rPr>
              <a:t> </a:t>
            </a:r>
            <a:r>
              <a:rPr dirty="0" sz="2150" spc="5" b="1">
                <a:latin typeface="Tahoma"/>
                <a:cs typeface="Tahoma"/>
              </a:rPr>
              <a:t>predict</a:t>
            </a:r>
            <a:r>
              <a:rPr dirty="0" sz="2150" spc="-130" b="1">
                <a:latin typeface="Tahoma"/>
                <a:cs typeface="Tahoma"/>
              </a:rPr>
              <a:t> </a:t>
            </a:r>
            <a:r>
              <a:rPr dirty="0" sz="2150" spc="-30" b="1">
                <a:latin typeface="Tahoma"/>
                <a:cs typeface="Tahoma"/>
              </a:rPr>
              <a:t>data</a:t>
            </a:r>
            <a:r>
              <a:rPr dirty="0" sz="2150" spc="-125" b="1">
                <a:latin typeface="Tahoma"/>
                <a:cs typeface="Tahoma"/>
              </a:rPr>
              <a:t> </a:t>
            </a:r>
            <a:r>
              <a:rPr dirty="0" sz="2150" spc="-20" b="1">
                <a:latin typeface="Tahoma"/>
                <a:cs typeface="Tahoma"/>
              </a:rPr>
              <a:t>patterns</a:t>
            </a:r>
            <a:r>
              <a:rPr dirty="0" sz="2150" spc="-125" b="1">
                <a:latin typeface="Tahoma"/>
                <a:cs typeface="Tahoma"/>
              </a:rPr>
              <a:t> </a:t>
            </a:r>
            <a:r>
              <a:rPr dirty="0" sz="2150" spc="-25" b="1">
                <a:latin typeface="Tahoma"/>
                <a:cs typeface="Tahoma"/>
              </a:rPr>
              <a:t>and</a:t>
            </a:r>
            <a:r>
              <a:rPr dirty="0" sz="2150" spc="-130" b="1">
                <a:latin typeface="Tahoma"/>
                <a:cs typeface="Tahoma"/>
              </a:rPr>
              <a:t> </a:t>
            </a:r>
            <a:r>
              <a:rPr dirty="0" sz="2150" spc="-25" b="1">
                <a:latin typeface="Tahoma"/>
                <a:cs typeface="Tahoma"/>
              </a:rPr>
              <a:t>relationships.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 marL="4184650" marR="2682875" indent="327025">
              <a:lnSpc>
                <a:spcPct val="117200"/>
              </a:lnSpc>
              <a:spcBef>
                <a:spcPts val="2185"/>
              </a:spcBef>
            </a:pPr>
            <a:r>
              <a:rPr dirty="0" sz="2850" spc="-10" b="1">
                <a:latin typeface="Tahoma"/>
                <a:cs typeface="Tahoma"/>
              </a:rPr>
              <a:t>Objective </a:t>
            </a:r>
            <a:r>
              <a:rPr dirty="0" sz="2850" spc="-5" b="1">
                <a:latin typeface="Tahoma"/>
                <a:cs typeface="Tahoma"/>
              </a:rPr>
              <a:t> </a:t>
            </a:r>
            <a:r>
              <a:rPr dirty="0" sz="2850" spc="5" b="1">
                <a:latin typeface="Tahoma"/>
                <a:cs typeface="Tahoma"/>
              </a:rPr>
              <a:t>Methodology  </a:t>
            </a:r>
            <a:r>
              <a:rPr dirty="0" sz="2850" spc="-10" b="1">
                <a:latin typeface="Tahoma"/>
                <a:cs typeface="Tahoma"/>
              </a:rPr>
              <a:t>Techniques </a:t>
            </a:r>
            <a:r>
              <a:rPr dirty="0" sz="2850" spc="-5" b="1">
                <a:latin typeface="Tahoma"/>
                <a:cs typeface="Tahoma"/>
              </a:rPr>
              <a:t> </a:t>
            </a:r>
            <a:r>
              <a:rPr dirty="0" sz="2850" spc="-35" b="1">
                <a:latin typeface="Tahoma"/>
                <a:cs typeface="Tahoma"/>
              </a:rPr>
              <a:t>Data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10" b="1">
                <a:latin typeface="Tahoma"/>
                <a:cs typeface="Tahoma"/>
              </a:rPr>
              <a:t>Sources</a:t>
            </a:r>
            <a:endParaRPr sz="2850">
              <a:latin typeface="Tahoma"/>
              <a:cs typeface="Tahoma"/>
            </a:endParaRPr>
          </a:p>
          <a:p>
            <a:pPr marL="4457700">
              <a:lnSpc>
                <a:spcPct val="100000"/>
              </a:lnSpc>
              <a:spcBef>
                <a:spcPts val="590"/>
              </a:spcBef>
            </a:pPr>
            <a:r>
              <a:rPr dirty="0" sz="2850" spc="-10" b="1">
                <a:latin typeface="Tahoma"/>
                <a:cs typeface="Tahoma"/>
              </a:rPr>
              <a:t>Validation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9973" y="0"/>
            <a:ext cx="4867274" cy="65547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809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5967" y="342277"/>
            <a:ext cx="249491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5">
                <a:latin typeface="Trebuchet MS"/>
                <a:cs typeface="Trebuchet MS"/>
              </a:rPr>
              <a:t>RESULT</a:t>
            </a:r>
            <a:r>
              <a:rPr dirty="0" sz="4800">
                <a:latin typeface="Trebuchet MS"/>
                <a:cs typeface="Trebuchet MS"/>
              </a:rPr>
              <a:t>S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7425" y="2774270"/>
            <a:ext cx="103690" cy="1036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7425" y="3189033"/>
            <a:ext cx="103690" cy="1036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67425" y="3603796"/>
            <a:ext cx="103690" cy="1036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67425" y="4018560"/>
            <a:ext cx="103690" cy="1036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7425" y="4433323"/>
            <a:ext cx="103690" cy="1036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7425" y="4848086"/>
            <a:ext cx="103690" cy="1036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7425" y="5262849"/>
            <a:ext cx="103690" cy="1036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7425" y="5677612"/>
            <a:ext cx="103690" cy="10369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06395" y="1486784"/>
            <a:ext cx="8439150" cy="4418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8630" marR="5080" indent="-456565">
              <a:lnSpc>
                <a:spcPct val="116599"/>
              </a:lnSpc>
              <a:spcBef>
                <a:spcPts val="95"/>
              </a:spcBef>
            </a:pPr>
            <a:r>
              <a:rPr dirty="0" sz="1950" spc="-20" b="1">
                <a:latin typeface="Tahoma"/>
                <a:cs typeface="Tahoma"/>
              </a:rPr>
              <a:t>The</a:t>
            </a:r>
            <a:r>
              <a:rPr dirty="0" sz="1950" spc="-105" b="1">
                <a:latin typeface="Tahoma"/>
                <a:cs typeface="Tahoma"/>
              </a:rPr>
              <a:t> </a:t>
            </a:r>
            <a:r>
              <a:rPr dirty="0" sz="1950" b="1">
                <a:latin typeface="Tahoma"/>
                <a:cs typeface="Tahoma"/>
              </a:rPr>
              <a:t>outcomes</a:t>
            </a:r>
            <a:r>
              <a:rPr dirty="0" sz="1950" spc="-100" b="1">
                <a:latin typeface="Tahoma"/>
                <a:cs typeface="Tahoma"/>
              </a:rPr>
              <a:t> </a:t>
            </a:r>
            <a:r>
              <a:rPr dirty="0" sz="1950" b="1">
                <a:latin typeface="Tahoma"/>
                <a:cs typeface="Tahoma"/>
              </a:rPr>
              <a:t>or</a:t>
            </a:r>
            <a:r>
              <a:rPr dirty="0" sz="1950" spc="-100" b="1">
                <a:latin typeface="Tahoma"/>
                <a:cs typeface="Tahoma"/>
              </a:rPr>
              <a:t> </a:t>
            </a:r>
            <a:r>
              <a:rPr dirty="0" sz="1950" spc="-25" b="1">
                <a:latin typeface="Tahoma"/>
                <a:cs typeface="Tahoma"/>
              </a:rPr>
              <a:t>findings</a:t>
            </a:r>
            <a:r>
              <a:rPr dirty="0" sz="1950" spc="-100" b="1">
                <a:latin typeface="Tahoma"/>
                <a:cs typeface="Tahoma"/>
              </a:rPr>
              <a:t> </a:t>
            </a:r>
            <a:r>
              <a:rPr dirty="0" sz="1950" b="1">
                <a:latin typeface="Tahoma"/>
                <a:cs typeface="Tahoma"/>
              </a:rPr>
              <a:t>derived</a:t>
            </a:r>
            <a:r>
              <a:rPr dirty="0" sz="1950" spc="-100" b="1">
                <a:latin typeface="Tahoma"/>
                <a:cs typeface="Tahoma"/>
              </a:rPr>
              <a:t> </a:t>
            </a:r>
            <a:r>
              <a:rPr dirty="0" sz="1950" spc="-5" b="1">
                <a:latin typeface="Tahoma"/>
                <a:cs typeface="Tahoma"/>
              </a:rPr>
              <a:t>from</a:t>
            </a:r>
            <a:r>
              <a:rPr dirty="0" sz="1950" spc="-100" b="1">
                <a:latin typeface="Tahoma"/>
                <a:cs typeface="Tahoma"/>
              </a:rPr>
              <a:t> </a:t>
            </a:r>
            <a:r>
              <a:rPr dirty="0" sz="1950" spc="-40" b="1">
                <a:latin typeface="Tahoma"/>
                <a:cs typeface="Tahoma"/>
              </a:rPr>
              <a:t>analyzing</a:t>
            </a:r>
            <a:r>
              <a:rPr dirty="0" sz="1950" spc="-100" b="1">
                <a:latin typeface="Tahoma"/>
                <a:cs typeface="Tahoma"/>
              </a:rPr>
              <a:t> </a:t>
            </a:r>
            <a:r>
              <a:rPr dirty="0" sz="1950" spc="-30" b="1">
                <a:latin typeface="Tahoma"/>
                <a:cs typeface="Tahoma"/>
              </a:rPr>
              <a:t>data,</a:t>
            </a:r>
            <a:r>
              <a:rPr dirty="0" sz="1950" spc="-100" b="1">
                <a:latin typeface="Tahoma"/>
                <a:cs typeface="Tahoma"/>
              </a:rPr>
              <a:t> </a:t>
            </a:r>
            <a:r>
              <a:rPr dirty="0" sz="1950" spc="-35" b="1">
                <a:latin typeface="Tahoma"/>
                <a:cs typeface="Tahoma"/>
              </a:rPr>
              <a:t>which</a:t>
            </a:r>
            <a:r>
              <a:rPr dirty="0" sz="1950" spc="-100" b="1">
                <a:latin typeface="Tahoma"/>
                <a:cs typeface="Tahoma"/>
              </a:rPr>
              <a:t> </a:t>
            </a:r>
            <a:r>
              <a:rPr dirty="0" sz="1950" spc="5" b="1">
                <a:latin typeface="Tahoma"/>
                <a:cs typeface="Tahoma"/>
              </a:rPr>
              <a:t>provide </a:t>
            </a:r>
            <a:r>
              <a:rPr dirty="0" sz="1950" spc="-560" b="1">
                <a:latin typeface="Tahoma"/>
                <a:cs typeface="Tahoma"/>
              </a:rPr>
              <a:t> </a:t>
            </a:r>
            <a:r>
              <a:rPr dirty="0" sz="1950" spc="-35" b="1">
                <a:latin typeface="Tahoma"/>
                <a:cs typeface="Tahoma"/>
              </a:rPr>
              <a:t>insights</a:t>
            </a:r>
            <a:r>
              <a:rPr dirty="0" sz="1950" spc="-110" b="1">
                <a:latin typeface="Tahoma"/>
                <a:cs typeface="Tahoma"/>
              </a:rPr>
              <a:t> </a:t>
            </a:r>
            <a:r>
              <a:rPr dirty="0" sz="1950" b="1">
                <a:latin typeface="Tahoma"/>
                <a:cs typeface="Tahoma"/>
              </a:rPr>
              <a:t>into</a:t>
            </a:r>
            <a:r>
              <a:rPr dirty="0" sz="1950" spc="-110" b="1">
                <a:latin typeface="Tahoma"/>
                <a:cs typeface="Tahoma"/>
              </a:rPr>
              <a:t> </a:t>
            </a:r>
            <a:r>
              <a:rPr dirty="0" sz="1950" spc="-5" b="1">
                <a:latin typeface="Tahoma"/>
                <a:cs typeface="Tahoma"/>
              </a:rPr>
              <a:t>the</a:t>
            </a:r>
            <a:r>
              <a:rPr dirty="0" sz="1950" spc="-105" b="1">
                <a:latin typeface="Tahoma"/>
                <a:cs typeface="Tahoma"/>
              </a:rPr>
              <a:t> </a:t>
            </a:r>
            <a:r>
              <a:rPr dirty="0" sz="1950" spc="-15" b="1">
                <a:latin typeface="Tahoma"/>
                <a:cs typeface="Tahoma"/>
              </a:rPr>
              <a:t>research</a:t>
            </a:r>
            <a:r>
              <a:rPr dirty="0" sz="1950" spc="-110" b="1">
                <a:latin typeface="Tahoma"/>
                <a:cs typeface="Tahoma"/>
              </a:rPr>
              <a:t> </a:t>
            </a:r>
            <a:r>
              <a:rPr dirty="0" sz="1950" spc="-5" b="1">
                <a:latin typeface="Tahoma"/>
                <a:cs typeface="Tahoma"/>
              </a:rPr>
              <a:t>question</a:t>
            </a:r>
            <a:r>
              <a:rPr dirty="0" sz="1950" spc="-105" b="1">
                <a:latin typeface="Tahoma"/>
                <a:cs typeface="Tahoma"/>
              </a:rPr>
              <a:t> </a:t>
            </a:r>
            <a:r>
              <a:rPr dirty="0" sz="1950" b="1">
                <a:latin typeface="Tahoma"/>
                <a:cs typeface="Tahoma"/>
              </a:rPr>
              <a:t>or</a:t>
            </a:r>
            <a:r>
              <a:rPr dirty="0" sz="1950" spc="-110" b="1">
                <a:latin typeface="Tahoma"/>
                <a:cs typeface="Tahoma"/>
              </a:rPr>
              <a:t> </a:t>
            </a:r>
            <a:r>
              <a:rPr dirty="0" sz="1950" spc="5" b="1">
                <a:latin typeface="Tahoma"/>
                <a:cs typeface="Tahoma"/>
              </a:rPr>
              <a:t>problem</a:t>
            </a:r>
            <a:r>
              <a:rPr dirty="0" sz="1950" spc="-110" b="1">
                <a:latin typeface="Tahoma"/>
                <a:cs typeface="Tahoma"/>
              </a:rPr>
              <a:t> </a:t>
            </a:r>
            <a:r>
              <a:rPr dirty="0" sz="1950" spc="-30" b="1">
                <a:latin typeface="Tahoma"/>
                <a:cs typeface="Tahoma"/>
              </a:rPr>
              <a:t>being</a:t>
            </a:r>
            <a:r>
              <a:rPr dirty="0" sz="1950" spc="-105" b="1">
                <a:latin typeface="Tahoma"/>
                <a:cs typeface="Tahoma"/>
              </a:rPr>
              <a:t> </a:t>
            </a:r>
            <a:r>
              <a:rPr dirty="0" sz="1950" spc="-10" b="1">
                <a:latin typeface="Tahoma"/>
                <a:cs typeface="Tahoma"/>
              </a:rPr>
              <a:t>studied.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ahoma"/>
              <a:cs typeface="Tahoma"/>
            </a:endParaRPr>
          </a:p>
          <a:p>
            <a:pPr marL="3231515" marR="2271395" indent="548005">
              <a:lnSpc>
                <a:spcPct val="118300"/>
              </a:lnSpc>
            </a:pPr>
            <a:r>
              <a:rPr dirty="0" sz="2300" spc="-15" b="1">
                <a:latin typeface="Tahoma"/>
                <a:cs typeface="Tahoma"/>
              </a:rPr>
              <a:t>Key </a:t>
            </a:r>
            <a:r>
              <a:rPr dirty="0" sz="2300" spc="-20" b="1">
                <a:latin typeface="Tahoma"/>
                <a:cs typeface="Tahoma"/>
              </a:rPr>
              <a:t>Findings </a:t>
            </a:r>
            <a:r>
              <a:rPr dirty="0" sz="2300" spc="-15" b="1">
                <a:latin typeface="Tahoma"/>
                <a:cs typeface="Tahoma"/>
              </a:rPr>
              <a:t> Data Visualizations </a:t>
            </a:r>
            <a:r>
              <a:rPr dirty="0" sz="2300" spc="-10" b="1">
                <a:latin typeface="Tahoma"/>
                <a:cs typeface="Tahoma"/>
              </a:rPr>
              <a:t> </a:t>
            </a:r>
            <a:r>
              <a:rPr dirty="0" sz="2300" spc="-5" b="1">
                <a:latin typeface="Tahoma"/>
                <a:cs typeface="Tahoma"/>
              </a:rPr>
              <a:t>Statistical Analysis </a:t>
            </a:r>
            <a:r>
              <a:rPr dirty="0" sz="2300" b="1">
                <a:latin typeface="Tahoma"/>
                <a:cs typeface="Tahoma"/>
              </a:rPr>
              <a:t> </a:t>
            </a:r>
            <a:r>
              <a:rPr dirty="0" sz="2300" spc="-5" b="1">
                <a:latin typeface="Tahoma"/>
                <a:cs typeface="Tahoma"/>
              </a:rPr>
              <a:t>Trends</a:t>
            </a:r>
            <a:r>
              <a:rPr dirty="0" sz="2300" spc="-160" b="1">
                <a:latin typeface="Tahoma"/>
                <a:cs typeface="Tahoma"/>
              </a:rPr>
              <a:t> </a:t>
            </a:r>
            <a:r>
              <a:rPr dirty="0" sz="2300" b="1">
                <a:latin typeface="Tahoma"/>
                <a:cs typeface="Tahoma"/>
              </a:rPr>
              <a:t>and</a:t>
            </a:r>
            <a:r>
              <a:rPr dirty="0" sz="2300" spc="-160" b="1">
                <a:latin typeface="Tahoma"/>
                <a:cs typeface="Tahoma"/>
              </a:rPr>
              <a:t> </a:t>
            </a:r>
            <a:r>
              <a:rPr dirty="0" sz="2300" spc="-5" b="1">
                <a:latin typeface="Tahoma"/>
                <a:cs typeface="Tahoma"/>
              </a:rPr>
              <a:t>Patterns</a:t>
            </a:r>
            <a:endParaRPr sz="2300">
              <a:latin typeface="Tahoma"/>
              <a:cs typeface="Tahoma"/>
            </a:endParaRPr>
          </a:p>
          <a:p>
            <a:pPr algn="ctr" marL="3119755" marR="2159635">
              <a:lnSpc>
                <a:spcPct val="118300"/>
              </a:lnSpc>
            </a:pPr>
            <a:r>
              <a:rPr dirty="0" sz="2300" spc="5" b="1">
                <a:latin typeface="Tahoma"/>
                <a:cs typeface="Tahoma"/>
              </a:rPr>
              <a:t>Comparative</a:t>
            </a:r>
            <a:r>
              <a:rPr dirty="0" sz="2300" spc="-125" b="1">
                <a:latin typeface="Tahoma"/>
                <a:cs typeface="Tahoma"/>
              </a:rPr>
              <a:t> </a:t>
            </a:r>
            <a:r>
              <a:rPr dirty="0" sz="2300" spc="-5" b="1">
                <a:latin typeface="Tahoma"/>
                <a:cs typeface="Tahoma"/>
              </a:rPr>
              <a:t>Analysis  </a:t>
            </a:r>
            <a:r>
              <a:rPr dirty="0" sz="2300" spc="-15" b="1">
                <a:latin typeface="Tahoma"/>
                <a:cs typeface="Tahoma"/>
              </a:rPr>
              <a:t>Significant</a:t>
            </a:r>
            <a:r>
              <a:rPr dirty="0" sz="2300" spc="-135" b="1">
                <a:latin typeface="Tahoma"/>
                <a:cs typeface="Tahoma"/>
              </a:rPr>
              <a:t> </a:t>
            </a:r>
            <a:r>
              <a:rPr dirty="0" sz="2300" spc="-70" b="1">
                <a:latin typeface="Tahoma"/>
                <a:cs typeface="Tahoma"/>
              </a:rPr>
              <a:t>Insights</a:t>
            </a:r>
            <a:endParaRPr sz="2300">
              <a:latin typeface="Tahoma"/>
              <a:cs typeface="Tahoma"/>
            </a:endParaRPr>
          </a:p>
          <a:p>
            <a:pPr algn="ctr" marL="952500">
              <a:lnSpc>
                <a:spcPct val="100000"/>
              </a:lnSpc>
              <a:spcBef>
                <a:spcPts val="505"/>
              </a:spcBef>
            </a:pPr>
            <a:r>
              <a:rPr dirty="0" sz="2300" spc="-25" b="1">
                <a:latin typeface="Tahoma"/>
                <a:cs typeface="Tahoma"/>
              </a:rPr>
              <a:t>Implications</a:t>
            </a:r>
            <a:endParaRPr sz="2300">
              <a:latin typeface="Tahoma"/>
              <a:cs typeface="Tahoma"/>
            </a:endParaRPr>
          </a:p>
          <a:p>
            <a:pPr algn="ctr" marL="952500">
              <a:lnSpc>
                <a:spcPct val="100000"/>
              </a:lnSpc>
              <a:spcBef>
                <a:spcPts val="509"/>
              </a:spcBef>
            </a:pPr>
            <a:r>
              <a:rPr dirty="0" sz="2300" spc="-5" b="1">
                <a:latin typeface="Tahoma"/>
                <a:cs typeface="Tahoma"/>
              </a:rPr>
              <a:t>Recommendations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23853" y="1272063"/>
            <a:ext cx="8186420" cy="4138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7145" marR="9525">
              <a:lnSpc>
                <a:spcPct val="116799"/>
              </a:lnSpc>
              <a:spcBef>
                <a:spcPts val="100"/>
              </a:spcBef>
            </a:pPr>
            <a:r>
              <a:rPr dirty="0" sz="2100" spc="-175" b="1">
                <a:latin typeface="Tahoma"/>
                <a:cs typeface="Tahoma"/>
              </a:rPr>
              <a:t>In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40" b="1">
                <a:latin typeface="Tahoma"/>
                <a:cs typeface="Tahoma"/>
              </a:rPr>
              <a:t>summary,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15" b="1">
                <a:latin typeface="Tahoma"/>
                <a:cs typeface="Tahoma"/>
              </a:rPr>
              <a:t>our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30" b="1">
                <a:latin typeface="Tahoma"/>
                <a:cs typeface="Tahoma"/>
              </a:rPr>
              <a:t>analysis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40" b="1">
                <a:latin typeface="Tahoma"/>
                <a:cs typeface="Tahoma"/>
              </a:rPr>
              <a:t>has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10" b="1">
                <a:latin typeface="Tahoma"/>
                <a:cs typeface="Tahoma"/>
              </a:rPr>
              <a:t>revealed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20" b="1">
                <a:latin typeface="Tahoma"/>
                <a:cs typeface="Tahoma"/>
              </a:rPr>
              <a:t>several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50" b="1">
                <a:latin typeface="Tahoma"/>
                <a:cs typeface="Tahoma"/>
              </a:rPr>
              <a:t>key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40" b="1">
                <a:latin typeface="Tahoma"/>
                <a:cs typeface="Tahoma"/>
              </a:rPr>
              <a:t>insights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5" b="1">
                <a:latin typeface="Tahoma"/>
                <a:cs typeface="Tahoma"/>
              </a:rPr>
              <a:t>into </a:t>
            </a:r>
            <a:r>
              <a:rPr dirty="0" sz="2100" spc="-600" b="1">
                <a:latin typeface="Tahoma"/>
                <a:cs typeface="Tahoma"/>
              </a:rPr>
              <a:t> </a:t>
            </a:r>
            <a:r>
              <a:rPr dirty="0" sz="2100" spc="-5" b="1">
                <a:latin typeface="Tahoma"/>
                <a:cs typeface="Tahoma"/>
              </a:rPr>
              <a:t>employee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10" b="1">
                <a:latin typeface="Tahoma"/>
                <a:cs typeface="Tahoma"/>
              </a:rPr>
              <a:t>performance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20" b="1">
                <a:latin typeface="Tahoma"/>
                <a:cs typeface="Tahoma"/>
              </a:rPr>
              <a:t>and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50" b="1">
                <a:latin typeface="Tahoma"/>
                <a:cs typeface="Tahoma"/>
              </a:rPr>
              <a:t>engagement.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25" b="1">
                <a:latin typeface="Tahoma"/>
                <a:cs typeface="Tahoma"/>
              </a:rPr>
              <a:t>The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30" b="1">
                <a:latin typeface="Tahoma"/>
                <a:cs typeface="Tahoma"/>
              </a:rPr>
              <a:t>findings</a:t>
            </a:r>
            <a:endParaRPr sz="2100">
              <a:latin typeface="Tahoma"/>
              <a:cs typeface="Tahoma"/>
            </a:endParaRPr>
          </a:p>
          <a:p>
            <a:pPr algn="ctr" marL="218440" marR="210820">
              <a:lnSpc>
                <a:spcPct val="116799"/>
              </a:lnSpc>
            </a:pPr>
            <a:r>
              <a:rPr dirty="0" sz="2100" spc="-45" b="1">
                <a:latin typeface="Tahoma"/>
                <a:cs typeface="Tahoma"/>
              </a:rPr>
              <a:t>highlight</a:t>
            </a:r>
            <a:r>
              <a:rPr dirty="0" sz="2100" spc="-114" b="1">
                <a:latin typeface="Tahoma"/>
                <a:cs typeface="Tahoma"/>
              </a:rPr>
              <a:t> </a:t>
            </a:r>
            <a:r>
              <a:rPr dirty="0" sz="2100" spc="-25" b="1">
                <a:latin typeface="Tahoma"/>
                <a:cs typeface="Tahoma"/>
              </a:rPr>
              <a:t>significant</a:t>
            </a:r>
            <a:r>
              <a:rPr dirty="0" sz="2100" spc="-114" b="1">
                <a:latin typeface="Tahoma"/>
                <a:cs typeface="Tahoma"/>
              </a:rPr>
              <a:t> </a:t>
            </a:r>
            <a:r>
              <a:rPr dirty="0" sz="2100" spc="-45" b="1">
                <a:latin typeface="Tahoma"/>
                <a:cs typeface="Tahoma"/>
              </a:rPr>
              <a:t>areas</a:t>
            </a:r>
            <a:r>
              <a:rPr dirty="0" sz="2100" spc="-110" b="1">
                <a:latin typeface="Tahoma"/>
                <a:cs typeface="Tahoma"/>
              </a:rPr>
              <a:t> </a:t>
            </a:r>
            <a:r>
              <a:rPr dirty="0" sz="2100" b="1">
                <a:latin typeface="Tahoma"/>
                <a:cs typeface="Tahoma"/>
              </a:rPr>
              <a:t>for</a:t>
            </a:r>
            <a:r>
              <a:rPr dirty="0" sz="2100" spc="-114" b="1">
                <a:latin typeface="Tahoma"/>
                <a:cs typeface="Tahoma"/>
              </a:rPr>
              <a:t> </a:t>
            </a:r>
            <a:r>
              <a:rPr dirty="0" sz="2100" spc="-15" b="1">
                <a:latin typeface="Tahoma"/>
                <a:cs typeface="Tahoma"/>
              </a:rPr>
              <a:t>improvement</a:t>
            </a:r>
            <a:r>
              <a:rPr dirty="0" sz="2100" spc="-110" b="1">
                <a:latin typeface="Tahoma"/>
                <a:cs typeface="Tahoma"/>
              </a:rPr>
              <a:t> </a:t>
            </a:r>
            <a:r>
              <a:rPr dirty="0" sz="2100" spc="-20" b="1">
                <a:latin typeface="Tahoma"/>
                <a:cs typeface="Tahoma"/>
              </a:rPr>
              <a:t>and</a:t>
            </a:r>
            <a:r>
              <a:rPr dirty="0" sz="2100" spc="-114" b="1">
                <a:latin typeface="Tahoma"/>
                <a:cs typeface="Tahoma"/>
              </a:rPr>
              <a:t> </a:t>
            </a:r>
            <a:r>
              <a:rPr dirty="0" sz="2100" spc="-5" b="1">
                <a:latin typeface="Tahoma"/>
                <a:cs typeface="Tahoma"/>
              </a:rPr>
              <a:t>underscore </a:t>
            </a:r>
            <a:r>
              <a:rPr dirty="0" sz="2100" spc="-600" b="1">
                <a:latin typeface="Tahoma"/>
                <a:cs typeface="Tahoma"/>
              </a:rPr>
              <a:t> </a:t>
            </a:r>
            <a:r>
              <a:rPr dirty="0" sz="2100" spc="-10" b="1">
                <a:latin typeface="Tahoma"/>
                <a:cs typeface="Tahoma"/>
              </a:rPr>
              <a:t>the </a:t>
            </a:r>
            <a:r>
              <a:rPr dirty="0" sz="2100" spc="-5" b="1">
                <a:latin typeface="Tahoma"/>
                <a:cs typeface="Tahoma"/>
              </a:rPr>
              <a:t>need </a:t>
            </a:r>
            <a:r>
              <a:rPr dirty="0" sz="2100" b="1">
                <a:latin typeface="Tahoma"/>
                <a:cs typeface="Tahoma"/>
              </a:rPr>
              <a:t>for </a:t>
            </a:r>
            <a:r>
              <a:rPr dirty="0" sz="2100" spc="-30" b="1">
                <a:latin typeface="Tahoma"/>
                <a:cs typeface="Tahoma"/>
              </a:rPr>
              <a:t>targeted </a:t>
            </a:r>
            <a:r>
              <a:rPr dirty="0" sz="2100" spc="-20" b="1">
                <a:latin typeface="Tahoma"/>
                <a:cs typeface="Tahoma"/>
              </a:rPr>
              <a:t>interventions. </a:t>
            </a:r>
            <a:r>
              <a:rPr dirty="0" sz="2100" spc="15" b="1">
                <a:latin typeface="Tahoma"/>
                <a:cs typeface="Tahoma"/>
              </a:rPr>
              <a:t>By </a:t>
            </a:r>
            <a:r>
              <a:rPr dirty="0" sz="2100" spc="-25" b="1">
                <a:latin typeface="Tahoma"/>
                <a:cs typeface="Tahoma"/>
              </a:rPr>
              <a:t>implementing </a:t>
            </a:r>
            <a:r>
              <a:rPr dirty="0" sz="2100" spc="-10" b="1">
                <a:latin typeface="Tahoma"/>
                <a:cs typeface="Tahoma"/>
              </a:rPr>
              <a:t>the </a:t>
            </a:r>
            <a:r>
              <a:rPr dirty="0" sz="2100" spc="-5" b="1">
                <a:latin typeface="Tahoma"/>
                <a:cs typeface="Tahoma"/>
              </a:rPr>
              <a:t> </a:t>
            </a:r>
            <a:r>
              <a:rPr dirty="0" sz="2100" spc="-5" b="1">
                <a:latin typeface="Tahoma"/>
                <a:cs typeface="Tahoma"/>
              </a:rPr>
              <a:t>recommended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40" b="1">
                <a:latin typeface="Tahoma"/>
                <a:cs typeface="Tahoma"/>
              </a:rPr>
              <a:t>strategies,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114" b="1">
                <a:latin typeface="Tahoma"/>
                <a:cs typeface="Tahoma"/>
              </a:rPr>
              <a:t>we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10" b="1">
                <a:latin typeface="Tahoma"/>
                <a:cs typeface="Tahoma"/>
              </a:rPr>
              <a:t>anticipate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65" b="1">
                <a:latin typeface="Tahoma"/>
                <a:cs typeface="Tahoma"/>
              </a:rPr>
              <a:t>a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5" b="1">
                <a:latin typeface="Tahoma"/>
                <a:cs typeface="Tahoma"/>
              </a:rPr>
              <a:t>notable</a:t>
            </a:r>
            <a:endParaRPr sz="2100">
              <a:latin typeface="Tahoma"/>
              <a:cs typeface="Tahoma"/>
            </a:endParaRPr>
          </a:p>
          <a:p>
            <a:pPr algn="ctr" marL="12700" marR="5080">
              <a:lnSpc>
                <a:spcPct val="116799"/>
              </a:lnSpc>
            </a:pPr>
            <a:r>
              <a:rPr dirty="0" sz="2100" spc="-15" b="1">
                <a:latin typeface="Tahoma"/>
                <a:cs typeface="Tahoma"/>
              </a:rPr>
              <a:t>enhancement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25" b="1">
                <a:latin typeface="Tahoma"/>
                <a:cs typeface="Tahoma"/>
              </a:rPr>
              <a:t>in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5" b="1">
                <a:latin typeface="Tahoma"/>
                <a:cs typeface="Tahoma"/>
              </a:rPr>
              <a:t>productivity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20" b="1">
                <a:latin typeface="Tahoma"/>
                <a:cs typeface="Tahoma"/>
              </a:rPr>
              <a:t>and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35" b="1">
                <a:latin typeface="Tahoma"/>
                <a:cs typeface="Tahoma"/>
              </a:rPr>
              <a:t>job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15" b="1">
                <a:latin typeface="Tahoma"/>
                <a:cs typeface="Tahoma"/>
              </a:rPr>
              <a:t>satisfaction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15" b="1">
                <a:latin typeface="Tahoma"/>
                <a:cs typeface="Tahoma"/>
              </a:rPr>
              <a:t>across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10" b="1">
                <a:latin typeface="Tahoma"/>
                <a:cs typeface="Tahoma"/>
              </a:rPr>
              <a:t>the  </a:t>
            </a:r>
            <a:r>
              <a:rPr dirty="0" sz="2100" spc="-20" b="1">
                <a:latin typeface="Tahoma"/>
                <a:cs typeface="Tahoma"/>
              </a:rPr>
              <a:t>departments. Moving </a:t>
            </a:r>
            <a:r>
              <a:rPr dirty="0" sz="2100" spc="-45" b="1">
                <a:latin typeface="Tahoma"/>
                <a:cs typeface="Tahoma"/>
              </a:rPr>
              <a:t>forward, </a:t>
            </a:r>
            <a:r>
              <a:rPr dirty="0" sz="2100" spc="-30" b="1">
                <a:latin typeface="Tahoma"/>
                <a:cs typeface="Tahoma"/>
              </a:rPr>
              <a:t>it's </a:t>
            </a:r>
            <a:r>
              <a:rPr dirty="0" sz="2100" spc="-5" b="1">
                <a:latin typeface="Tahoma"/>
                <a:cs typeface="Tahoma"/>
              </a:rPr>
              <a:t>crucial </a:t>
            </a:r>
            <a:r>
              <a:rPr dirty="0" sz="2100" spc="10" b="1">
                <a:latin typeface="Tahoma"/>
                <a:cs typeface="Tahoma"/>
              </a:rPr>
              <a:t>to </a:t>
            </a:r>
            <a:r>
              <a:rPr dirty="0" sz="2100" spc="-10" b="1">
                <a:latin typeface="Tahoma"/>
                <a:cs typeface="Tahoma"/>
              </a:rPr>
              <a:t>monitor the </a:t>
            </a:r>
            <a:r>
              <a:rPr dirty="0" sz="2100" spc="-5" b="1">
                <a:latin typeface="Tahoma"/>
                <a:cs typeface="Tahoma"/>
              </a:rPr>
              <a:t> </a:t>
            </a:r>
            <a:r>
              <a:rPr dirty="0" sz="2100" spc="-5" b="1">
                <a:latin typeface="Tahoma"/>
                <a:cs typeface="Tahoma"/>
              </a:rPr>
              <a:t>impact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15" b="1">
                <a:latin typeface="Tahoma"/>
                <a:cs typeface="Tahoma"/>
              </a:rPr>
              <a:t>of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20" b="1">
                <a:latin typeface="Tahoma"/>
                <a:cs typeface="Tahoma"/>
              </a:rPr>
              <a:t>these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35" b="1">
                <a:latin typeface="Tahoma"/>
                <a:cs typeface="Tahoma"/>
              </a:rPr>
              <a:t>changes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20" b="1">
                <a:latin typeface="Tahoma"/>
                <a:cs typeface="Tahoma"/>
              </a:rPr>
              <a:t>and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35" b="1">
                <a:latin typeface="Tahoma"/>
                <a:cs typeface="Tahoma"/>
              </a:rPr>
              <a:t>remain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5" b="1">
                <a:latin typeface="Tahoma"/>
                <a:cs typeface="Tahoma"/>
              </a:rPr>
              <a:t>open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10" b="1">
                <a:latin typeface="Tahoma"/>
                <a:cs typeface="Tahoma"/>
              </a:rPr>
              <a:t>to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15" b="1">
                <a:latin typeface="Tahoma"/>
                <a:cs typeface="Tahoma"/>
              </a:rPr>
              <a:t>further  </a:t>
            </a:r>
            <a:r>
              <a:rPr dirty="0" sz="2100" spc="-35" b="1">
                <a:latin typeface="Tahoma"/>
                <a:cs typeface="Tahoma"/>
              </a:rPr>
              <a:t>adjustments </a:t>
            </a:r>
            <a:r>
              <a:rPr dirty="0" sz="2100" spc="-15" b="1">
                <a:latin typeface="Tahoma"/>
                <a:cs typeface="Tahoma"/>
              </a:rPr>
              <a:t>based </a:t>
            </a:r>
            <a:r>
              <a:rPr dirty="0" sz="2100" b="1">
                <a:latin typeface="Tahoma"/>
                <a:cs typeface="Tahoma"/>
              </a:rPr>
              <a:t>on </a:t>
            </a:r>
            <a:r>
              <a:rPr dirty="0" sz="2100" spc="-45" b="1">
                <a:latin typeface="Tahoma"/>
                <a:cs typeface="Tahoma"/>
              </a:rPr>
              <a:t>ongoing </a:t>
            </a:r>
            <a:r>
              <a:rPr dirty="0" sz="2100" spc="-15" b="1">
                <a:latin typeface="Tahoma"/>
                <a:cs typeface="Tahoma"/>
              </a:rPr>
              <a:t>feedback </a:t>
            </a:r>
            <a:r>
              <a:rPr dirty="0" sz="2100" spc="-20" b="1">
                <a:latin typeface="Tahoma"/>
                <a:cs typeface="Tahoma"/>
              </a:rPr>
              <a:t>and </a:t>
            </a:r>
            <a:r>
              <a:rPr dirty="0" sz="2100" spc="-10" b="1">
                <a:latin typeface="Tahoma"/>
                <a:cs typeface="Tahoma"/>
              </a:rPr>
              <a:t>performance </a:t>
            </a:r>
            <a:r>
              <a:rPr dirty="0" sz="2100" spc="-5" b="1">
                <a:latin typeface="Tahoma"/>
                <a:cs typeface="Tahoma"/>
              </a:rPr>
              <a:t> </a:t>
            </a:r>
            <a:r>
              <a:rPr dirty="0" sz="2100" spc="-35" b="1">
                <a:latin typeface="Tahoma"/>
                <a:cs typeface="Tahoma"/>
              </a:rPr>
              <a:t>data. </a:t>
            </a:r>
            <a:r>
              <a:rPr dirty="0" sz="2100" spc="-15" b="1">
                <a:latin typeface="Tahoma"/>
                <a:cs typeface="Tahoma"/>
              </a:rPr>
              <a:t>Overall, </a:t>
            </a:r>
            <a:r>
              <a:rPr dirty="0" sz="2100" spc="-20" b="1">
                <a:latin typeface="Tahoma"/>
                <a:cs typeface="Tahoma"/>
              </a:rPr>
              <a:t>this </a:t>
            </a:r>
            <a:r>
              <a:rPr dirty="0" sz="2100" spc="-30" b="1">
                <a:latin typeface="Tahoma"/>
                <a:cs typeface="Tahoma"/>
              </a:rPr>
              <a:t>analysis </a:t>
            </a:r>
            <a:r>
              <a:rPr dirty="0" sz="2100" spc="-5" b="1">
                <a:latin typeface="Tahoma"/>
                <a:cs typeface="Tahoma"/>
              </a:rPr>
              <a:t>provides </a:t>
            </a:r>
            <a:r>
              <a:rPr dirty="0" sz="2100" spc="-65" b="1">
                <a:latin typeface="Tahoma"/>
                <a:cs typeface="Tahoma"/>
              </a:rPr>
              <a:t>a </a:t>
            </a:r>
            <a:r>
              <a:rPr dirty="0" sz="2100" b="1">
                <a:latin typeface="Tahoma"/>
                <a:cs typeface="Tahoma"/>
              </a:rPr>
              <a:t>solid </a:t>
            </a:r>
            <a:r>
              <a:rPr dirty="0" sz="2100" spc="-10" b="1">
                <a:latin typeface="Tahoma"/>
                <a:cs typeface="Tahoma"/>
              </a:rPr>
              <a:t>foundation </a:t>
            </a:r>
            <a:r>
              <a:rPr dirty="0" sz="2100" b="1">
                <a:latin typeface="Tahoma"/>
                <a:cs typeface="Tahoma"/>
              </a:rPr>
              <a:t>for </a:t>
            </a:r>
            <a:r>
              <a:rPr dirty="0" sz="2100" spc="5" b="1">
                <a:latin typeface="Tahoma"/>
                <a:cs typeface="Tahoma"/>
              </a:rPr>
              <a:t> </a:t>
            </a:r>
            <a:r>
              <a:rPr dirty="0" sz="2100" spc="-30" b="1">
                <a:latin typeface="Tahoma"/>
                <a:cs typeface="Tahoma"/>
              </a:rPr>
              <a:t>driving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5" b="1">
                <a:latin typeface="Tahoma"/>
                <a:cs typeface="Tahoma"/>
              </a:rPr>
              <a:t>positive</a:t>
            </a:r>
            <a:r>
              <a:rPr dirty="0" sz="2100" spc="-114" b="1">
                <a:latin typeface="Tahoma"/>
                <a:cs typeface="Tahoma"/>
              </a:rPr>
              <a:t> </a:t>
            </a:r>
            <a:r>
              <a:rPr dirty="0" sz="2100" spc="-35" b="1">
                <a:latin typeface="Tahoma"/>
                <a:cs typeface="Tahoma"/>
              </a:rPr>
              <a:t>change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20" b="1">
                <a:latin typeface="Tahoma"/>
                <a:cs typeface="Tahoma"/>
              </a:rPr>
              <a:t>and</a:t>
            </a:r>
            <a:r>
              <a:rPr dirty="0" sz="2100" spc="-114" b="1">
                <a:latin typeface="Tahoma"/>
                <a:cs typeface="Tahoma"/>
              </a:rPr>
              <a:t> </a:t>
            </a:r>
            <a:r>
              <a:rPr dirty="0" sz="2100" spc="-30" b="1">
                <a:latin typeface="Tahoma"/>
                <a:cs typeface="Tahoma"/>
              </a:rPr>
              <a:t>achieving</a:t>
            </a:r>
            <a:r>
              <a:rPr dirty="0" sz="2100" spc="-114" b="1">
                <a:latin typeface="Tahoma"/>
                <a:cs typeface="Tahoma"/>
              </a:rPr>
              <a:t> </a:t>
            </a:r>
            <a:r>
              <a:rPr dirty="0" sz="2100" spc="-15" b="1">
                <a:latin typeface="Tahoma"/>
                <a:cs typeface="Tahoma"/>
              </a:rPr>
              <a:t>our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35" b="1">
                <a:latin typeface="Tahoma"/>
                <a:cs typeface="Tahoma"/>
              </a:rPr>
              <a:t>organizational</a:t>
            </a:r>
            <a:r>
              <a:rPr dirty="0" sz="2100" spc="-114" b="1">
                <a:latin typeface="Tahoma"/>
                <a:cs typeface="Tahoma"/>
              </a:rPr>
              <a:t> </a:t>
            </a:r>
            <a:r>
              <a:rPr dirty="0" sz="2100" spc="-50" b="1">
                <a:latin typeface="Tahoma"/>
                <a:cs typeface="Tahoma"/>
              </a:rPr>
              <a:t>goals.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9704" y="481482"/>
            <a:ext cx="3568065" cy="650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099" y="1103342"/>
            <a:ext cx="3911600" cy="678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0" b="1">
                <a:latin typeface="Trebuchet MS"/>
                <a:cs typeface="Trebuchet MS"/>
              </a:rPr>
              <a:t>PROJECT</a:t>
            </a:r>
            <a:r>
              <a:rPr dirty="0" sz="4250" spc="-60" b="1">
                <a:latin typeface="Trebuchet MS"/>
                <a:cs typeface="Trebuchet MS"/>
              </a:rPr>
              <a:t> </a:t>
            </a:r>
            <a:r>
              <a:rPr dirty="0" sz="4250" spc="10" b="1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64242" y="2745761"/>
            <a:ext cx="8536940" cy="120078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282575" marR="5080" indent="-270510">
              <a:lnSpc>
                <a:spcPts val="4570"/>
              </a:lnSpc>
              <a:spcBef>
                <a:spcPts val="310"/>
              </a:spcBef>
            </a:pPr>
            <a:r>
              <a:rPr dirty="0" sz="3900" spc="85" b="1">
                <a:solidFill>
                  <a:srgbClr val="0E0E0E"/>
                </a:solidFill>
                <a:latin typeface="Tahoma"/>
                <a:cs typeface="Tahoma"/>
              </a:rPr>
              <a:t>“Employee</a:t>
            </a:r>
            <a:r>
              <a:rPr dirty="0" sz="3900" spc="-9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900" spc="95" b="1">
                <a:solidFill>
                  <a:srgbClr val="0E0E0E"/>
                </a:solidFill>
                <a:latin typeface="Tahoma"/>
                <a:cs typeface="Tahoma"/>
              </a:rPr>
              <a:t>Performance</a:t>
            </a:r>
            <a:r>
              <a:rPr dirty="0" sz="3900" spc="-9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900" spc="95" b="1">
                <a:solidFill>
                  <a:srgbClr val="0E0E0E"/>
                </a:solidFill>
                <a:latin typeface="Tahoma"/>
                <a:cs typeface="Tahoma"/>
              </a:rPr>
              <a:t>Analysis </a:t>
            </a:r>
            <a:r>
              <a:rPr dirty="0" sz="3900" spc="-112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900" spc="35" b="1">
                <a:solidFill>
                  <a:srgbClr val="0E0E0E"/>
                </a:solidFill>
                <a:latin typeface="Tahoma"/>
                <a:cs typeface="Tahoma"/>
              </a:rPr>
              <a:t>Using</a:t>
            </a:r>
            <a:r>
              <a:rPr dirty="0" sz="3900" spc="-8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900" spc="15" b="1">
                <a:solidFill>
                  <a:srgbClr val="0E0E0E"/>
                </a:solidFill>
                <a:latin typeface="Tahoma"/>
                <a:cs typeface="Tahoma"/>
              </a:rPr>
              <a:t>Excel”</a:t>
            </a:r>
            <a:endParaRPr sz="3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8825" cy="6858000"/>
            <a:chOff x="0" y="0"/>
            <a:chExt cx="12188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82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49" cy="2476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6725" y="6410324"/>
              <a:ext cx="3705225" cy="295275"/>
            </a:xfrm>
            <a:custGeom>
              <a:avLst/>
              <a:gdLst/>
              <a:ahLst/>
              <a:cxnLst/>
              <a:rect l="l" t="t" r="r" b="b"/>
              <a:pathLst>
                <a:path w="3705225" h="295275">
                  <a:moveTo>
                    <a:pt x="3704778" y="295275"/>
                  </a:moveTo>
                  <a:lnTo>
                    <a:pt x="0" y="295275"/>
                  </a:lnTo>
                  <a:lnTo>
                    <a:pt x="0" y="0"/>
                  </a:lnTo>
                  <a:lnTo>
                    <a:pt x="3704778" y="0"/>
                  </a:lnTo>
                  <a:lnTo>
                    <a:pt x="3704778" y="2952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5"/>
              <a:ext cx="1733549" cy="30098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40413" y="6462143"/>
            <a:ext cx="1688464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5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-3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spc="10" b="1">
                <a:solidFill>
                  <a:srgbClr val="2D82C2"/>
                </a:solidFill>
                <a:latin typeface="Trebuchet MS"/>
                <a:cs typeface="Trebuchet MS"/>
              </a:rPr>
              <a:t>AnnualReview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7456" y="6456427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D936A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0413" y="402342"/>
            <a:ext cx="235585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5">
                <a:latin typeface="Trebuchet MS"/>
                <a:cs typeface="Trebuchet MS"/>
              </a:rPr>
              <a:t>AGEND</a:t>
            </a:r>
            <a:r>
              <a:rPr dirty="0" sz="4800">
                <a:latin typeface="Trebuchet MS"/>
                <a:cs typeface="Trebuchet MS"/>
              </a:rPr>
              <a:t>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5182" y="1751334"/>
            <a:ext cx="5541645" cy="398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743710">
              <a:lnSpc>
                <a:spcPct val="116100"/>
              </a:lnSpc>
              <a:spcBef>
                <a:spcPts val="95"/>
              </a:spcBef>
            </a:pPr>
            <a:r>
              <a:rPr dirty="0" sz="2800" spc="-20" b="1">
                <a:latin typeface="Tahoma"/>
                <a:cs typeface="Tahoma"/>
              </a:rPr>
              <a:t>1.Problem</a:t>
            </a:r>
            <a:r>
              <a:rPr dirty="0" sz="2800" spc="-165" b="1">
                <a:latin typeface="Tahoma"/>
                <a:cs typeface="Tahoma"/>
              </a:rPr>
              <a:t> </a:t>
            </a:r>
            <a:r>
              <a:rPr dirty="0" sz="2800" b="1">
                <a:latin typeface="Tahoma"/>
                <a:cs typeface="Tahoma"/>
              </a:rPr>
              <a:t>Statement </a:t>
            </a:r>
            <a:r>
              <a:rPr dirty="0" sz="2800" spc="-805" b="1">
                <a:latin typeface="Tahoma"/>
                <a:cs typeface="Tahoma"/>
              </a:rPr>
              <a:t> </a:t>
            </a:r>
            <a:r>
              <a:rPr dirty="0" sz="2800" spc="-25" b="1">
                <a:latin typeface="Tahoma"/>
                <a:cs typeface="Tahoma"/>
              </a:rPr>
              <a:t>2.Project </a:t>
            </a:r>
            <a:r>
              <a:rPr dirty="0" sz="2800" spc="-20" b="1">
                <a:latin typeface="Tahoma"/>
                <a:cs typeface="Tahoma"/>
              </a:rPr>
              <a:t>Overview </a:t>
            </a:r>
            <a:r>
              <a:rPr dirty="0" sz="2800" spc="-15" b="1">
                <a:latin typeface="Tahoma"/>
                <a:cs typeface="Tahoma"/>
              </a:rPr>
              <a:t> 3.End</a:t>
            </a:r>
            <a:r>
              <a:rPr dirty="0" sz="2800" spc="-105" b="1">
                <a:latin typeface="Tahoma"/>
                <a:cs typeface="Tahoma"/>
              </a:rPr>
              <a:t> </a:t>
            </a:r>
            <a:r>
              <a:rPr dirty="0" sz="2800" spc="5" b="1">
                <a:latin typeface="Tahoma"/>
                <a:cs typeface="Tahoma"/>
              </a:rPr>
              <a:t>Users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</a:pPr>
            <a:r>
              <a:rPr dirty="0" sz="2800" spc="-15" b="1">
                <a:latin typeface="Tahoma"/>
                <a:cs typeface="Tahoma"/>
              </a:rPr>
              <a:t>4.Our</a:t>
            </a:r>
            <a:r>
              <a:rPr dirty="0" sz="2800" spc="-110" b="1">
                <a:latin typeface="Tahoma"/>
                <a:cs typeface="Tahoma"/>
              </a:rPr>
              <a:t> </a:t>
            </a:r>
            <a:r>
              <a:rPr dirty="0" sz="2800" spc="15" b="1">
                <a:latin typeface="Tahoma"/>
                <a:cs typeface="Tahoma"/>
              </a:rPr>
              <a:t>Solution</a:t>
            </a:r>
            <a:r>
              <a:rPr dirty="0" sz="2800" spc="-110" b="1">
                <a:latin typeface="Tahoma"/>
                <a:cs typeface="Tahoma"/>
              </a:rPr>
              <a:t> </a:t>
            </a:r>
            <a:r>
              <a:rPr dirty="0" sz="2800" b="1">
                <a:latin typeface="Tahoma"/>
                <a:cs typeface="Tahoma"/>
              </a:rPr>
              <a:t>and</a:t>
            </a:r>
            <a:r>
              <a:rPr dirty="0" sz="2800" spc="-105" b="1">
                <a:latin typeface="Tahoma"/>
                <a:cs typeface="Tahoma"/>
              </a:rPr>
              <a:t> </a:t>
            </a:r>
            <a:r>
              <a:rPr dirty="0" sz="2800" spc="25" b="1">
                <a:latin typeface="Tahoma"/>
                <a:cs typeface="Tahoma"/>
              </a:rPr>
              <a:t>Proposition </a:t>
            </a:r>
            <a:r>
              <a:rPr dirty="0" sz="2800" spc="-805" b="1">
                <a:latin typeface="Tahoma"/>
                <a:cs typeface="Tahoma"/>
              </a:rPr>
              <a:t> </a:t>
            </a:r>
            <a:r>
              <a:rPr dirty="0" sz="2800" spc="-20" b="1">
                <a:latin typeface="Tahoma"/>
                <a:cs typeface="Tahoma"/>
              </a:rPr>
              <a:t>5.Dataset </a:t>
            </a:r>
            <a:r>
              <a:rPr dirty="0" sz="2800" spc="25" b="1">
                <a:latin typeface="Tahoma"/>
                <a:cs typeface="Tahoma"/>
              </a:rPr>
              <a:t>Description </a:t>
            </a:r>
            <a:r>
              <a:rPr dirty="0" sz="2800" spc="30" b="1">
                <a:latin typeface="Tahoma"/>
                <a:cs typeface="Tahoma"/>
              </a:rPr>
              <a:t> </a:t>
            </a:r>
            <a:r>
              <a:rPr dirty="0" sz="2800" spc="15" b="1">
                <a:latin typeface="Tahoma"/>
                <a:cs typeface="Tahoma"/>
              </a:rPr>
              <a:t>6.Modelling </a:t>
            </a:r>
            <a:r>
              <a:rPr dirty="0" sz="2800" spc="40" b="1">
                <a:latin typeface="Tahoma"/>
                <a:cs typeface="Tahoma"/>
              </a:rPr>
              <a:t>Approach </a:t>
            </a:r>
            <a:r>
              <a:rPr dirty="0" sz="2800" spc="45" b="1">
                <a:latin typeface="Tahoma"/>
                <a:cs typeface="Tahoma"/>
              </a:rPr>
              <a:t> </a:t>
            </a:r>
            <a:r>
              <a:rPr dirty="0" sz="2800" spc="-60" b="1">
                <a:latin typeface="Tahoma"/>
                <a:cs typeface="Tahoma"/>
              </a:rPr>
              <a:t>7.Results </a:t>
            </a:r>
            <a:r>
              <a:rPr dirty="0" sz="2800" b="1">
                <a:latin typeface="Tahoma"/>
                <a:cs typeface="Tahoma"/>
              </a:rPr>
              <a:t>and </a:t>
            </a:r>
            <a:r>
              <a:rPr dirty="0" sz="2800" spc="10" b="1">
                <a:latin typeface="Tahoma"/>
                <a:cs typeface="Tahoma"/>
              </a:rPr>
              <a:t>Discussion </a:t>
            </a:r>
            <a:r>
              <a:rPr dirty="0" sz="2800" spc="15" b="1">
                <a:latin typeface="Tahoma"/>
                <a:cs typeface="Tahoma"/>
              </a:rPr>
              <a:t> </a:t>
            </a:r>
            <a:r>
              <a:rPr dirty="0" sz="2800" spc="20" b="1">
                <a:latin typeface="Tahoma"/>
                <a:cs typeface="Tahoma"/>
              </a:rPr>
              <a:t>8.Conclusion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87237" y="0"/>
            <a:ext cx="4805045" cy="6858000"/>
            <a:chOff x="7387237" y="0"/>
            <a:chExt cx="480504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7237" y="0"/>
              <a:ext cx="480476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710" y="550278"/>
            <a:ext cx="556514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0">
                <a:latin typeface="Trebuchet MS"/>
                <a:cs typeface="Trebuchet MS"/>
              </a:rPr>
              <a:t>PROBLEM</a:t>
            </a:r>
            <a:r>
              <a:rPr dirty="0" sz="4250" spc="-30">
                <a:latin typeface="Trebuchet MS"/>
                <a:cs typeface="Trebuchet MS"/>
              </a:rPr>
              <a:t> </a:t>
            </a:r>
            <a:r>
              <a:rPr dirty="0" sz="4250" spc="1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13165" y="3848511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13165" y="4258086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13165" y="4667661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13165" y="5486811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68197" y="1378457"/>
            <a:ext cx="8655050" cy="4333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8100"/>
              </a:lnSpc>
              <a:spcBef>
                <a:spcPts val="95"/>
              </a:spcBef>
            </a:pPr>
            <a:r>
              <a:rPr dirty="0" sz="2000" spc="-155" b="1">
                <a:latin typeface="Tahoma"/>
                <a:cs typeface="Tahoma"/>
              </a:rPr>
              <a:t>In </a:t>
            </a:r>
            <a:r>
              <a:rPr dirty="0" sz="2000" b="1">
                <a:latin typeface="Tahoma"/>
                <a:cs typeface="Tahoma"/>
              </a:rPr>
              <a:t>the </a:t>
            </a:r>
            <a:r>
              <a:rPr dirty="0" sz="2000" spc="-5" b="1">
                <a:latin typeface="Tahoma"/>
                <a:cs typeface="Tahoma"/>
              </a:rPr>
              <a:t>context </a:t>
            </a:r>
            <a:r>
              <a:rPr dirty="0" sz="2000" spc="25" b="1">
                <a:latin typeface="Tahoma"/>
                <a:cs typeface="Tahoma"/>
              </a:rPr>
              <a:t>of </a:t>
            </a:r>
            <a:r>
              <a:rPr dirty="0" sz="2000" spc="10" b="1">
                <a:latin typeface="Tahoma"/>
                <a:cs typeface="Tahoma"/>
              </a:rPr>
              <a:t>employee </a:t>
            </a:r>
            <a:r>
              <a:rPr dirty="0" sz="2000" spc="5" b="1">
                <a:latin typeface="Tahoma"/>
                <a:cs typeface="Tahoma"/>
              </a:rPr>
              <a:t>performance </a:t>
            </a:r>
            <a:r>
              <a:rPr dirty="0" sz="2000" spc="-25" b="1">
                <a:latin typeface="Tahoma"/>
                <a:cs typeface="Tahoma"/>
              </a:rPr>
              <a:t>analysis, </a:t>
            </a:r>
            <a:r>
              <a:rPr dirty="0" sz="2000" spc="-50" b="1">
                <a:latin typeface="Tahoma"/>
                <a:cs typeface="Tahoma"/>
              </a:rPr>
              <a:t>a </a:t>
            </a:r>
            <a:r>
              <a:rPr dirty="0" sz="2000" spc="15" b="1">
                <a:latin typeface="Tahoma"/>
                <a:cs typeface="Tahoma"/>
              </a:rPr>
              <a:t>problem </a:t>
            </a:r>
            <a:r>
              <a:rPr dirty="0" sz="2000" spc="2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statement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is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50" b="1">
                <a:latin typeface="Tahoma"/>
                <a:cs typeface="Tahoma"/>
              </a:rPr>
              <a:t>a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5" b="1">
                <a:latin typeface="Tahoma"/>
                <a:cs typeface="Tahoma"/>
              </a:rPr>
              <a:t>clear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and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15" b="1">
                <a:latin typeface="Tahoma"/>
                <a:cs typeface="Tahoma"/>
              </a:rPr>
              <a:t>concise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10" b="1">
                <a:latin typeface="Tahoma"/>
                <a:cs typeface="Tahoma"/>
              </a:rPr>
              <a:t>description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25" b="1">
                <a:latin typeface="Tahoma"/>
                <a:cs typeface="Tahoma"/>
              </a:rPr>
              <a:t>of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issue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10" b="1">
                <a:latin typeface="Tahoma"/>
                <a:cs typeface="Tahoma"/>
              </a:rPr>
              <a:t>or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challenge </a:t>
            </a:r>
            <a:r>
              <a:rPr dirty="0" sz="2000" spc="-57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that</a:t>
            </a:r>
            <a:r>
              <a:rPr dirty="0" sz="2000" spc="-11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needs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20" b="1">
                <a:latin typeface="Tahoma"/>
                <a:cs typeface="Tahoma"/>
              </a:rPr>
              <a:t>to</a:t>
            </a:r>
            <a:r>
              <a:rPr dirty="0" sz="2000" spc="-110" b="1">
                <a:latin typeface="Tahoma"/>
                <a:cs typeface="Tahoma"/>
              </a:rPr>
              <a:t> </a:t>
            </a:r>
            <a:r>
              <a:rPr dirty="0" sz="2000" spc="20" b="1">
                <a:latin typeface="Tahoma"/>
                <a:cs typeface="Tahoma"/>
              </a:rPr>
              <a:t>be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addressed</a:t>
            </a:r>
            <a:r>
              <a:rPr dirty="0" sz="2000" spc="-110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through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the</a:t>
            </a:r>
            <a:r>
              <a:rPr dirty="0" sz="2000" spc="-110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analysis.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145" b="1">
                <a:latin typeface="Tahoma"/>
                <a:cs typeface="Tahoma"/>
              </a:rPr>
              <a:t>It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serves</a:t>
            </a:r>
            <a:r>
              <a:rPr dirty="0" sz="2000" spc="-110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as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50" b="1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  <a:p>
            <a:pPr algn="ctr" marL="133985" marR="126364">
              <a:lnSpc>
                <a:spcPct val="118100"/>
              </a:lnSpc>
            </a:pPr>
            <a:r>
              <a:rPr dirty="0" sz="2000" spc="5" b="1">
                <a:latin typeface="Tahoma"/>
                <a:cs typeface="Tahoma"/>
              </a:rPr>
              <a:t>foundation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10" b="1">
                <a:latin typeface="Tahoma"/>
                <a:cs typeface="Tahoma"/>
              </a:rPr>
              <a:t>for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identifying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the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objectives,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15" b="1">
                <a:latin typeface="Tahoma"/>
                <a:cs typeface="Tahoma"/>
              </a:rPr>
              <a:t>determining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the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20" b="1">
                <a:latin typeface="Tahoma"/>
                <a:cs typeface="Tahoma"/>
              </a:rPr>
              <a:t>scope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25" b="1">
                <a:latin typeface="Tahoma"/>
                <a:cs typeface="Tahoma"/>
              </a:rPr>
              <a:t>of </a:t>
            </a:r>
            <a:r>
              <a:rPr dirty="0" sz="2000" spc="-57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analysis,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and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guiding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10" b="1">
                <a:latin typeface="Tahoma"/>
                <a:cs typeface="Tahoma"/>
              </a:rPr>
              <a:t>development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25" b="1">
                <a:latin typeface="Tahoma"/>
                <a:cs typeface="Tahoma"/>
              </a:rPr>
              <a:t>of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5" b="1">
                <a:latin typeface="Tahoma"/>
                <a:cs typeface="Tahoma"/>
              </a:rPr>
              <a:t>actionable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solutions.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>
              <a:latin typeface="Tahoma"/>
              <a:cs typeface="Tahoma"/>
            </a:endParaRPr>
          </a:p>
          <a:p>
            <a:pPr algn="ctr" marL="3610610" marR="1513840" indent="-635">
              <a:lnSpc>
                <a:spcPct val="114399"/>
              </a:lnSpc>
            </a:pPr>
            <a:r>
              <a:rPr dirty="0" sz="2350" spc="-370" b="1">
                <a:latin typeface="Tahoma"/>
                <a:cs typeface="Tahoma"/>
              </a:rPr>
              <a:t>I</a:t>
            </a:r>
            <a:r>
              <a:rPr dirty="0" sz="2350" spc="30" b="1">
                <a:latin typeface="Tahoma"/>
                <a:cs typeface="Tahoma"/>
              </a:rPr>
              <a:t>d</a:t>
            </a:r>
            <a:r>
              <a:rPr dirty="0" sz="2350" spc="-25" b="1">
                <a:latin typeface="Tahoma"/>
                <a:cs typeface="Tahoma"/>
              </a:rPr>
              <a:t>e</a:t>
            </a:r>
            <a:r>
              <a:rPr dirty="0" sz="2350" spc="-30" b="1">
                <a:latin typeface="Tahoma"/>
                <a:cs typeface="Tahoma"/>
              </a:rPr>
              <a:t>n</a:t>
            </a:r>
            <a:r>
              <a:rPr dirty="0" sz="2350" b="1">
                <a:latin typeface="Tahoma"/>
                <a:cs typeface="Tahoma"/>
              </a:rPr>
              <a:t>t</a:t>
            </a:r>
            <a:r>
              <a:rPr dirty="0" sz="2350" spc="-30" b="1">
                <a:latin typeface="Tahoma"/>
                <a:cs typeface="Tahoma"/>
              </a:rPr>
              <a:t>i</a:t>
            </a:r>
            <a:r>
              <a:rPr dirty="0" sz="2350" spc="5" b="1">
                <a:latin typeface="Tahoma"/>
                <a:cs typeface="Tahoma"/>
              </a:rPr>
              <a:t>f</a:t>
            </a:r>
            <a:r>
              <a:rPr dirty="0" sz="2350" spc="5" b="1">
                <a:latin typeface="Tahoma"/>
                <a:cs typeface="Tahoma"/>
              </a:rPr>
              <a:t>y</a:t>
            </a:r>
            <a:r>
              <a:rPr dirty="0" sz="2350" spc="-135" b="1">
                <a:latin typeface="Tahoma"/>
                <a:cs typeface="Tahoma"/>
              </a:rPr>
              <a:t> </a:t>
            </a:r>
            <a:r>
              <a:rPr dirty="0" sz="2350" b="1">
                <a:latin typeface="Tahoma"/>
                <a:cs typeface="Tahoma"/>
              </a:rPr>
              <a:t>t</a:t>
            </a:r>
            <a:r>
              <a:rPr dirty="0" sz="2350" spc="-30" b="1">
                <a:latin typeface="Tahoma"/>
                <a:cs typeface="Tahoma"/>
              </a:rPr>
              <a:t>h</a:t>
            </a:r>
            <a:r>
              <a:rPr dirty="0" sz="2350" spc="-20" b="1">
                <a:latin typeface="Tahoma"/>
                <a:cs typeface="Tahoma"/>
              </a:rPr>
              <a:t>e</a:t>
            </a:r>
            <a:r>
              <a:rPr dirty="0" sz="2350" spc="-135" b="1">
                <a:latin typeface="Tahoma"/>
                <a:cs typeface="Tahoma"/>
              </a:rPr>
              <a:t> </a:t>
            </a:r>
            <a:r>
              <a:rPr dirty="0" sz="2350" spc="70" b="1">
                <a:latin typeface="Tahoma"/>
                <a:cs typeface="Tahoma"/>
              </a:rPr>
              <a:t>C</a:t>
            </a:r>
            <a:r>
              <a:rPr dirty="0" sz="2350" spc="15" b="1">
                <a:latin typeface="Tahoma"/>
                <a:cs typeface="Tahoma"/>
              </a:rPr>
              <a:t>o</a:t>
            </a:r>
            <a:r>
              <a:rPr dirty="0" sz="2350" spc="-35" b="1">
                <a:latin typeface="Tahoma"/>
                <a:cs typeface="Tahoma"/>
              </a:rPr>
              <a:t>r</a:t>
            </a:r>
            <a:r>
              <a:rPr dirty="0" sz="2350" spc="-20" b="1">
                <a:latin typeface="Tahoma"/>
                <a:cs typeface="Tahoma"/>
              </a:rPr>
              <a:t>e</a:t>
            </a:r>
            <a:r>
              <a:rPr dirty="0" sz="2350" spc="-135" b="1">
                <a:latin typeface="Tahoma"/>
                <a:cs typeface="Tahoma"/>
              </a:rPr>
              <a:t> </a:t>
            </a:r>
            <a:r>
              <a:rPr dirty="0" sz="2350" spc="-370" b="1">
                <a:latin typeface="Tahoma"/>
                <a:cs typeface="Tahoma"/>
              </a:rPr>
              <a:t>I</a:t>
            </a:r>
            <a:r>
              <a:rPr dirty="0" sz="2350" spc="-50" b="1">
                <a:latin typeface="Tahoma"/>
                <a:cs typeface="Tahoma"/>
              </a:rPr>
              <a:t>ss</a:t>
            </a:r>
            <a:r>
              <a:rPr dirty="0" sz="2350" spc="-50" b="1">
                <a:latin typeface="Tahoma"/>
                <a:cs typeface="Tahoma"/>
              </a:rPr>
              <a:t>u</a:t>
            </a:r>
            <a:r>
              <a:rPr dirty="0" sz="2350" spc="-15" b="1">
                <a:latin typeface="Tahoma"/>
                <a:cs typeface="Tahoma"/>
              </a:rPr>
              <a:t>e  </a:t>
            </a:r>
            <a:r>
              <a:rPr dirty="0" sz="2350" spc="35" b="1">
                <a:latin typeface="Tahoma"/>
                <a:cs typeface="Tahoma"/>
              </a:rPr>
              <a:t>U</a:t>
            </a:r>
            <a:r>
              <a:rPr dirty="0" sz="2350" spc="-30" b="1">
                <a:latin typeface="Tahoma"/>
                <a:cs typeface="Tahoma"/>
              </a:rPr>
              <a:t>n</a:t>
            </a:r>
            <a:r>
              <a:rPr dirty="0" sz="2350" spc="30" b="1">
                <a:latin typeface="Tahoma"/>
                <a:cs typeface="Tahoma"/>
              </a:rPr>
              <a:t>d</a:t>
            </a:r>
            <a:r>
              <a:rPr dirty="0" sz="2350" spc="-25" b="1">
                <a:latin typeface="Tahoma"/>
                <a:cs typeface="Tahoma"/>
              </a:rPr>
              <a:t>e</a:t>
            </a:r>
            <a:r>
              <a:rPr dirty="0" sz="2350" spc="-35" b="1">
                <a:latin typeface="Tahoma"/>
                <a:cs typeface="Tahoma"/>
              </a:rPr>
              <a:t>r</a:t>
            </a:r>
            <a:r>
              <a:rPr dirty="0" sz="2350" spc="-50" b="1">
                <a:latin typeface="Tahoma"/>
                <a:cs typeface="Tahoma"/>
              </a:rPr>
              <a:t>s</a:t>
            </a:r>
            <a:r>
              <a:rPr dirty="0" sz="2350" b="1">
                <a:latin typeface="Tahoma"/>
                <a:cs typeface="Tahoma"/>
              </a:rPr>
              <a:t>t</a:t>
            </a:r>
            <a:r>
              <a:rPr dirty="0" sz="2350" spc="-80" b="1">
                <a:latin typeface="Tahoma"/>
                <a:cs typeface="Tahoma"/>
              </a:rPr>
              <a:t>a</a:t>
            </a:r>
            <a:r>
              <a:rPr dirty="0" sz="2350" spc="-30" b="1">
                <a:latin typeface="Tahoma"/>
                <a:cs typeface="Tahoma"/>
              </a:rPr>
              <a:t>n</a:t>
            </a:r>
            <a:r>
              <a:rPr dirty="0" sz="2350" spc="35" b="1">
                <a:latin typeface="Tahoma"/>
                <a:cs typeface="Tahoma"/>
              </a:rPr>
              <a:t>d</a:t>
            </a:r>
            <a:r>
              <a:rPr dirty="0" sz="2350" spc="-135" b="1">
                <a:latin typeface="Tahoma"/>
                <a:cs typeface="Tahoma"/>
              </a:rPr>
              <a:t> </a:t>
            </a:r>
            <a:r>
              <a:rPr dirty="0" sz="2350" b="1">
                <a:latin typeface="Tahoma"/>
                <a:cs typeface="Tahoma"/>
              </a:rPr>
              <a:t>t</a:t>
            </a:r>
            <a:r>
              <a:rPr dirty="0" sz="2350" spc="-30" b="1">
                <a:latin typeface="Tahoma"/>
                <a:cs typeface="Tahoma"/>
              </a:rPr>
              <a:t>h</a:t>
            </a:r>
            <a:r>
              <a:rPr dirty="0" sz="2350" spc="-20" b="1">
                <a:latin typeface="Tahoma"/>
                <a:cs typeface="Tahoma"/>
              </a:rPr>
              <a:t>e</a:t>
            </a:r>
            <a:r>
              <a:rPr dirty="0" sz="2350" spc="-135" b="1">
                <a:latin typeface="Tahoma"/>
                <a:cs typeface="Tahoma"/>
              </a:rPr>
              <a:t> </a:t>
            </a:r>
            <a:r>
              <a:rPr dirty="0" sz="2350" spc="70" b="1">
                <a:latin typeface="Tahoma"/>
                <a:cs typeface="Tahoma"/>
              </a:rPr>
              <a:t>C</a:t>
            </a:r>
            <a:r>
              <a:rPr dirty="0" sz="2350" spc="15" b="1">
                <a:latin typeface="Tahoma"/>
                <a:cs typeface="Tahoma"/>
              </a:rPr>
              <a:t>o</a:t>
            </a:r>
            <a:r>
              <a:rPr dirty="0" sz="2350" spc="-30" b="1">
                <a:latin typeface="Tahoma"/>
                <a:cs typeface="Tahoma"/>
              </a:rPr>
              <a:t>n</a:t>
            </a:r>
            <a:r>
              <a:rPr dirty="0" sz="2350" b="1">
                <a:latin typeface="Tahoma"/>
                <a:cs typeface="Tahoma"/>
              </a:rPr>
              <a:t>t</a:t>
            </a:r>
            <a:r>
              <a:rPr dirty="0" sz="2350" spc="-25" b="1">
                <a:latin typeface="Tahoma"/>
                <a:cs typeface="Tahoma"/>
              </a:rPr>
              <a:t>e</a:t>
            </a:r>
            <a:r>
              <a:rPr dirty="0" sz="2350" spc="-210" b="1">
                <a:latin typeface="Tahoma"/>
                <a:cs typeface="Tahoma"/>
              </a:rPr>
              <a:t>x</a:t>
            </a:r>
            <a:r>
              <a:rPr dirty="0" sz="2350" spc="5" b="1">
                <a:latin typeface="Tahoma"/>
                <a:cs typeface="Tahoma"/>
              </a:rPr>
              <a:t>t  </a:t>
            </a:r>
            <a:r>
              <a:rPr dirty="0" sz="2350" b="1">
                <a:latin typeface="Tahoma"/>
                <a:cs typeface="Tahoma"/>
              </a:rPr>
              <a:t>Specify </a:t>
            </a:r>
            <a:r>
              <a:rPr dirty="0" sz="2350" spc="-15" b="1">
                <a:latin typeface="Tahoma"/>
                <a:cs typeface="Tahoma"/>
              </a:rPr>
              <a:t>the </a:t>
            </a:r>
            <a:r>
              <a:rPr dirty="0" sz="2350" spc="-20" b="1">
                <a:latin typeface="Tahoma"/>
                <a:cs typeface="Tahoma"/>
              </a:rPr>
              <a:t>Desired </a:t>
            </a:r>
            <a:r>
              <a:rPr dirty="0" sz="2350" spc="-15" b="1">
                <a:latin typeface="Tahoma"/>
                <a:cs typeface="Tahoma"/>
              </a:rPr>
              <a:t> </a:t>
            </a:r>
            <a:r>
              <a:rPr dirty="0" sz="2350" spc="-5" b="1">
                <a:latin typeface="Tahoma"/>
                <a:cs typeface="Tahoma"/>
              </a:rPr>
              <a:t>Outcome</a:t>
            </a:r>
            <a:endParaRPr sz="2350">
              <a:latin typeface="Tahoma"/>
              <a:cs typeface="Tahoma"/>
            </a:endParaRPr>
          </a:p>
          <a:p>
            <a:pPr algn="ctr" marL="2089150">
              <a:lnSpc>
                <a:spcPct val="100000"/>
              </a:lnSpc>
              <a:spcBef>
                <a:spcPts val="405"/>
              </a:spcBef>
            </a:pPr>
            <a:r>
              <a:rPr dirty="0" sz="2350" spc="5" b="1">
                <a:latin typeface="Tahoma"/>
                <a:cs typeface="Tahoma"/>
              </a:rPr>
              <a:t>D</a:t>
            </a:r>
            <a:r>
              <a:rPr dirty="0" sz="2350" spc="-25" b="1">
                <a:latin typeface="Tahoma"/>
                <a:cs typeface="Tahoma"/>
              </a:rPr>
              <a:t>e</a:t>
            </a:r>
            <a:r>
              <a:rPr dirty="0" sz="2350" spc="5" b="1">
                <a:latin typeface="Tahoma"/>
                <a:cs typeface="Tahoma"/>
              </a:rPr>
              <a:t>f</a:t>
            </a:r>
            <a:r>
              <a:rPr dirty="0" sz="2350" spc="-30" b="1">
                <a:latin typeface="Tahoma"/>
                <a:cs typeface="Tahoma"/>
              </a:rPr>
              <a:t>i</a:t>
            </a:r>
            <a:r>
              <a:rPr dirty="0" sz="2350" spc="-30" b="1">
                <a:latin typeface="Tahoma"/>
                <a:cs typeface="Tahoma"/>
              </a:rPr>
              <a:t>n</a:t>
            </a:r>
            <a:r>
              <a:rPr dirty="0" sz="2350" spc="-20" b="1">
                <a:latin typeface="Tahoma"/>
                <a:cs typeface="Tahoma"/>
              </a:rPr>
              <a:t>e</a:t>
            </a:r>
            <a:r>
              <a:rPr dirty="0" sz="2350" spc="-135" b="1">
                <a:latin typeface="Tahoma"/>
                <a:cs typeface="Tahoma"/>
              </a:rPr>
              <a:t> </a:t>
            </a:r>
            <a:r>
              <a:rPr dirty="0" sz="2350" b="1">
                <a:latin typeface="Tahoma"/>
                <a:cs typeface="Tahoma"/>
              </a:rPr>
              <a:t>t</a:t>
            </a:r>
            <a:r>
              <a:rPr dirty="0" sz="2350" spc="-30" b="1">
                <a:latin typeface="Tahoma"/>
                <a:cs typeface="Tahoma"/>
              </a:rPr>
              <a:t>h</a:t>
            </a:r>
            <a:r>
              <a:rPr dirty="0" sz="2350" spc="-20" b="1">
                <a:latin typeface="Tahoma"/>
                <a:cs typeface="Tahoma"/>
              </a:rPr>
              <a:t>e</a:t>
            </a:r>
            <a:r>
              <a:rPr dirty="0" sz="2350" spc="-135" b="1">
                <a:latin typeface="Tahoma"/>
                <a:cs typeface="Tahoma"/>
              </a:rPr>
              <a:t> </a:t>
            </a:r>
            <a:r>
              <a:rPr dirty="0" sz="2350" spc="-55" b="1">
                <a:latin typeface="Tahoma"/>
                <a:cs typeface="Tahoma"/>
              </a:rPr>
              <a:t>S</a:t>
            </a:r>
            <a:r>
              <a:rPr dirty="0" sz="2350" spc="60" b="1">
                <a:latin typeface="Tahoma"/>
                <a:cs typeface="Tahoma"/>
              </a:rPr>
              <a:t>c</a:t>
            </a:r>
            <a:r>
              <a:rPr dirty="0" sz="2350" spc="15" b="1">
                <a:latin typeface="Tahoma"/>
                <a:cs typeface="Tahoma"/>
              </a:rPr>
              <a:t>o</a:t>
            </a:r>
            <a:r>
              <a:rPr dirty="0" sz="2350" spc="30" b="1">
                <a:latin typeface="Tahoma"/>
                <a:cs typeface="Tahoma"/>
              </a:rPr>
              <a:t>p</a:t>
            </a:r>
            <a:r>
              <a:rPr dirty="0" sz="2350" spc="-20" b="1">
                <a:latin typeface="Tahoma"/>
                <a:cs typeface="Tahoma"/>
              </a:rPr>
              <a:t>e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87237" y="0"/>
            <a:ext cx="4805045" cy="6858000"/>
            <a:chOff x="7387237" y="0"/>
            <a:chExt cx="480504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7237" y="0"/>
              <a:ext cx="480476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0413" y="805167"/>
            <a:ext cx="51250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0">
                <a:latin typeface="Trebuchet MS"/>
                <a:cs typeface="Trebuchet MS"/>
              </a:rPr>
              <a:t>PROJECT</a:t>
            </a:r>
            <a:r>
              <a:rPr dirty="0" sz="4250" spc="-40">
                <a:latin typeface="Trebuchet MS"/>
                <a:cs typeface="Trebuchet MS"/>
              </a:rPr>
              <a:t> </a:t>
            </a:r>
            <a:r>
              <a:rPr dirty="0" sz="4250" spc="1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5012" y="3553479"/>
            <a:ext cx="106869" cy="1068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5012" y="3969081"/>
            <a:ext cx="106869" cy="1068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5012" y="4384683"/>
            <a:ext cx="106869" cy="1068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5012" y="4800285"/>
            <a:ext cx="106869" cy="1068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5012" y="5215887"/>
            <a:ext cx="106869" cy="1068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5012" y="5631489"/>
            <a:ext cx="106869" cy="10686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5012" y="6047092"/>
            <a:ext cx="106869" cy="10686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1353" y="1645675"/>
            <a:ext cx="9081135" cy="462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17200"/>
              </a:lnSpc>
              <a:spcBef>
                <a:spcPts val="100"/>
              </a:spcBef>
            </a:pPr>
            <a:r>
              <a:rPr dirty="0" sz="1900" spc="25" b="1">
                <a:latin typeface="Tahoma"/>
                <a:cs typeface="Tahoma"/>
              </a:rPr>
              <a:t>A </a:t>
            </a:r>
            <a:r>
              <a:rPr dirty="0" sz="1900" spc="-10" b="1">
                <a:latin typeface="Tahoma"/>
                <a:cs typeface="Tahoma"/>
              </a:rPr>
              <a:t>project </a:t>
            </a:r>
            <a:r>
              <a:rPr dirty="0" sz="1900" spc="-30" b="1">
                <a:latin typeface="Tahoma"/>
                <a:cs typeface="Tahoma"/>
              </a:rPr>
              <a:t>overview </a:t>
            </a:r>
            <a:r>
              <a:rPr dirty="0" sz="1900" b="1">
                <a:latin typeface="Tahoma"/>
                <a:cs typeface="Tahoma"/>
              </a:rPr>
              <a:t>provides </a:t>
            </a:r>
            <a:r>
              <a:rPr dirty="0" sz="1900" spc="-55" b="1">
                <a:latin typeface="Tahoma"/>
                <a:cs typeface="Tahoma"/>
              </a:rPr>
              <a:t>a </a:t>
            </a:r>
            <a:r>
              <a:rPr dirty="0" sz="1900" spc="-5" b="1">
                <a:latin typeface="Tahoma"/>
                <a:cs typeface="Tahoma"/>
              </a:rPr>
              <a:t>comprehensive </a:t>
            </a:r>
            <a:r>
              <a:rPr dirty="0" sz="1900" spc="-30" b="1">
                <a:latin typeface="Tahoma"/>
                <a:cs typeface="Tahoma"/>
              </a:rPr>
              <a:t>summary </a:t>
            </a:r>
            <a:r>
              <a:rPr dirty="0" sz="1900" spc="15" b="1">
                <a:latin typeface="Tahoma"/>
                <a:cs typeface="Tahoma"/>
              </a:rPr>
              <a:t>of </a:t>
            </a:r>
            <a:r>
              <a:rPr dirty="0" sz="1900" spc="-5" b="1">
                <a:latin typeface="Tahoma"/>
                <a:cs typeface="Tahoma"/>
              </a:rPr>
              <a:t>the </a:t>
            </a:r>
            <a:r>
              <a:rPr dirty="0" sz="1900" spc="-25" b="1">
                <a:latin typeface="Tahoma"/>
                <a:cs typeface="Tahoma"/>
              </a:rPr>
              <a:t>analysis </a:t>
            </a:r>
            <a:r>
              <a:rPr dirty="0" sz="1900" spc="-20" b="1">
                <a:latin typeface="Tahoma"/>
                <a:cs typeface="Tahoma"/>
              </a:rPr>
              <a:t> </a:t>
            </a:r>
            <a:r>
              <a:rPr dirty="0" sz="1900" spc="-15" b="1">
                <a:latin typeface="Tahoma"/>
                <a:cs typeface="Tahoma"/>
              </a:rPr>
              <a:t>project,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20" b="1">
                <a:latin typeface="Tahoma"/>
                <a:cs typeface="Tahoma"/>
              </a:rPr>
              <a:t>outlining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15" b="1">
                <a:latin typeface="Tahoma"/>
                <a:cs typeface="Tahoma"/>
              </a:rPr>
              <a:t>its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10" b="1">
                <a:latin typeface="Tahoma"/>
                <a:cs typeface="Tahoma"/>
              </a:rPr>
              <a:t>purpose,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b="1">
                <a:latin typeface="Tahoma"/>
                <a:cs typeface="Tahoma"/>
              </a:rPr>
              <a:t>scope,</a:t>
            </a:r>
            <a:r>
              <a:rPr dirty="0" sz="1900" spc="-100" b="1">
                <a:latin typeface="Tahoma"/>
                <a:cs typeface="Tahoma"/>
              </a:rPr>
              <a:t> </a:t>
            </a:r>
            <a:r>
              <a:rPr dirty="0" sz="1900" spc="-15" b="1">
                <a:latin typeface="Tahoma"/>
                <a:cs typeface="Tahoma"/>
              </a:rPr>
              <a:t>objectives,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10" b="1">
                <a:latin typeface="Tahoma"/>
                <a:cs typeface="Tahoma"/>
              </a:rPr>
              <a:t>methodology,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10" b="1">
                <a:latin typeface="Tahoma"/>
                <a:cs typeface="Tahoma"/>
              </a:rPr>
              <a:t>and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10" b="1">
                <a:latin typeface="Tahoma"/>
                <a:cs typeface="Tahoma"/>
              </a:rPr>
              <a:t>expected </a:t>
            </a:r>
            <a:r>
              <a:rPr dirty="0" sz="1900" spc="-540" b="1">
                <a:latin typeface="Tahoma"/>
                <a:cs typeface="Tahoma"/>
              </a:rPr>
              <a:t> </a:t>
            </a:r>
            <a:r>
              <a:rPr dirty="0" sz="1900" spc="-10" b="1">
                <a:latin typeface="Tahoma"/>
                <a:cs typeface="Tahoma"/>
              </a:rPr>
              <a:t>outcomes.</a:t>
            </a:r>
            <a:r>
              <a:rPr dirty="0" sz="1900" spc="-110" b="1">
                <a:latin typeface="Tahoma"/>
                <a:cs typeface="Tahoma"/>
              </a:rPr>
              <a:t> </a:t>
            </a:r>
            <a:r>
              <a:rPr dirty="0" sz="1900" spc="-145" b="1">
                <a:latin typeface="Tahoma"/>
                <a:cs typeface="Tahoma"/>
              </a:rPr>
              <a:t>It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20" b="1">
                <a:latin typeface="Tahoma"/>
                <a:cs typeface="Tahoma"/>
              </a:rPr>
              <a:t>serves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45" b="1">
                <a:latin typeface="Tahoma"/>
                <a:cs typeface="Tahoma"/>
              </a:rPr>
              <a:t>as</a:t>
            </a:r>
            <a:r>
              <a:rPr dirty="0" sz="1900" spc="-110" b="1">
                <a:latin typeface="Tahoma"/>
                <a:cs typeface="Tahoma"/>
              </a:rPr>
              <a:t> </a:t>
            </a:r>
            <a:r>
              <a:rPr dirty="0" sz="1900" spc="-55" b="1">
                <a:latin typeface="Tahoma"/>
                <a:cs typeface="Tahoma"/>
              </a:rPr>
              <a:t>a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10" b="1">
                <a:latin typeface="Tahoma"/>
                <a:cs typeface="Tahoma"/>
              </a:rPr>
              <a:t>roadmap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5" b="1">
                <a:latin typeface="Tahoma"/>
                <a:cs typeface="Tahoma"/>
              </a:rPr>
              <a:t>for</a:t>
            </a:r>
            <a:r>
              <a:rPr dirty="0" sz="1900" spc="-110" b="1">
                <a:latin typeface="Tahoma"/>
                <a:cs typeface="Tahoma"/>
              </a:rPr>
              <a:t> </a:t>
            </a:r>
            <a:r>
              <a:rPr dirty="0" sz="1900" spc="-5" b="1">
                <a:latin typeface="Tahoma"/>
                <a:cs typeface="Tahoma"/>
              </a:rPr>
              <a:t>the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15" b="1">
                <a:latin typeface="Tahoma"/>
                <a:cs typeface="Tahoma"/>
              </a:rPr>
              <a:t>project,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20" b="1">
                <a:latin typeface="Tahoma"/>
                <a:cs typeface="Tahoma"/>
              </a:rPr>
              <a:t>helping</a:t>
            </a:r>
            <a:r>
              <a:rPr dirty="0" sz="1900" spc="-110" b="1">
                <a:latin typeface="Tahoma"/>
                <a:cs typeface="Tahoma"/>
              </a:rPr>
              <a:t> </a:t>
            </a:r>
            <a:r>
              <a:rPr dirty="0" sz="1900" spc="-20" b="1">
                <a:latin typeface="Tahoma"/>
                <a:cs typeface="Tahoma"/>
              </a:rPr>
              <a:t>stakeholders</a:t>
            </a:r>
            <a:endParaRPr sz="1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1900" spc="-10" b="1">
                <a:latin typeface="Tahoma"/>
                <a:cs typeface="Tahoma"/>
              </a:rPr>
              <a:t>understand</a:t>
            </a:r>
            <a:r>
              <a:rPr dirty="0" sz="1900" spc="-110" b="1">
                <a:latin typeface="Tahoma"/>
                <a:cs typeface="Tahoma"/>
              </a:rPr>
              <a:t> </a:t>
            </a:r>
            <a:r>
              <a:rPr dirty="0" sz="1900" spc="-65" b="1">
                <a:latin typeface="Tahoma"/>
                <a:cs typeface="Tahoma"/>
              </a:rPr>
              <a:t>what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5" b="1">
                <a:latin typeface="Tahoma"/>
                <a:cs typeface="Tahoma"/>
              </a:rPr>
              <a:t>the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25" b="1">
                <a:latin typeface="Tahoma"/>
                <a:cs typeface="Tahoma"/>
              </a:rPr>
              <a:t>analysis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35" b="1">
                <a:latin typeface="Tahoma"/>
                <a:cs typeface="Tahoma"/>
              </a:rPr>
              <a:t>aims</a:t>
            </a:r>
            <a:r>
              <a:rPr dirty="0" sz="1900" spc="-110" b="1">
                <a:latin typeface="Tahoma"/>
                <a:cs typeface="Tahoma"/>
              </a:rPr>
              <a:t> </a:t>
            </a:r>
            <a:r>
              <a:rPr dirty="0" sz="1900" spc="15" b="1">
                <a:latin typeface="Tahoma"/>
                <a:cs typeface="Tahoma"/>
              </a:rPr>
              <a:t>to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10" b="1">
                <a:latin typeface="Tahoma"/>
                <a:cs typeface="Tahoma"/>
              </a:rPr>
              <a:t>achieve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10" b="1">
                <a:latin typeface="Tahoma"/>
                <a:cs typeface="Tahoma"/>
              </a:rPr>
              <a:t>and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60" b="1">
                <a:latin typeface="Tahoma"/>
                <a:cs typeface="Tahoma"/>
              </a:rPr>
              <a:t>how</a:t>
            </a:r>
            <a:r>
              <a:rPr dirty="0" sz="1900" spc="-110" b="1">
                <a:latin typeface="Tahoma"/>
                <a:cs typeface="Tahoma"/>
              </a:rPr>
              <a:t> </a:t>
            </a:r>
            <a:r>
              <a:rPr dirty="0" sz="1900" spc="-5" b="1">
                <a:latin typeface="Tahoma"/>
                <a:cs typeface="Tahoma"/>
              </a:rPr>
              <a:t>it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45" b="1">
                <a:latin typeface="Tahoma"/>
                <a:cs typeface="Tahoma"/>
              </a:rPr>
              <a:t>will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10" b="1">
                <a:latin typeface="Tahoma"/>
                <a:cs typeface="Tahoma"/>
              </a:rPr>
              <a:t>be</a:t>
            </a:r>
            <a:r>
              <a:rPr dirty="0" sz="1900" spc="-105" b="1">
                <a:latin typeface="Tahoma"/>
                <a:cs typeface="Tahoma"/>
              </a:rPr>
              <a:t> </a:t>
            </a:r>
            <a:r>
              <a:rPr dirty="0" sz="1900" spc="-5" b="1">
                <a:latin typeface="Tahoma"/>
                <a:cs typeface="Tahoma"/>
              </a:rPr>
              <a:t>carried</a:t>
            </a:r>
            <a:r>
              <a:rPr dirty="0" sz="1900" spc="-110" b="1">
                <a:latin typeface="Tahoma"/>
                <a:cs typeface="Tahoma"/>
              </a:rPr>
              <a:t> </a:t>
            </a:r>
            <a:r>
              <a:rPr dirty="0" sz="1900" spc="-20" b="1">
                <a:latin typeface="Tahoma"/>
                <a:cs typeface="Tahoma"/>
              </a:rPr>
              <a:t>out.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ahoma"/>
              <a:cs typeface="Tahoma"/>
            </a:endParaRPr>
          </a:p>
          <a:p>
            <a:pPr algn="ctr" marL="4178300" marR="2945130">
              <a:lnSpc>
                <a:spcPct val="115999"/>
              </a:lnSpc>
            </a:pPr>
            <a:r>
              <a:rPr dirty="0" sz="2350" spc="-15" b="1">
                <a:latin typeface="Tahoma"/>
                <a:cs typeface="Tahoma"/>
              </a:rPr>
              <a:t>Purpose </a:t>
            </a:r>
            <a:r>
              <a:rPr dirty="0" sz="2350" spc="-10" b="1">
                <a:latin typeface="Tahoma"/>
                <a:cs typeface="Tahoma"/>
              </a:rPr>
              <a:t> </a:t>
            </a:r>
            <a:r>
              <a:rPr dirty="0" sz="2350" spc="5" b="1">
                <a:latin typeface="Tahoma"/>
                <a:cs typeface="Tahoma"/>
              </a:rPr>
              <a:t>Scope </a:t>
            </a:r>
            <a:r>
              <a:rPr dirty="0" sz="2350" spc="10" b="1">
                <a:latin typeface="Tahoma"/>
                <a:cs typeface="Tahoma"/>
              </a:rPr>
              <a:t> </a:t>
            </a:r>
            <a:r>
              <a:rPr dirty="0" sz="2350" spc="-20" b="1">
                <a:latin typeface="Tahoma"/>
                <a:cs typeface="Tahoma"/>
              </a:rPr>
              <a:t>Objectives </a:t>
            </a:r>
            <a:r>
              <a:rPr dirty="0" sz="2350" spc="-15" b="1">
                <a:latin typeface="Tahoma"/>
                <a:cs typeface="Tahoma"/>
              </a:rPr>
              <a:t> </a:t>
            </a:r>
            <a:r>
              <a:rPr dirty="0" sz="2350" spc="60" b="1">
                <a:latin typeface="Tahoma"/>
                <a:cs typeface="Tahoma"/>
              </a:rPr>
              <a:t>M</a:t>
            </a:r>
            <a:r>
              <a:rPr dirty="0" sz="2350" spc="-25" b="1">
                <a:latin typeface="Tahoma"/>
                <a:cs typeface="Tahoma"/>
              </a:rPr>
              <a:t>e</a:t>
            </a:r>
            <a:r>
              <a:rPr dirty="0" sz="2350" b="1">
                <a:latin typeface="Tahoma"/>
                <a:cs typeface="Tahoma"/>
              </a:rPr>
              <a:t>t</a:t>
            </a:r>
            <a:r>
              <a:rPr dirty="0" sz="2350" spc="-30" b="1">
                <a:latin typeface="Tahoma"/>
                <a:cs typeface="Tahoma"/>
              </a:rPr>
              <a:t>h</a:t>
            </a:r>
            <a:r>
              <a:rPr dirty="0" sz="2350" spc="15" b="1">
                <a:latin typeface="Tahoma"/>
                <a:cs typeface="Tahoma"/>
              </a:rPr>
              <a:t>o</a:t>
            </a:r>
            <a:r>
              <a:rPr dirty="0" sz="2350" spc="30" b="1">
                <a:latin typeface="Tahoma"/>
                <a:cs typeface="Tahoma"/>
              </a:rPr>
              <a:t>d</a:t>
            </a:r>
            <a:r>
              <a:rPr dirty="0" sz="2350" spc="15" b="1">
                <a:latin typeface="Tahoma"/>
                <a:cs typeface="Tahoma"/>
              </a:rPr>
              <a:t>o</a:t>
            </a:r>
            <a:r>
              <a:rPr dirty="0" sz="2350" spc="10" b="1">
                <a:latin typeface="Tahoma"/>
                <a:cs typeface="Tahoma"/>
              </a:rPr>
              <a:t>l</a:t>
            </a:r>
            <a:r>
              <a:rPr dirty="0" sz="2350" spc="15" b="1">
                <a:latin typeface="Tahoma"/>
                <a:cs typeface="Tahoma"/>
              </a:rPr>
              <a:t>o</a:t>
            </a:r>
            <a:r>
              <a:rPr dirty="0" sz="2350" spc="-170" b="1">
                <a:latin typeface="Tahoma"/>
                <a:cs typeface="Tahoma"/>
              </a:rPr>
              <a:t>g</a:t>
            </a:r>
            <a:r>
              <a:rPr dirty="0" sz="2350" b="1">
                <a:latin typeface="Tahoma"/>
                <a:cs typeface="Tahoma"/>
              </a:rPr>
              <a:t>y  </a:t>
            </a:r>
            <a:r>
              <a:rPr dirty="0" sz="2350" spc="-30" b="1">
                <a:latin typeface="Tahoma"/>
                <a:cs typeface="Tahoma"/>
              </a:rPr>
              <a:t>Timeline</a:t>
            </a:r>
            <a:endParaRPr sz="2350">
              <a:latin typeface="Tahoma"/>
              <a:cs typeface="Tahoma"/>
            </a:endParaRPr>
          </a:p>
          <a:p>
            <a:pPr algn="ctr" marL="3686810" marR="2453640">
              <a:lnSpc>
                <a:spcPct val="115999"/>
              </a:lnSpc>
              <a:spcBef>
                <a:spcPts val="5"/>
              </a:spcBef>
            </a:pPr>
            <a:r>
              <a:rPr dirty="0" sz="2350" spc="-10" b="1">
                <a:latin typeface="Tahoma"/>
                <a:cs typeface="Tahoma"/>
              </a:rPr>
              <a:t>E</a:t>
            </a:r>
            <a:r>
              <a:rPr dirty="0" sz="2350" spc="-210" b="1">
                <a:latin typeface="Tahoma"/>
                <a:cs typeface="Tahoma"/>
              </a:rPr>
              <a:t>x</a:t>
            </a:r>
            <a:r>
              <a:rPr dirty="0" sz="2350" spc="30" b="1">
                <a:latin typeface="Tahoma"/>
                <a:cs typeface="Tahoma"/>
              </a:rPr>
              <a:t>p</a:t>
            </a:r>
            <a:r>
              <a:rPr dirty="0" sz="2350" spc="-25" b="1">
                <a:latin typeface="Tahoma"/>
                <a:cs typeface="Tahoma"/>
              </a:rPr>
              <a:t>e</a:t>
            </a:r>
            <a:r>
              <a:rPr dirty="0" sz="2350" spc="60" b="1">
                <a:latin typeface="Tahoma"/>
                <a:cs typeface="Tahoma"/>
              </a:rPr>
              <a:t>c</a:t>
            </a:r>
            <a:r>
              <a:rPr dirty="0" sz="2350" b="1">
                <a:latin typeface="Tahoma"/>
                <a:cs typeface="Tahoma"/>
              </a:rPr>
              <a:t>t</a:t>
            </a:r>
            <a:r>
              <a:rPr dirty="0" sz="2350" spc="-25" b="1">
                <a:latin typeface="Tahoma"/>
                <a:cs typeface="Tahoma"/>
              </a:rPr>
              <a:t>e</a:t>
            </a:r>
            <a:r>
              <a:rPr dirty="0" sz="2350" spc="35" b="1">
                <a:latin typeface="Tahoma"/>
                <a:cs typeface="Tahoma"/>
              </a:rPr>
              <a:t>d</a:t>
            </a:r>
            <a:r>
              <a:rPr dirty="0" sz="2350" spc="-135" b="1">
                <a:latin typeface="Tahoma"/>
                <a:cs typeface="Tahoma"/>
              </a:rPr>
              <a:t> </a:t>
            </a:r>
            <a:r>
              <a:rPr dirty="0" sz="2350" spc="15" b="1">
                <a:latin typeface="Tahoma"/>
                <a:cs typeface="Tahoma"/>
              </a:rPr>
              <a:t>O</a:t>
            </a:r>
            <a:r>
              <a:rPr dirty="0" sz="2350" spc="-45" b="1">
                <a:latin typeface="Tahoma"/>
                <a:cs typeface="Tahoma"/>
              </a:rPr>
              <a:t>u</a:t>
            </a:r>
            <a:r>
              <a:rPr dirty="0" sz="2350" b="1">
                <a:latin typeface="Tahoma"/>
                <a:cs typeface="Tahoma"/>
              </a:rPr>
              <a:t>t</a:t>
            </a:r>
            <a:r>
              <a:rPr dirty="0" sz="2350" spc="60" b="1">
                <a:latin typeface="Tahoma"/>
                <a:cs typeface="Tahoma"/>
              </a:rPr>
              <a:t>c</a:t>
            </a:r>
            <a:r>
              <a:rPr dirty="0" sz="2350" spc="15" b="1">
                <a:latin typeface="Tahoma"/>
                <a:cs typeface="Tahoma"/>
              </a:rPr>
              <a:t>o</a:t>
            </a:r>
            <a:r>
              <a:rPr dirty="0" sz="2350" spc="-55" b="1">
                <a:latin typeface="Tahoma"/>
                <a:cs typeface="Tahoma"/>
              </a:rPr>
              <a:t>m</a:t>
            </a:r>
            <a:r>
              <a:rPr dirty="0" sz="2350" spc="-25" b="1">
                <a:latin typeface="Tahoma"/>
                <a:cs typeface="Tahoma"/>
              </a:rPr>
              <a:t>e</a:t>
            </a:r>
            <a:r>
              <a:rPr dirty="0" sz="2350" spc="-30" b="1">
                <a:latin typeface="Tahoma"/>
                <a:cs typeface="Tahoma"/>
              </a:rPr>
              <a:t>s  </a:t>
            </a:r>
            <a:r>
              <a:rPr dirty="0" sz="2350" spc="-30" b="1">
                <a:latin typeface="Tahoma"/>
                <a:cs typeface="Tahoma"/>
              </a:rPr>
              <a:t>Stakeholders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975" y="903295"/>
            <a:ext cx="6022340" cy="6083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800" spc="15">
                <a:latin typeface="Trebuchet MS"/>
                <a:cs typeface="Trebuchet MS"/>
              </a:rPr>
              <a:t>WHO</a:t>
            </a:r>
            <a:r>
              <a:rPr dirty="0" sz="3800" spc="-10">
                <a:latin typeface="Trebuchet MS"/>
                <a:cs typeface="Trebuchet MS"/>
              </a:rPr>
              <a:t> </a:t>
            </a:r>
            <a:r>
              <a:rPr dirty="0" sz="3800" spc="10">
                <a:latin typeface="Trebuchet MS"/>
                <a:cs typeface="Trebuchet MS"/>
              </a:rPr>
              <a:t>ARE</a:t>
            </a:r>
            <a:r>
              <a:rPr dirty="0" sz="3800" spc="-10">
                <a:latin typeface="Trebuchet MS"/>
                <a:cs typeface="Trebuchet MS"/>
              </a:rPr>
              <a:t> </a:t>
            </a:r>
            <a:r>
              <a:rPr dirty="0" sz="3800" spc="10">
                <a:latin typeface="Trebuchet MS"/>
                <a:cs typeface="Trebuchet MS"/>
              </a:rPr>
              <a:t>THE</a:t>
            </a:r>
            <a:r>
              <a:rPr dirty="0" sz="3800" spc="-10">
                <a:latin typeface="Trebuchet MS"/>
                <a:cs typeface="Trebuchet MS"/>
              </a:rPr>
              <a:t> </a:t>
            </a:r>
            <a:r>
              <a:rPr dirty="0" sz="3800" spc="10">
                <a:latin typeface="Trebuchet MS"/>
                <a:cs typeface="Trebuchet MS"/>
              </a:rPr>
              <a:t>END</a:t>
            </a:r>
            <a:r>
              <a:rPr dirty="0" sz="3800" spc="-10">
                <a:latin typeface="Trebuchet MS"/>
                <a:cs typeface="Trebuchet MS"/>
              </a:rPr>
              <a:t> </a:t>
            </a:r>
            <a:r>
              <a:rPr dirty="0" sz="3800" spc="5">
                <a:latin typeface="Trebuchet MS"/>
                <a:cs typeface="Trebuchet MS"/>
              </a:rPr>
              <a:t>USERS?</a:t>
            </a:r>
            <a:endParaRPr sz="3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6765" y="2448184"/>
            <a:ext cx="108346" cy="1083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03191" y="2226529"/>
            <a:ext cx="4478655" cy="2625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8500"/>
              </a:lnSpc>
              <a:spcBef>
                <a:spcPts val="90"/>
              </a:spcBef>
            </a:pPr>
            <a:r>
              <a:rPr dirty="0" sz="2400" spc="-175" b="1">
                <a:latin typeface="Verdana"/>
                <a:cs typeface="Verdana"/>
              </a:rPr>
              <a:t>Sales</a:t>
            </a:r>
            <a:r>
              <a:rPr dirty="0" sz="2400" spc="-250" b="1">
                <a:latin typeface="Verdana"/>
                <a:cs typeface="Verdana"/>
              </a:rPr>
              <a:t> </a:t>
            </a:r>
            <a:r>
              <a:rPr dirty="0" sz="2400" spc="-155" b="1">
                <a:latin typeface="Verdana"/>
                <a:cs typeface="Verdana"/>
              </a:rPr>
              <a:t>Department</a:t>
            </a:r>
            <a:r>
              <a:rPr dirty="0" sz="2400" spc="-250" b="1">
                <a:latin typeface="Verdana"/>
                <a:cs typeface="Verdana"/>
              </a:rPr>
              <a:t> </a:t>
            </a:r>
            <a:r>
              <a:rPr dirty="0" sz="2400" spc="-145" b="1">
                <a:latin typeface="Verdana"/>
                <a:cs typeface="Verdana"/>
              </a:rPr>
              <a:t>Employees  </a:t>
            </a:r>
            <a:r>
              <a:rPr dirty="0" sz="2400" spc="-175" b="1">
                <a:latin typeface="Verdana"/>
                <a:cs typeface="Verdana"/>
              </a:rPr>
              <a:t>Marketing</a:t>
            </a:r>
            <a:r>
              <a:rPr dirty="0" sz="2400" spc="-250" b="1">
                <a:latin typeface="Verdana"/>
                <a:cs typeface="Verdana"/>
              </a:rPr>
              <a:t> </a:t>
            </a:r>
            <a:r>
              <a:rPr dirty="0" sz="2400" spc="-145" b="1">
                <a:latin typeface="Verdana"/>
                <a:cs typeface="Verdana"/>
              </a:rPr>
              <a:t>Department  </a:t>
            </a:r>
            <a:r>
              <a:rPr dirty="0" sz="2400" spc="-160" b="1">
                <a:latin typeface="Verdana"/>
                <a:cs typeface="Verdana"/>
              </a:rPr>
              <a:t>Employees</a:t>
            </a:r>
            <a:endParaRPr sz="2400">
              <a:latin typeface="Verdana"/>
              <a:cs typeface="Verdana"/>
            </a:endParaRPr>
          </a:p>
          <a:p>
            <a:pPr algn="ctr" marL="542925" marR="535305">
              <a:lnSpc>
                <a:spcPct val="118500"/>
              </a:lnSpc>
            </a:pPr>
            <a:r>
              <a:rPr dirty="0" sz="2400" spc="-155" b="1">
                <a:latin typeface="Verdana"/>
                <a:cs typeface="Verdana"/>
              </a:rPr>
              <a:t>Department</a:t>
            </a:r>
            <a:r>
              <a:rPr dirty="0" sz="2400" spc="-250" b="1">
                <a:latin typeface="Verdana"/>
                <a:cs typeface="Verdana"/>
              </a:rPr>
              <a:t> </a:t>
            </a:r>
            <a:r>
              <a:rPr dirty="0" sz="2400" spc="-170" b="1">
                <a:latin typeface="Verdana"/>
                <a:cs typeface="Verdana"/>
              </a:rPr>
              <a:t>Managers  </a:t>
            </a:r>
            <a:r>
              <a:rPr dirty="0" sz="2400" spc="-175" b="1">
                <a:latin typeface="Verdana"/>
                <a:cs typeface="Verdana"/>
              </a:rPr>
              <a:t>HR</a:t>
            </a:r>
            <a:r>
              <a:rPr dirty="0" sz="2400" spc="-250" b="1">
                <a:latin typeface="Verdana"/>
                <a:cs typeface="Verdana"/>
              </a:rPr>
              <a:t> </a:t>
            </a:r>
            <a:r>
              <a:rPr dirty="0" sz="2400" spc="-215" b="1">
                <a:latin typeface="Verdana"/>
                <a:cs typeface="Verdana"/>
              </a:rPr>
              <a:t>Team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2400" spc="-160" b="1">
                <a:latin typeface="Verdana"/>
                <a:cs typeface="Verdana"/>
              </a:rPr>
              <a:t>Executive</a:t>
            </a:r>
            <a:r>
              <a:rPr dirty="0" sz="2400" spc="-250" b="1">
                <a:latin typeface="Verdana"/>
                <a:cs typeface="Verdana"/>
              </a:rPr>
              <a:t> </a:t>
            </a:r>
            <a:r>
              <a:rPr dirty="0" sz="2400" spc="-155" b="1">
                <a:latin typeface="Verdana"/>
                <a:cs typeface="Verdana"/>
              </a:rPr>
              <a:t>Leadership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6765" y="2881571"/>
            <a:ext cx="108346" cy="1083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6765" y="3748347"/>
            <a:ext cx="108346" cy="1083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6765" y="4181734"/>
            <a:ext cx="108346" cy="10834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6765" y="4615122"/>
            <a:ext cx="108346" cy="10834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0046" y="5299071"/>
            <a:ext cx="581024" cy="838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1137" y="647049"/>
            <a:ext cx="9126855" cy="5499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400" spc="20">
                <a:latin typeface="Trebuchet MS"/>
                <a:cs typeface="Trebuchet MS"/>
              </a:rPr>
              <a:t>OUR</a:t>
            </a:r>
            <a:r>
              <a:rPr dirty="0" sz="3400" spc="10">
                <a:latin typeface="Trebuchet MS"/>
                <a:cs typeface="Trebuchet MS"/>
              </a:rPr>
              <a:t> </a:t>
            </a:r>
            <a:r>
              <a:rPr dirty="0" sz="3400" spc="15">
                <a:latin typeface="Trebuchet MS"/>
                <a:cs typeface="Trebuchet MS"/>
              </a:rPr>
              <a:t>SOLUTION</a:t>
            </a:r>
            <a:r>
              <a:rPr dirty="0" sz="3400" spc="10">
                <a:latin typeface="Trebuchet MS"/>
                <a:cs typeface="Trebuchet MS"/>
              </a:rPr>
              <a:t> </a:t>
            </a:r>
            <a:r>
              <a:rPr dirty="0" sz="3400" spc="20">
                <a:latin typeface="Trebuchet MS"/>
                <a:cs typeface="Trebuchet MS"/>
              </a:rPr>
              <a:t>AND</a:t>
            </a:r>
            <a:r>
              <a:rPr dirty="0" sz="3400" spc="10">
                <a:latin typeface="Trebuchet MS"/>
                <a:cs typeface="Trebuchet MS"/>
              </a:rPr>
              <a:t> ITS</a:t>
            </a:r>
            <a:r>
              <a:rPr dirty="0" sz="3400" spc="15">
                <a:latin typeface="Trebuchet MS"/>
                <a:cs typeface="Trebuchet MS"/>
              </a:rPr>
              <a:t> VALUE</a:t>
            </a:r>
            <a:r>
              <a:rPr dirty="0" sz="3400" spc="10">
                <a:latin typeface="Trebuchet MS"/>
                <a:cs typeface="Trebuchet MS"/>
              </a:rPr>
              <a:t> </a:t>
            </a:r>
            <a:r>
              <a:rPr dirty="0" sz="3400" spc="15">
                <a:latin typeface="Trebuchet MS"/>
                <a:cs typeface="Trebuchet MS"/>
              </a:rPr>
              <a:t>PROPOSITION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11781" y="2229733"/>
            <a:ext cx="98453" cy="984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11781" y="2612608"/>
            <a:ext cx="98453" cy="9845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11781" y="2995483"/>
            <a:ext cx="98453" cy="9845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11781" y="3378358"/>
            <a:ext cx="98453" cy="984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11781" y="4526983"/>
            <a:ext cx="98453" cy="984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11781" y="4909858"/>
            <a:ext cx="98453" cy="984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11781" y="5292733"/>
            <a:ext cx="98453" cy="9845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11781" y="5675608"/>
            <a:ext cx="98453" cy="984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11781" y="6058483"/>
            <a:ext cx="98453" cy="9845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291235" y="1649174"/>
            <a:ext cx="4970780" cy="462026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200" spc="5" b="1">
                <a:latin typeface="Tahoma"/>
                <a:cs typeface="Tahoma"/>
              </a:rPr>
              <a:t>O</a:t>
            </a:r>
            <a:r>
              <a:rPr dirty="0" sz="2200" spc="-50" b="1">
                <a:latin typeface="Tahoma"/>
                <a:cs typeface="Tahoma"/>
              </a:rPr>
              <a:t>u</a:t>
            </a:r>
            <a:r>
              <a:rPr dirty="0" sz="2200" spc="-30" b="1">
                <a:latin typeface="Tahoma"/>
                <a:cs typeface="Tahoma"/>
              </a:rPr>
              <a:t>r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spc="-55" b="1">
                <a:latin typeface="Tahoma"/>
                <a:cs typeface="Tahoma"/>
              </a:rPr>
              <a:t>S</a:t>
            </a:r>
            <a:r>
              <a:rPr dirty="0" sz="2200" spc="5" b="1">
                <a:latin typeface="Tahoma"/>
                <a:cs typeface="Tahoma"/>
              </a:rPr>
              <a:t>o</a:t>
            </a:r>
            <a:r>
              <a:rPr dirty="0" sz="2200" spc="5" b="1">
                <a:latin typeface="Tahoma"/>
                <a:cs typeface="Tahoma"/>
              </a:rPr>
              <a:t>l</a:t>
            </a:r>
            <a:r>
              <a:rPr dirty="0" sz="2200" spc="-50" b="1">
                <a:latin typeface="Tahoma"/>
                <a:cs typeface="Tahoma"/>
              </a:rPr>
              <a:t>u</a:t>
            </a:r>
            <a:r>
              <a:rPr dirty="0" sz="2200" spc="-5" b="1">
                <a:latin typeface="Tahoma"/>
                <a:cs typeface="Tahoma"/>
              </a:rPr>
              <a:t>t</a:t>
            </a:r>
            <a:r>
              <a:rPr dirty="0" sz="2200" spc="-35" b="1">
                <a:latin typeface="Tahoma"/>
                <a:cs typeface="Tahoma"/>
              </a:rPr>
              <a:t>i</a:t>
            </a:r>
            <a:r>
              <a:rPr dirty="0" sz="2200" spc="5" b="1">
                <a:latin typeface="Tahoma"/>
                <a:cs typeface="Tahoma"/>
              </a:rPr>
              <a:t>o</a:t>
            </a:r>
            <a:r>
              <a:rPr dirty="0" sz="2200" spc="-35" b="1">
                <a:latin typeface="Tahoma"/>
                <a:cs typeface="Tahoma"/>
              </a:rPr>
              <a:t>n</a:t>
            </a:r>
            <a:r>
              <a:rPr dirty="0" sz="2200" spc="-195" b="1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marL="485775">
              <a:lnSpc>
                <a:spcPct val="100000"/>
              </a:lnSpc>
              <a:spcBef>
                <a:spcPts val="375"/>
              </a:spcBef>
            </a:pPr>
            <a:r>
              <a:rPr dirty="0" sz="2200" spc="-355" b="1">
                <a:latin typeface="Tahoma"/>
                <a:cs typeface="Tahoma"/>
              </a:rPr>
              <a:t>I</a:t>
            </a:r>
            <a:r>
              <a:rPr dirty="0" sz="2200" spc="25" b="1">
                <a:latin typeface="Tahoma"/>
                <a:cs typeface="Tahoma"/>
              </a:rPr>
              <a:t>d</a:t>
            </a:r>
            <a:r>
              <a:rPr dirty="0" sz="2200" spc="-30" b="1">
                <a:latin typeface="Tahoma"/>
                <a:cs typeface="Tahoma"/>
              </a:rPr>
              <a:t>e</a:t>
            </a:r>
            <a:r>
              <a:rPr dirty="0" sz="2200" spc="-35" b="1">
                <a:latin typeface="Tahoma"/>
                <a:cs typeface="Tahoma"/>
              </a:rPr>
              <a:t>n</a:t>
            </a:r>
            <a:r>
              <a:rPr dirty="0" sz="2200" spc="-5" b="1">
                <a:latin typeface="Tahoma"/>
                <a:cs typeface="Tahoma"/>
              </a:rPr>
              <a:t>t</a:t>
            </a:r>
            <a:r>
              <a:rPr dirty="0" sz="2200" spc="-35" b="1">
                <a:latin typeface="Tahoma"/>
                <a:cs typeface="Tahoma"/>
              </a:rPr>
              <a:t>i</a:t>
            </a:r>
            <a:r>
              <a:rPr dirty="0" sz="2200" spc="5" b="1">
                <a:latin typeface="Tahoma"/>
                <a:cs typeface="Tahoma"/>
              </a:rPr>
              <a:t>f</a:t>
            </a:r>
            <a:r>
              <a:rPr dirty="0" sz="2200" b="1">
                <a:latin typeface="Tahoma"/>
                <a:cs typeface="Tahoma"/>
              </a:rPr>
              <a:t>y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spc="-95" b="1">
                <a:latin typeface="Tahoma"/>
                <a:cs typeface="Tahoma"/>
              </a:rPr>
              <a:t>K</a:t>
            </a:r>
            <a:r>
              <a:rPr dirty="0" sz="2200" spc="-30" b="1">
                <a:latin typeface="Tahoma"/>
                <a:cs typeface="Tahoma"/>
              </a:rPr>
              <a:t>e</a:t>
            </a:r>
            <a:r>
              <a:rPr dirty="0" sz="2200" b="1">
                <a:latin typeface="Tahoma"/>
                <a:cs typeface="Tahoma"/>
              </a:rPr>
              <a:t>y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spc="-355" b="1">
                <a:latin typeface="Tahoma"/>
                <a:cs typeface="Tahoma"/>
              </a:rPr>
              <a:t>I</a:t>
            </a:r>
            <a:r>
              <a:rPr dirty="0" sz="2200" spc="-50" b="1">
                <a:latin typeface="Tahoma"/>
                <a:cs typeface="Tahoma"/>
              </a:rPr>
              <a:t>ss</a:t>
            </a:r>
            <a:r>
              <a:rPr dirty="0" sz="2200" spc="-50" b="1">
                <a:latin typeface="Tahoma"/>
                <a:cs typeface="Tahoma"/>
              </a:rPr>
              <a:t>u</a:t>
            </a:r>
            <a:r>
              <a:rPr dirty="0" sz="2200" spc="-30" b="1">
                <a:latin typeface="Tahoma"/>
                <a:cs typeface="Tahoma"/>
              </a:rPr>
              <a:t>e</a:t>
            </a:r>
            <a:r>
              <a:rPr dirty="0" sz="2200" spc="-45" b="1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  <a:p>
            <a:pPr marL="485775" marR="525780">
              <a:lnSpc>
                <a:spcPct val="114199"/>
              </a:lnSpc>
            </a:pPr>
            <a:r>
              <a:rPr dirty="0" sz="2200" b="1">
                <a:latin typeface="Tahoma"/>
                <a:cs typeface="Tahoma"/>
              </a:rPr>
              <a:t>D</a:t>
            </a:r>
            <a:r>
              <a:rPr dirty="0" sz="2200" spc="-30" b="1">
                <a:latin typeface="Tahoma"/>
                <a:cs typeface="Tahoma"/>
              </a:rPr>
              <a:t>e</a:t>
            </a:r>
            <a:r>
              <a:rPr dirty="0" sz="2200" spc="-10" b="1">
                <a:latin typeface="Tahoma"/>
                <a:cs typeface="Tahoma"/>
              </a:rPr>
              <a:t>v</a:t>
            </a:r>
            <a:r>
              <a:rPr dirty="0" sz="2200" spc="-30" b="1">
                <a:latin typeface="Tahoma"/>
                <a:cs typeface="Tahoma"/>
              </a:rPr>
              <a:t>e</a:t>
            </a:r>
            <a:r>
              <a:rPr dirty="0" sz="2200" spc="5" b="1">
                <a:latin typeface="Tahoma"/>
                <a:cs typeface="Tahoma"/>
              </a:rPr>
              <a:t>l</a:t>
            </a:r>
            <a:r>
              <a:rPr dirty="0" sz="2200" spc="5" b="1">
                <a:latin typeface="Tahoma"/>
                <a:cs typeface="Tahoma"/>
              </a:rPr>
              <a:t>o</a:t>
            </a:r>
            <a:r>
              <a:rPr dirty="0" sz="2200" spc="25" b="1">
                <a:latin typeface="Tahoma"/>
                <a:cs typeface="Tahoma"/>
              </a:rPr>
              <a:t>p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spc="-55" b="1">
                <a:latin typeface="Tahoma"/>
                <a:cs typeface="Tahoma"/>
              </a:rPr>
              <a:t>T</a:t>
            </a:r>
            <a:r>
              <a:rPr dirty="0" sz="2200" spc="-80" b="1">
                <a:latin typeface="Tahoma"/>
                <a:cs typeface="Tahoma"/>
              </a:rPr>
              <a:t>a</a:t>
            </a:r>
            <a:r>
              <a:rPr dirty="0" sz="2200" spc="-35" b="1">
                <a:latin typeface="Tahoma"/>
                <a:cs typeface="Tahoma"/>
              </a:rPr>
              <a:t>r</a:t>
            </a:r>
            <a:r>
              <a:rPr dirty="0" sz="2200" spc="-165" b="1">
                <a:latin typeface="Tahoma"/>
                <a:cs typeface="Tahoma"/>
              </a:rPr>
              <a:t>g</a:t>
            </a:r>
            <a:r>
              <a:rPr dirty="0" sz="2200" spc="-30" b="1">
                <a:latin typeface="Tahoma"/>
                <a:cs typeface="Tahoma"/>
              </a:rPr>
              <a:t>e</a:t>
            </a:r>
            <a:r>
              <a:rPr dirty="0" sz="2200" spc="-5" b="1">
                <a:latin typeface="Tahoma"/>
                <a:cs typeface="Tahoma"/>
              </a:rPr>
              <a:t>t</a:t>
            </a:r>
            <a:r>
              <a:rPr dirty="0" sz="2200" spc="-30" b="1">
                <a:latin typeface="Tahoma"/>
                <a:cs typeface="Tahoma"/>
              </a:rPr>
              <a:t>e</a:t>
            </a:r>
            <a:r>
              <a:rPr dirty="0" sz="2200" spc="30" b="1">
                <a:latin typeface="Tahoma"/>
                <a:cs typeface="Tahoma"/>
              </a:rPr>
              <a:t>d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spc="-55" b="1">
                <a:latin typeface="Tahoma"/>
                <a:cs typeface="Tahoma"/>
              </a:rPr>
              <a:t>S</a:t>
            </a:r>
            <a:r>
              <a:rPr dirty="0" sz="2200" spc="-5" b="1">
                <a:latin typeface="Tahoma"/>
                <a:cs typeface="Tahoma"/>
              </a:rPr>
              <a:t>t</a:t>
            </a:r>
            <a:r>
              <a:rPr dirty="0" sz="2200" spc="-35" b="1">
                <a:latin typeface="Tahoma"/>
                <a:cs typeface="Tahoma"/>
              </a:rPr>
              <a:t>r</a:t>
            </a:r>
            <a:r>
              <a:rPr dirty="0" sz="2200" spc="-80" b="1">
                <a:latin typeface="Tahoma"/>
                <a:cs typeface="Tahoma"/>
              </a:rPr>
              <a:t>a</a:t>
            </a:r>
            <a:r>
              <a:rPr dirty="0" sz="2200" spc="-5" b="1">
                <a:latin typeface="Tahoma"/>
                <a:cs typeface="Tahoma"/>
              </a:rPr>
              <a:t>t</a:t>
            </a:r>
            <a:r>
              <a:rPr dirty="0" sz="2200" spc="-30" b="1">
                <a:latin typeface="Tahoma"/>
                <a:cs typeface="Tahoma"/>
              </a:rPr>
              <a:t>e</a:t>
            </a:r>
            <a:r>
              <a:rPr dirty="0" sz="2200" spc="-165" b="1">
                <a:latin typeface="Tahoma"/>
                <a:cs typeface="Tahoma"/>
              </a:rPr>
              <a:t>g</a:t>
            </a:r>
            <a:r>
              <a:rPr dirty="0" sz="2200" spc="-35" b="1">
                <a:latin typeface="Tahoma"/>
                <a:cs typeface="Tahoma"/>
              </a:rPr>
              <a:t>i</a:t>
            </a:r>
            <a:r>
              <a:rPr dirty="0" sz="2200" spc="-30" b="1">
                <a:latin typeface="Tahoma"/>
                <a:cs typeface="Tahoma"/>
              </a:rPr>
              <a:t>e</a:t>
            </a:r>
            <a:r>
              <a:rPr dirty="0" sz="2200" spc="-35" b="1">
                <a:latin typeface="Tahoma"/>
                <a:cs typeface="Tahoma"/>
              </a:rPr>
              <a:t>s  </a:t>
            </a:r>
            <a:r>
              <a:rPr dirty="0" sz="2200" spc="-355" b="1">
                <a:latin typeface="Tahoma"/>
                <a:cs typeface="Tahoma"/>
              </a:rPr>
              <a:t>I</a:t>
            </a:r>
            <a:r>
              <a:rPr dirty="0" sz="2200" spc="-65" b="1">
                <a:latin typeface="Tahoma"/>
                <a:cs typeface="Tahoma"/>
              </a:rPr>
              <a:t>m</a:t>
            </a:r>
            <a:r>
              <a:rPr dirty="0" sz="2200" spc="20" b="1">
                <a:latin typeface="Tahoma"/>
                <a:cs typeface="Tahoma"/>
              </a:rPr>
              <a:t>p</a:t>
            </a:r>
            <a:r>
              <a:rPr dirty="0" sz="2200" spc="5" b="1">
                <a:latin typeface="Tahoma"/>
                <a:cs typeface="Tahoma"/>
              </a:rPr>
              <a:t>l</a:t>
            </a:r>
            <a:r>
              <a:rPr dirty="0" sz="2200" spc="-30" b="1">
                <a:latin typeface="Tahoma"/>
                <a:cs typeface="Tahoma"/>
              </a:rPr>
              <a:t>e</a:t>
            </a:r>
            <a:r>
              <a:rPr dirty="0" sz="2200" spc="-65" b="1">
                <a:latin typeface="Tahoma"/>
                <a:cs typeface="Tahoma"/>
              </a:rPr>
              <a:t>m</a:t>
            </a:r>
            <a:r>
              <a:rPr dirty="0" sz="2200" spc="-30" b="1">
                <a:latin typeface="Tahoma"/>
                <a:cs typeface="Tahoma"/>
              </a:rPr>
              <a:t>e</a:t>
            </a:r>
            <a:r>
              <a:rPr dirty="0" sz="2200" spc="-35" b="1">
                <a:latin typeface="Tahoma"/>
                <a:cs typeface="Tahoma"/>
              </a:rPr>
              <a:t>n</a:t>
            </a:r>
            <a:r>
              <a:rPr dirty="0" sz="2200" b="1">
                <a:latin typeface="Tahoma"/>
                <a:cs typeface="Tahoma"/>
              </a:rPr>
              <a:t>t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spc="10" b="1">
                <a:latin typeface="Tahoma"/>
                <a:cs typeface="Tahoma"/>
              </a:rPr>
              <a:t>A</a:t>
            </a:r>
            <a:r>
              <a:rPr dirty="0" sz="2200" spc="50" b="1">
                <a:latin typeface="Tahoma"/>
                <a:cs typeface="Tahoma"/>
              </a:rPr>
              <a:t>c</a:t>
            </a:r>
            <a:r>
              <a:rPr dirty="0" sz="2200" spc="-5" b="1">
                <a:latin typeface="Tahoma"/>
                <a:cs typeface="Tahoma"/>
              </a:rPr>
              <a:t>t</a:t>
            </a:r>
            <a:r>
              <a:rPr dirty="0" sz="2200" spc="-35" b="1">
                <a:latin typeface="Tahoma"/>
                <a:cs typeface="Tahoma"/>
              </a:rPr>
              <a:t>i</a:t>
            </a:r>
            <a:r>
              <a:rPr dirty="0" sz="2200" spc="5" b="1">
                <a:latin typeface="Tahoma"/>
                <a:cs typeface="Tahoma"/>
              </a:rPr>
              <a:t>o</a:t>
            </a:r>
            <a:r>
              <a:rPr dirty="0" sz="2200" spc="-30" b="1">
                <a:latin typeface="Tahoma"/>
                <a:cs typeface="Tahoma"/>
              </a:rPr>
              <a:t>n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spc="-25" b="1">
                <a:latin typeface="Tahoma"/>
                <a:cs typeface="Tahoma"/>
              </a:rPr>
              <a:t>P</a:t>
            </a:r>
            <a:r>
              <a:rPr dirty="0" sz="2200" spc="5" b="1">
                <a:latin typeface="Tahoma"/>
                <a:cs typeface="Tahoma"/>
              </a:rPr>
              <a:t>l</a:t>
            </a:r>
            <a:r>
              <a:rPr dirty="0" sz="2200" spc="-80" b="1">
                <a:latin typeface="Tahoma"/>
                <a:cs typeface="Tahoma"/>
              </a:rPr>
              <a:t>a</a:t>
            </a:r>
            <a:r>
              <a:rPr dirty="0" sz="2200" spc="-35" b="1">
                <a:latin typeface="Tahoma"/>
                <a:cs typeface="Tahoma"/>
              </a:rPr>
              <a:t>n</a:t>
            </a:r>
            <a:r>
              <a:rPr dirty="0" sz="2200" spc="-35" b="1">
                <a:latin typeface="Tahoma"/>
                <a:cs typeface="Tahoma"/>
              </a:rPr>
              <a:t>s  </a:t>
            </a:r>
            <a:r>
              <a:rPr dirty="0" sz="2200" spc="50" b="1">
                <a:latin typeface="Tahoma"/>
                <a:cs typeface="Tahoma"/>
              </a:rPr>
              <a:t>M</a:t>
            </a:r>
            <a:r>
              <a:rPr dirty="0" sz="2200" spc="5" b="1">
                <a:latin typeface="Tahoma"/>
                <a:cs typeface="Tahoma"/>
              </a:rPr>
              <a:t>o</a:t>
            </a:r>
            <a:r>
              <a:rPr dirty="0" sz="2200" spc="-35" b="1">
                <a:latin typeface="Tahoma"/>
                <a:cs typeface="Tahoma"/>
              </a:rPr>
              <a:t>n</a:t>
            </a:r>
            <a:r>
              <a:rPr dirty="0" sz="2200" spc="-35" b="1">
                <a:latin typeface="Tahoma"/>
                <a:cs typeface="Tahoma"/>
              </a:rPr>
              <a:t>i</a:t>
            </a:r>
            <a:r>
              <a:rPr dirty="0" sz="2200" spc="-5" b="1">
                <a:latin typeface="Tahoma"/>
                <a:cs typeface="Tahoma"/>
              </a:rPr>
              <a:t>t</a:t>
            </a:r>
            <a:r>
              <a:rPr dirty="0" sz="2200" spc="5" b="1">
                <a:latin typeface="Tahoma"/>
                <a:cs typeface="Tahoma"/>
              </a:rPr>
              <a:t>o</a:t>
            </a:r>
            <a:r>
              <a:rPr dirty="0" sz="2200" spc="-30" b="1">
                <a:latin typeface="Tahoma"/>
                <a:cs typeface="Tahoma"/>
              </a:rPr>
              <a:t>r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spc="-80" b="1">
                <a:latin typeface="Tahoma"/>
                <a:cs typeface="Tahoma"/>
              </a:rPr>
              <a:t>a</a:t>
            </a:r>
            <a:r>
              <a:rPr dirty="0" sz="2200" spc="-35" b="1">
                <a:latin typeface="Tahoma"/>
                <a:cs typeface="Tahoma"/>
              </a:rPr>
              <a:t>n</a:t>
            </a:r>
            <a:r>
              <a:rPr dirty="0" sz="2200" spc="30" b="1">
                <a:latin typeface="Tahoma"/>
                <a:cs typeface="Tahoma"/>
              </a:rPr>
              <a:t>d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spc="-15" b="1">
                <a:latin typeface="Tahoma"/>
                <a:cs typeface="Tahoma"/>
              </a:rPr>
              <a:t>E</a:t>
            </a:r>
            <a:r>
              <a:rPr dirty="0" sz="2200" spc="-10" b="1">
                <a:latin typeface="Tahoma"/>
                <a:cs typeface="Tahoma"/>
              </a:rPr>
              <a:t>v</a:t>
            </a:r>
            <a:r>
              <a:rPr dirty="0" sz="2200" spc="-80" b="1">
                <a:latin typeface="Tahoma"/>
                <a:cs typeface="Tahoma"/>
              </a:rPr>
              <a:t>a</a:t>
            </a:r>
            <a:r>
              <a:rPr dirty="0" sz="2200" spc="5" b="1">
                <a:latin typeface="Tahoma"/>
                <a:cs typeface="Tahoma"/>
              </a:rPr>
              <a:t>l</a:t>
            </a:r>
            <a:r>
              <a:rPr dirty="0" sz="2200" spc="-50" b="1">
                <a:latin typeface="Tahoma"/>
                <a:cs typeface="Tahoma"/>
              </a:rPr>
              <a:t>u</a:t>
            </a:r>
            <a:r>
              <a:rPr dirty="0" sz="2200" spc="-80" b="1">
                <a:latin typeface="Tahoma"/>
                <a:cs typeface="Tahoma"/>
              </a:rPr>
              <a:t>a</a:t>
            </a:r>
            <a:r>
              <a:rPr dirty="0" sz="2200" spc="-5" b="1">
                <a:latin typeface="Tahoma"/>
                <a:cs typeface="Tahoma"/>
              </a:rPr>
              <a:t>t</a:t>
            </a:r>
            <a:r>
              <a:rPr dirty="0" sz="2200" spc="-25" b="1">
                <a:latin typeface="Tahoma"/>
                <a:cs typeface="Tahoma"/>
              </a:rPr>
              <a:t>e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spc="-355" b="1">
                <a:latin typeface="Tahoma"/>
                <a:cs typeface="Tahoma"/>
              </a:rPr>
              <a:t>I</a:t>
            </a:r>
            <a:r>
              <a:rPr dirty="0" sz="2200" spc="-65" b="1">
                <a:latin typeface="Tahoma"/>
                <a:cs typeface="Tahoma"/>
              </a:rPr>
              <a:t>m</a:t>
            </a:r>
            <a:r>
              <a:rPr dirty="0" sz="2200" spc="20" b="1">
                <a:latin typeface="Tahoma"/>
                <a:cs typeface="Tahoma"/>
              </a:rPr>
              <a:t>p</a:t>
            </a:r>
            <a:r>
              <a:rPr dirty="0" sz="2200" spc="-80" b="1">
                <a:latin typeface="Tahoma"/>
                <a:cs typeface="Tahoma"/>
              </a:rPr>
              <a:t>a</a:t>
            </a:r>
            <a:r>
              <a:rPr dirty="0" sz="2200" spc="50" b="1">
                <a:latin typeface="Tahoma"/>
                <a:cs typeface="Tahoma"/>
              </a:rPr>
              <a:t>c</a:t>
            </a:r>
            <a:r>
              <a:rPr dirty="0" sz="2200" b="1"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  <a:p>
            <a:pPr marL="485775" marR="1388745" indent="-473709">
              <a:lnSpc>
                <a:spcPct val="228399"/>
              </a:lnSpc>
            </a:pPr>
            <a:r>
              <a:rPr dirty="0" sz="2200" spc="-5" b="1">
                <a:latin typeface="Tahoma"/>
                <a:cs typeface="Tahoma"/>
              </a:rPr>
              <a:t>V</a:t>
            </a:r>
            <a:r>
              <a:rPr dirty="0" sz="2200" spc="-80" b="1">
                <a:latin typeface="Tahoma"/>
                <a:cs typeface="Tahoma"/>
              </a:rPr>
              <a:t>a</a:t>
            </a:r>
            <a:r>
              <a:rPr dirty="0" sz="2200" spc="5" b="1">
                <a:latin typeface="Tahoma"/>
                <a:cs typeface="Tahoma"/>
              </a:rPr>
              <a:t>l</a:t>
            </a:r>
            <a:r>
              <a:rPr dirty="0" sz="2200" spc="-50" b="1">
                <a:latin typeface="Tahoma"/>
                <a:cs typeface="Tahoma"/>
              </a:rPr>
              <a:t>u</a:t>
            </a:r>
            <a:r>
              <a:rPr dirty="0" sz="2200" spc="-25" b="1">
                <a:latin typeface="Tahoma"/>
                <a:cs typeface="Tahoma"/>
              </a:rPr>
              <a:t>e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spc="-25" b="1">
                <a:latin typeface="Tahoma"/>
                <a:cs typeface="Tahoma"/>
              </a:rPr>
              <a:t>P</a:t>
            </a:r>
            <a:r>
              <a:rPr dirty="0" sz="2200" spc="-35" b="1">
                <a:latin typeface="Tahoma"/>
                <a:cs typeface="Tahoma"/>
              </a:rPr>
              <a:t>r</a:t>
            </a:r>
            <a:r>
              <a:rPr dirty="0" sz="2200" spc="5" b="1">
                <a:latin typeface="Tahoma"/>
                <a:cs typeface="Tahoma"/>
              </a:rPr>
              <a:t>o</a:t>
            </a:r>
            <a:r>
              <a:rPr dirty="0" sz="2200" spc="20" b="1">
                <a:latin typeface="Tahoma"/>
                <a:cs typeface="Tahoma"/>
              </a:rPr>
              <a:t>p</a:t>
            </a:r>
            <a:r>
              <a:rPr dirty="0" sz="2200" spc="5" b="1">
                <a:latin typeface="Tahoma"/>
                <a:cs typeface="Tahoma"/>
              </a:rPr>
              <a:t>o</a:t>
            </a:r>
            <a:r>
              <a:rPr dirty="0" sz="2200" spc="-50" b="1">
                <a:latin typeface="Tahoma"/>
                <a:cs typeface="Tahoma"/>
              </a:rPr>
              <a:t>s</a:t>
            </a:r>
            <a:r>
              <a:rPr dirty="0" sz="2200" spc="-35" b="1">
                <a:latin typeface="Tahoma"/>
                <a:cs typeface="Tahoma"/>
              </a:rPr>
              <a:t>i</a:t>
            </a:r>
            <a:r>
              <a:rPr dirty="0" sz="2200" spc="-5" b="1">
                <a:latin typeface="Tahoma"/>
                <a:cs typeface="Tahoma"/>
              </a:rPr>
              <a:t>t</a:t>
            </a:r>
            <a:r>
              <a:rPr dirty="0" sz="2200" spc="-35" b="1">
                <a:latin typeface="Tahoma"/>
                <a:cs typeface="Tahoma"/>
              </a:rPr>
              <a:t>i</a:t>
            </a:r>
            <a:r>
              <a:rPr dirty="0" sz="2200" spc="5" b="1">
                <a:latin typeface="Tahoma"/>
                <a:cs typeface="Tahoma"/>
              </a:rPr>
              <a:t>o</a:t>
            </a:r>
            <a:r>
              <a:rPr dirty="0" sz="2200" spc="-35" b="1">
                <a:latin typeface="Tahoma"/>
                <a:cs typeface="Tahoma"/>
              </a:rPr>
              <a:t>n</a:t>
            </a:r>
            <a:r>
              <a:rPr dirty="0" sz="2200" spc="-170" b="1">
                <a:latin typeface="Tahoma"/>
                <a:cs typeface="Tahoma"/>
              </a:rPr>
              <a:t>:  </a:t>
            </a:r>
            <a:r>
              <a:rPr dirty="0" sz="2200" spc="-355" b="1">
                <a:latin typeface="Tahoma"/>
                <a:cs typeface="Tahoma"/>
              </a:rPr>
              <a:t>I</a:t>
            </a:r>
            <a:r>
              <a:rPr dirty="0" sz="2200" spc="-65" b="1">
                <a:latin typeface="Tahoma"/>
                <a:cs typeface="Tahoma"/>
              </a:rPr>
              <a:t>m</a:t>
            </a:r>
            <a:r>
              <a:rPr dirty="0" sz="2200" spc="20" b="1">
                <a:latin typeface="Tahoma"/>
                <a:cs typeface="Tahoma"/>
              </a:rPr>
              <a:t>p</a:t>
            </a:r>
            <a:r>
              <a:rPr dirty="0" sz="2200" spc="-35" b="1">
                <a:latin typeface="Tahoma"/>
                <a:cs typeface="Tahoma"/>
              </a:rPr>
              <a:t>r</a:t>
            </a:r>
            <a:r>
              <a:rPr dirty="0" sz="2200" spc="5" b="1">
                <a:latin typeface="Tahoma"/>
                <a:cs typeface="Tahoma"/>
              </a:rPr>
              <a:t>o</a:t>
            </a:r>
            <a:r>
              <a:rPr dirty="0" sz="2200" spc="-10" b="1">
                <a:latin typeface="Tahoma"/>
                <a:cs typeface="Tahoma"/>
              </a:rPr>
              <a:t>v</a:t>
            </a:r>
            <a:r>
              <a:rPr dirty="0" sz="2200" spc="-30" b="1">
                <a:latin typeface="Tahoma"/>
                <a:cs typeface="Tahoma"/>
              </a:rPr>
              <a:t>e</a:t>
            </a:r>
            <a:r>
              <a:rPr dirty="0" sz="2200" spc="30" b="1">
                <a:latin typeface="Tahoma"/>
                <a:cs typeface="Tahoma"/>
              </a:rPr>
              <a:t>d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spc="-25" b="1">
                <a:latin typeface="Tahoma"/>
                <a:cs typeface="Tahoma"/>
              </a:rPr>
              <a:t>P</a:t>
            </a:r>
            <a:r>
              <a:rPr dirty="0" sz="2200" spc="-35" b="1">
                <a:latin typeface="Tahoma"/>
                <a:cs typeface="Tahoma"/>
              </a:rPr>
              <a:t>r</a:t>
            </a:r>
            <a:r>
              <a:rPr dirty="0" sz="2200" spc="5" b="1">
                <a:latin typeface="Tahoma"/>
                <a:cs typeface="Tahoma"/>
              </a:rPr>
              <a:t>o</a:t>
            </a:r>
            <a:r>
              <a:rPr dirty="0" sz="2200" spc="25" b="1">
                <a:latin typeface="Tahoma"/>
                <a:cs typeface="Tahoma"/>
              </a:rPr>
              <a:t>d</a:t>
            </a:r>
            <a:r>
              <a:rPr dirty="0" sz="2200" spc="-50" b="1">
                <a:latin typeface="Tahoma"/>
                <a:cs typeface="Tahoma"/>
              </a:rPr>
              <a:t>u</a:t>
            </a:r>
            <a:r>
              <a:rPr dirty="0" sz="2200" spc="50" b="1">
                <a:latin typeface="Tahoma"/>
                <a:cs typeface="Tahoma"/>
              </a:rPr>
              <a:t>c</a:t>
            </a:r>
            <a:r>
              <a:rPr dirty="0" sz="2200" spc="-5" b="1">
                <a:latin typeface="Tahoma"/>
                <a:cs typeface="Tahoma"/>
              </a:rPr>
              <a:t>t</a:t>
            </a:r>
            <a:r>
              <a:rPr dirty="0" sz="2200" spc="-35" b="1">
                <a:latin typeface="Tahoma"/>
                <a:cs typeface="Tahoma"/>
              </a:rPr>
              <a:t>i</a:t>
            </a:r>
            <a:r>
              <a:rPr dirty="0" sz="2200" spc="-10" b="1">
                <a:latin typeface="Tahoma"/>
                <a:cs typeface="Tahoma"/>
              </a:rPr>
              <a:t>v</a:t>
            </a:r>
            <a:r>
              <a:rPr dirty="0" sz="2200" spc="-35" b="1">
                <a:latin typeface="Tahoma"/>
                <a:cs typeface="Tahoma"/>
              </a:rPr>
              <a:t>i</a:t>
            </a:r>
            <a:r>
              <a:rPr dirty="0" sz="2200" spc="-5" b="1">
                <a:latin typeface="Tahoma"/>
                <a:cs typeface="Tahoma"/>
              </a:rPr>
              <a:t>t</a:t>
            </a:r>
            <a:r>
              <a:rPr dirty="0" sz="2200" b="1">
                <a:latin typeface="Tahoma"/>
                <a:cs typeface="Tahoma"/>
              </a:rPr>
              <a:t>y</a:t>
            </a:r>
            <a:endParaRPr sz="2200">
              <a:latin typeface="Tahoma"/>
              <a:cs typeface="Tahoma"/>
            </a:endParaRPr>
          </a:p>
          <a:p>
            <a:pPr marL="485775" marR="5080">
              <a:lnSpc>
                <a:spcPct val="114199"/>
              </a:lnSpc>
            </a:pPr>
            <a:r>
              <a:rPr dirty="0" sz="2200" spc="-20" b="1">
                <a:latin typeface="Tahoma"/>
                <a:cs typeface="Tahoma"/>
              </a:rPr>
              <a:t>Enhanced</a:t>
            </a:r>
            <a:r>
              <a:rPr dirty="0" sz="2200" spc="-140" b="1">
                <a:latin typeface="Tahoma"/>
                <a:cs typeface="Tahoma"/>
              </a:rPr>
              <a:t> </a:t>
            </a:r>
            <a:r>
              <a:rPr dirty="0" sz="2200" spc="-15" b="1">
                <a:latin typeface="Tahoma"/>
                <a:cs typeface="Tahoma"/>
              </a:rPr>
              <a:t>Employee</a:t>
            </a:r>
            <a:r>
              <a:rPr dirty="0" sz="2200" spc="-135" b="1">
                <a:latin typeface="Tahoma"/>
                <a:cs typeface="Tahoma"/>
              </a:rPr>
              <a:t> </a:t>
            </a:r>
            <a:r>
              <a:rPr dirty="0" sz="2200" spc="-25" b="1">
                <a:latin typeface="Tahoma"/>
                <a:cs typeface="Tahoma"/>
              </a:rPr>
              <a:t>Satisfaction </a:t>
            </a:r>
            <a:r>
              <a:rPr dirty="0" sz="2200" spc="-630" b="1">
                <a:latin typeface="Tahoma"/>
                <a:cs typeface="Tahoma"/>
              </a:rPr>
              <a:t> </a:t>
            </a:r>
            <a:r>
              <a:rPr dirty="0" sz="2200" b="1">
                <a:latin typeface="Tahoma"/>
                <a:cs typeface="Tahoma"/>
              </a:rPr>
              <a:t>D</a:t>
            </a:r>
            <a:r>
              <a:rPr dirty="0" sz="2200" spc="-80" b="1">
                <a:latin typeface="Tahoma"/>
                <a:cs typeface="Tahoma"/>
              </a:rPr>
              <a:t>a</a:t>
            </a:r>
            <a:r>
              <a:rPr dirty="0" sz="2200" spc="-5" b="1">
                <a:latin typeface="Tahoma"/>
                <a:cs typeface="Tahoma"/>
              </a:rPr>
              <a:t>t</a:t>
            </a:r>
            <a:r>
              <a:rPr dirty="0" sz="2200" spc="-80" b="1">
                <a:latin typeface="Tahoma"/>
                <a:cs typeface="Tahoma"/>
              </a:rPr>
              <a:t>a</a:t>
            </a:r>
            <a:r>
              <a:rPr dirty="0" sz="2200" spc="-110" b="1">
                <a:latin typeface="Tahoma"/>
                <a:cs typeface="Tahoma"/>
              </a:rPr>
              <a:t>-</a:t>
            </a:r>
            <a:r>
              <a:rPr dirty="0" sz="2200" b="1">
                <a:latin typeface="Tahoma"/>
                <a:cs typeface="Tahoma"/>
              </a:rPr>
              <a:t>D</a:t>
            </a:r>
            <a:r>
              <a:rPr dirty="0" sz="2200" spc="-35" b="1">
                <a:latin typeface="Tahoma"/>
                <a:cs typeface="Tahoma"/>
              </a:rPr>
              <a:t>r</a:t>
            </a:r>
            <a:r>
              <a:rPr dirty="0" sz="2200" spc="-35" b="1">
                <a:latin typeface="Tahoma"/>
                <a:cs typeface="Tahoma"/>
              </a:rPr>
              <a:t>i</a:t>
            </a:r>
            <a:r>
              <a:rPr dirty="0" sz="2200" spc="-10" b="1">
                <a:latin typeface="Tahoma"/>
                <a:cs typeface="Tahoma"/>
              </a:rPr>
              <a:t>v</a:t>
            </a:r>
            <a:r>
              <a:rPr dirty="0" sz="2200" spc="-30" b="1">
                <a:latin typeface="Tahoma"/>
                <a:cs typeface="Tahoma"/>
              </a:rPr>
              <a:t>e</a:t>
            </a:r>
            <a:r>
              <a:rPr dirty="0" sz="2200" spc="-30" b="1">
                <a:latin typeface="Tahoma"/>
                <a:cs typeface="Tahoma"/>
              </a:rPr>
              <a:t>n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b="1">
                <a:latin typeface="Tahoma"/>
                <a:cs typeface="Tahoma"/>
              </a:rPr>
              <a:t>D</a:t>
            </a:r>
            <a:r>
              <a:rPr dirty="0" sz="2200" spc="-30" b="1">
                <a:latin typeface="Tahoma"/>
                <a:cs typeface="Tahoma"/>
              </a:rPr>
              <a:t>e</a:t>
            </a:r>
            <a:r>
              <a:rPr dirty="0" sz="2200" spc="50" b="1">
                <a:latin typeface="Tahoma"/>
                <a:cs typeface="Tahoma"/>
              </a:rPr>
              <a:t>c</a:t>
            </a:r>
            <a:r>
              <a:rPr dirty="0" sz="2200" spc="-35" b="1">
                <a:latin typeface="Tahoma"/>
                <a:cs typeface="Tahoma"/>
              </a:rPr>
              <a:t>i</a:t>
            </a:r>
            <a:r>
              <a:rPr dirty="0" sz="2200" spc="-50" b="1">
                <a:latin typeface="Tahoma"/>
                <a:cs typeface="Tahoma"/>
              </a:rPr>
              <a:t>s</a:t>
            </a:r>
            <a:r>
              <a:rPr dirty="0" sz="2200" spc="-35" b="1">
                <a:latin typeface="Tahoma"/>
                <a:cs typeface="Tahoma"/>
              </a:rPr>
              <a:t>i</a:t>
            </a:r>
            <a:r>
              <a:rPr dirty="0" sz="2200" spc="5" b="1">
                <a:latin typeface="Tahoma"/>
                <a:cs typeface="Tahoma"/>
              </a:rPr>
              <a:t>o</a:t>
            </a:r>
            <a:r>
              <a:rPr dirty="0" sz="2200" spc="-30" b="1">
                <a:latin typeface="Tahoma"/>
                <a:cs typeface="Tahoma"/>
              </a:rPr>
              <a:t>n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spc="50" b="1">
                <a:latin typeface="Tahoma"/>
                <a:cs typeface="Tahoma"/>
              </a:rPr>
              <a:t>M</a:t>
            </a:r>
            <a:r>
              <a:rPr dirty="0" sz="2200" spc="-80" b="1">
                <a:latin typeface="Tahoma"/>
                <a:cs typeface="Tahoma"/>
              </a:rPr>
              <a:t>a</a:t>
            </a:r>
            <a:r>
              <a:rPr dirty="0" sz="2200" spc="-150" b="1">
                <a:latin typeface="Tahoma"/>
                <a:cs typeface="Tahoma"/>
              </a:rPr>
              <a:t>k</a:t>
            </a:r>
            <a:r>
              <a:rPr dirty="0" sz="2200" spc="-35" b="1">
                <a:latin typeface="Tahoma"/>
                <a:cs typeface="Tahoma"/>
              </a:rPr>
              <a:t>i</a:t>
            </a:r>
            <a:r>
              <a:rPr dirty="0" sz="2200" spc="-35" b="1">
                <a:latin typeface="Tahoma"/>
                <a:cs typeface="Tahoma"/>
              </a:rPr>
              <a:t>n</a:t>
            </a:r>
            <a:r>
              <a:rPr dirty="0" sz="2200" spc="-105" b="1">
                <a:latin typeface="Tahoma"/>
                <a:cs typeface="Tahoma"/>
              </a:rPr>
              <a:t>g  </a:t>
            </a:r>
            <a:r>
              <a:rPr dirty="0" sz="2200" spc="-55" b="1">
                <a:latin typeface="Tahoma"/>
                <a:cs typeface="Tahoma"/>
              </a:rPr>
              <a:t>S</a:t>
            </a:r>
            <a:r>
              <a:rPr dirty="0" sz="2200" spc="-50" b="1">
                <a:latin typeface="Tahoma"/>
                <a:cs typeface="Tahoma"/>
              </a:rPr>
              <a:t>u</a:t>
            </a:r>
            <a:r>
              <a:rPr dirty="0" sz="2200" spc="-50" b="1">
                <a:latin typeface="Tahoma"/>
                <a:cs typeface="Tahoma"/>
              </a:rPr>
              <a:t>s</a:t>
            </a:r>
            <a:r>
              <a:rPr dirty="0" sz="2200" spc="-5" b="1">
                <a:latin typeface="Tahoma"/>
                <a:cs typeface="Tahoma"/>
              </a:rPr>
              <a:t>t</a:t>
            </a:r>
            <a:r>
              <a:rPr dirty="0" sz="2200" spc="-80" b="1">
                <a:latin typeface="Tahoma"/>
                <a:cs typeface="Tahoma"/>
              </a:rPr>
              <a:t>a</a:t>
            </a:r>
            <a:r>
              <a:rPr dirty="0" sz="2200" spc="-35" b="1">
                <a:latin typeface="Tahoma"/>
                <a:cs typeface="Tahoma"/>
              </a:rPr>
              <a:t>i</a:t>
            </a:r>
            <a:r>
              <a:rPr dirty="0" sz="2200" spc="-35" b="1">
                <a:latin typeface="Tahoma"/>
                <a:cs typeface="Tahoma"/>
              </a:rPr>
              <a:t>n</a:t>
            </a:r>
            <a:r>
              <a:rPr dirty="0" sz="2200" spc="-80" b="1">
                <a:latin typeface="Tahoma"/>
                <a:cs typeface="Tahoma"/>
              </a:rPr>
              <a:t>a</a:t>
            </a:r>
            <a:r>
              <a:rPr dirty="0" sz="2200" spc="15" b="1">
                <a:latin typeface="Tahoma"/>
                <a:cs typeface="Tahoma"/>
              </a:rPr>
              <a:t>b</a:t>
            </a:r>
            <a:r>
              <a:rPr dirty="0" sz="2200" spc="5" b="1">
                <a:latin typeface="Tahoma"/>
                <a:cs typeface="Tahoma"/>
              </a:rPr>
              <a:t>l</a:t>
            </a:r>
            <a:r>
              <a:rPr dirty="0" sz="2200" spc="-25" b="1">
                <a:latin typeface="Tahoma"/>
                <a:cs typeface="Tahoma"/>
              </a:rPr>
              <a:t>e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spc="-25" b="1">
                <a:latin typeface="Tahoma"/>
                <a:cs typeface="Tahoma"/>
              </a:rPr>
              <a:t>P</a:t>
            </a:r>
            <a:r>
              <a:rPr dirty="0" sz="2200" spc="-30" b="1">
                <a:latin typeface="Tahoma"/>
                <a:cs typeface="Tahoma"/>
              </a:rPr>
              <a:t>e</a:t>
            </a:r>
            <a:r>
              <a:rPr dirty="0" sz="2200" spc="-35" b="1">
                <a:latin typeface="Tahoma"/>
                <a:cs typeface="Tahoma"/>
              </a:rPr>
              <a:t>r</a:t>
            </a:r>
            <a:r>
              <a:rPr dirty="0" sz="2200" spc="5" b="1">
                <a:latin typeface="Tahoma"/>
                <a:cs typeface="Tahoma"/>
              </a:rPr>
              <a:t>f</a:t>
            </a:r>
            <a:r>
              <a:rPr dirty="0" sz="2200" spc="5" b="1">
                <a:latin typeface="Tahoma"/>
                <a:cs typeface="Tahoma"/>
              </a:rPr>
              <a:t>o</a:t>
            </a:r>
            <a:r>
              <a:rPr dirty="0" sz="2200" spc="-35" b="1">
                <a:latin typeface="Tahoma"/>
                <a:cs typeface="Tahoma"/>
              </a:rPr>
              <a:t>r</a:t>
            </a:r>
            <a:r>
              <a:rPr dirty="0" sz="2200" spc="-65" b="1">
                <a:latin typeface="Tahoma"/>
                <a:cs typeface="Tahoma"/>
              </a:rPr>
              <a:t>m</a:t>
            </a:r>
            <a:r>
              <a:rPr dirty="0" sz="2200" spc="-80" b="1">
                <a:latin typeface="Tahoma"/>
                <a:cs typeface="Tahoma"/>
              </a:rPr>
              <a:t>a</a:t>
            </a:r>
            <a:r>
              <a:rPr dirty="0" sz="2200" spc="-35" b="1">
                <a:latin typeface="Tahoma"/>
                <a:cs typeface="Tahoma"/>
              </a:rPr>
              <a:t>n</a:t>
            </a:r>
            <a:r>
              <a:rPr dirty="0" sz="2200" spc="50" b="1">
                <a:latin typeface="Tahoma"/>
                <a:cs typeface="Tahoma"/>
              </a:rPr>
              <a:t>c</a:t>
            </a:r>
            <a:r>
              <a:rPr dirty="0" sz="2200" spc="-25" b="1">
                <a:latin typeface="Tahoma"/>
                <a:cs typeface="Tahoma"/>
              </a:rPr>
              <a:t>e</a:t>
            </a:r>
            <a:r>
              <a:rPr dirty="0" sz="2200" spc="-130" b="1">
                <a:latin typeface="Tahoma"/>
                <a:cs typeface="Tahoma"/>
              </a:rPr>
              <a:t> </a:t>
            </a:r>
            <a:r>
              <a:rPr dirty="0" sz="2200" spc="-15" b="1">
                <a:latin typeface="Tahoma"/>
                <a:cs typeface="Tahoma"/>
              </a:rPr>
              <a:t>G</a:t>
            </a:r>
            <a:r>
              <a:rPr dirty="0" sz="2200" spc="-80" b="1">
                <a:latin typeface="Tahoma"/>
                <a:cs typeface="Tahoma"/>
              </a:rPr>
              <a:t>a</a:t>
            </a:r>
            <a:r>
              <a:rPr dirty="0" sz="2200" spc="-35" b="1">
                <a:latin typeface="Tahoma"/>
                <a:cs typeface="Tahoma"/>
              </a:rPr>
              <a:t>i</a:t>
            </a:r>
            <a:r>
              <a:rPr dirty="0" sz="2200" spc="-35" b="1">
                <a:latin typeface="Tahoma"/>
                <a:cs typeface="Tahoma"/>
              </a:rPr>
              <a:t>n</a:t>
            </a:r>
            <a:r>
              <a:rPr dirty="0" sz="2200" spc="-45" b="1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099" y="632932"/>
            <a:ext cx="6068695" cy="710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0" spc="-10">
                <a:latin typeface="Trebuchet MS"/>
                <a:cs typeface="Trebuchet MS"/>
              </a:rPr>
              <a:t>DATASET</a:t>
            </a:r>
            <a:r>
              <a:rPr dirty="0" sz="4500" spc="-50">
                <a:latin typeface="Trebuchet MS"/>
                <a:cs typeface="Trebuchet MS"/>
              </a:rPr>
              <a:t> </a:t>
            </a:r>
            <a:r>
              <a:rPr dirty="0" sz="4500" spc="-10">
                <a:latin typeface="Trebuchet MS"/>
                <a:cs typeface="Trebuchet MS"/>
              </a:rPr>
              <a:t>DESCRIPTION</a:t>
            </a:r>
            <a:endParaRPr sz="45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3476" y="2391446"/>
            <a:ext cx="114586" cy="1145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57242" y="2157758"/>
            <a:ext cx="4599940" cy="2317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39520" marR="1231900">
              <a:lnSpc>
                <a:spcPct val="117900"/>
              </a:lnSpc>
              <a:spcBef>
                <a:spcPts val="95"/>
              </a:spcBef>
            </a:pPr>
            <a:r>
              <a:rPr dirty="0" sz="2550" spc="-180" b="1">
                <a:latin typeface="Verdana"/>
                <a:cs typeface="Verdana"/>
              </a:rPr>
              <a:t>Data</a:t>
            </a:r>
            <a:r>
              <a:rPr dirty="0" sz="2550" spc="-265" b="1">
                <a:latin typeface="Verdana"/>
                <a:cs typeface="Verdana"/>
              </a:rPr>
              <a:t> </a:t>
            </a:r>
            <a:r>
              <a:rPr dirty="0" sz="2550" spc="-160" b="1">
                <a:latin typeface="Verdana"/>
                <a:cs typeface="Verdana"/>
              </a:rPr>
              <a:t>Sources  </a:t>
            </a:r>
            <a:r>
              <a:rPr dirty="0" sz="2550" spc="-180" b="1">
                <a:latin typeface="Verdana"/>
                <a:cs typeface="Verdana"/>
              </a:rPr>
              <a:t>Data</a:t>
            </a:r>
            <a:r>
              <a:rPr dirty="0" sz="2550" spc="-265" b="1">
                <a:latin typeface="Verdana"/>
                <a:cs typeface="Verdana"/>
              </a:rPr>
              <a:t> </a:t>
            </a:r>
            <a:r>
              <a:rPr dirty="0" sz="2550" spc="-185" b="1">
                <a:latin typeface="Verdana"/>
                <a:cs typeface="Verdana"/>
              </a:rPr>
              <a:t>Types</a:t>
            </a:r>
            <a:endParaRPr sz="2550">
              <a:latin typeface="Verdana"/>
              <a:cs typeface="Verdana"/>
            </a:endParaRPr>
          </a:p>
          <a:p>
            <a:pPr algn="ctr" marL="12700" marR="5080" indent="-635">
              <a:lnSpc>
                <a:spcPct val="117900"/>
              </a:lnSpc>
            </a:pPr>
            <a:r>
              <a:rPr dirty="0" sz="2550" spc="-180" b="1">
                <a:latin typeface="Verdana"/>
                <a:cs typeface="Verdana"/>
              </a:rPr>
              <a:t>Data</a:t>
            </a:r>
            <a:r>
              <a:rPr dirty="0" sz="2550" spc="-265" b="1">
                <a:latin typeface="Verdana"/>
                <a:cs typeface="Verdana"/>
              </a:rPr>
              <a:t> </a:t>
            </a:r>
            <a:r>
              <a:rPr dirty="0" sz="2550" spc="-114" b="1">
                <a:latin typeface="Verdana"/>
                <a:cs typeface="Verdana"/>
              </a:rPr>
              <a:t>Collection</a:t>
            </a:r>
            <a:r>
              <a:rPr dirty="0" sz="2550" spc="-265" b="1">
                <a:latin typeface="Verdana"/>
                <a:cs typeface="Verdana"/>
              </a:rPr>
              <a:t> </a:t>
            </a:r>
            <a:r>
              <a:rPr dirty="0" sz="2550" spc="-130" b="1">
                <a:latin typeface="Verdana"/>
                <a:cs typeface="Verdana"/>
              </a:rPr>
              <a:t>Methods  </a:t>
            </a:r>
            <a:r>
              <a:rPr dirty="0" sz="2550" spc="-180" b="1">
                <a:latin typeface="Verdana"/>
                <a:cs typeface="Verdana"/>
              </a:rPr>
              <a:t>Data</a:t>
            </a:r>
            <a:r>
              <a:rPr dirty="0" sz="2550" spc="-265" b="1">
                <a:latin typeface="Verdana"/>
                <a:cs typeface="Verdana"/>
              </a:rPr>
              <a:t> </a:t>
            </a:r>
            <a:r>
              <a:rPr dirty="0" sz="2550" spc="-150" b="1">
                <a:latin typeface="Verdana"/>
                <a:cs typeface="Verdana"/>
              </a:rPr>
              <a:t>Scope</a:t>
            </a:r>
            <a:r>
              <a:rPr dirty="0" sz="2550" spc="-265" b="1">
                <a:latin typeface="Verdana"/>
                <a:cs typeface="Verdana"/>
              </a:rPr>
              <a:t> </a:t>
            </a:r>
            <a:r>
              <a:rPr dirty="0" sz="2550" spc="-185" b="1">
                <a:latin typeface="Verdana"/>
                <a:cs typeface="Verdana"/>
              </a:rPr>
              <a:t>and</a:t>
            </a:r>
            <a:r>
              <a:rPr dirty="0" sz="2550" spc="-265" b="1">
                <a:latin typeface="Verdana"/>
                <a:cs typeface="Verdana"/>
              </a:rPr>
              <a:t> </a:t>
            </a:r>
            <a:r>
              <a:rPr dirty="0" sz="2550" spc="-170" b="1">
                <a:latin typeface="Verdana"/>
                <a:cs typeface="Verdana"/>
              </a:rPr>
              <a:t>Coverage  </a:t>
            </a:r>
            <a:r>
              <a:rPr dirty="0" sz="2550" spc="-180" b="1">
                <a:latin typeface="Verdana"/>
                <a:cs typeface="Verdana"/>
              </a:rPr>
              <a:t>Data</a:t>
            </a:r>
            <a:r>
              <a:rPr dirty="0" sz="2550" spc="-265" b="1">
                <a:latin typeface="Verdana"/>
                <a:cs typeface="Verdana"/>
              </a:rPr>
              <a:t> </a:t>
            </a:r>
            <a:r>
              <a:rPr dirty="0" sz="2550" spc="-155" b="1">
                <a:latin typeface="Verdana"/>
                <a:cs typeface="Verdana"/>
              </a:rPr>
              <a:t>Quality</a:t>
            </a:r>
            <a:r>
              <a:rPr dirty="0" sz="2550" spc="-265" b="1">
                <a:latin typeface="Verdana"/>
                <a:cs typeface="Verdana"/>
              </a:rPr>
              <a:t> </a:t>
            </a:r>
            <a:r>
              <a:rPr dirty="0" sz="2550" spc="-185" b="1">
                <a:latin typeface="Verdana"/>
                <a:cs typeface="Verdana"/>
              </a:rPr>
              <a:t>and</a:t>
            </a:r>
            <a:r>
              <a:rPr dirty="0" sz="2550" spc="-265" b="1">
                <a:latin typeface="Verdana"/>
                <a:cs typeface="Verdana"/>
              </a:rPr>
              <a:t> </a:t>
            </a:r>
            <a:r>
              <a:rPr dirty="0" sz="2550" spc="-165" b="1">
                <a:latin typeface="Verdana"/>
                <a:cs typeface="Verdana"/>
              </a:rPr>
              <a:t>Limitations</a:t>
            </a:r>
            <a:endParaRPr sz="25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3476" y="2849793"/>
            <a:ext cx="114586" cy="1145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3476" y="3308139"/>
            <a:ext cx="114586" cy="1145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3476" y="3766486"/>
            <a:ext cx="114586" cy="1145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3476" y="4224833"/>
            <a:ext cx="114586" cy="1145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5"/>
            <a:ext cx="2466974" cy="34194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0413" y="6462143"/>
            <a:ext cx="1688464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5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-3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spc="10" b="1">
                <a:solidFill>
                  <a:srgbClr val="2D82C2"/>
                </a:solidFill>
                <a:latin typeface="Trebuchet MS"/>
                <a:cs typeface="Trebuchet MS"/>
              </a:rPr>
              <a:t>AnnualReview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1256" y="6456427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D936A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0413" y="630288"/>
            <a:ext cx="760095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latin typeface="Trebuchet MS"/>
                <a:cs typeface="Trebuchet MS"/>
              </a:rPr>
              <a:t>THE</a:t>
            </a:r>
            <a:r>
              <a:rPr dirty="0" sz="4250" spc="5">
                <a:latin typeface="Trebuchet MS"/>
                <a:cs typeface="Trebuchet MS"/>
              </a:rPr>
              <a:t> </a:t>
            </a:r>
            <a:r>
              <a:rPr dirty="0" sz="4250" spc="15">
                <a:latin typeface="Trebuchet MS"/>
                <a:cs typeface="Trebuchet MS"/>
              </a:rPr>
              <a:t>"WOW"</a:t>
            </a:r>
            <a:r>
              <a:rPr dirty="0" sz="4250" spc="10">
                <a:latin typeface="Trebuchet MS"/>
                <a:cs typeface="Trebuchet MS"/>
              </a:rPr>
              <a:t> IN</a:t>
            </a:r>
            <a:r>
              <a:rPr dirty="0" sz="4250" spc="5">
                <a:latin typeface="Trebuchet MS"/>
                <a:cs typeface="Trebuchet MS"/>
              </a:rPr>
              <a:t> </a:t>
            </a:r>
            <a:r>
              <a:rPr dirty="0" sz="4250" spc="15">
                <a:latin typeface="Trebuchet MS"/>
                <a:cs typeface="Trebuchet MS"/>
              </a:rPr>
              <a:t>OUR</a:t>
            </a:r>
            <a:r>
              <a:rPr dirty="0" sz="4250" spc="10">
                <a:latin typeface="Trebuchet MS"/>
                <a:cs typeface="Trebuchet MS"/>
              </a:rPr>
              <a:t> </a:t>
            </a:r>
            <a:r>
              <a:rPr dirty="0" sz="4250" spc="15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2320" y="2457335"/>
            <a:ext cx="118944" cy="1189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16982" y="2215242"/>
            <a:ext cx="4451985" cy="2404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17800"/>
              </a:lnSpc>
              <a:spcBef>
                <a:spcPts val="95"/>
              </a:spcBef>
            </a:pPr>
            <a:r>
              <a:rPr dirty="0" sz="2650" spc="-215" b="1">
                <a:latin typeface="Verdana"/>
                <a:cs typeface="Verdana"/>
              </a:rPr>
              <a:t>Innovative</a:t>
            </a:r>
            <a:r>
              <a:rPr dirty="0" sz="2650" spc="-275" b="1">
                <a:latin typeface="Verdana"/>
                <a:cs typeface="Verdana"/>
              </a:rPr>
              <a:t> </a:t>
            </a:r>
            <a:r>
              <a:rPr dirty="0" sz="2650" spc="-150" b="1">
                <a:latin typeface="Verdana"/>
                <a:cs typeface="Verdana"/>
              </a:rPr>
              <a:t>Approach  </a:t>
            </a:r>
            <a:r>
              <a:rPr dirty="0" sz="2650" spc="-175" b="1">
                <a:latin typeface="Verdana"/>
                <a:cs typeface="Verdana"/>
              </a:rPr>
              <a:t>Significant</a:t>
            </a:r>
            <a:r>
              <a:rPr dirty="0" sz="2650" spc="-275" b="1">
                <a:latin typeface="Verdana"/>
                <a:cs typeface="Verdana"/>
              </a:rPr>
              <a:t> </a:t>
            </a:r>
            <a:r>
              <a:rPr dirty="0" sz="2650" spc="-210" b="1">
                <a:latin typeface="Verdana"/>
                <a:cs typeface="Verdana"/>
              </a:rPr>
              <a:t>Impact  </a:t>
            </a:r>
            <a:r>
              <a:rPr dirty="0" sz="2650" spc="-180" b="1">
                <a:latin typeface="Verdana"/>
                <a:cs typeface="Verdana"/>
              </a:rPr>
              <a:t>Enhanced</a:t>
            </a:r>
            <a:r>
              <a:rPr dirty="0" sz="2650" spc="-275" b="1">
                <a:latin typeface="Verdana"/>
                <a:cs typeface="Verdana"/>
              </a:rPr>
              <a:t> </a:t>
            </a:r>
            <a:r>
              <a:rPr dirty="0" sz="2650" spc="-190" b="1">
                <a:latin typeface="Verdana"/>
                <a:cs typeface="Verdana"/>
              </a:rPr>
              <a:t>User</a:t>
            </a:r>
            <a:r>
              <a:rPr dirty="0" sz="2650" spc="-275" b="1">
                <a:latin typeface="Verdana"/>
                <a:cs typeface="Verdana"/>
              </a:rPr>
              <a:t> </a:t>
            </a:r>
            <a:r>
              <a:rPr dirty="0" sz="2650" spc="-175" b="1">
                <a:latin typeface="Verdana"/>
                <a:cs typeface="Verdana"/>
              </a:rPr>
              <a:t>Experience  </a:t>
            </a:r>
            <a:r>
              <a:rPr dirty="0" sz="2650" spc="-185" b="1">
                <a:latin typeface="Verdana"/>
                <a:cs typeface="Verdana"/>
              </a:rPr>
              <a:t>Data-Driven</a:t>
            </a:r>
            <a:r>
              <a:rPr dirty="0" sz="2650" spc="-275" b="1">
                <a:latin typeface="Verdana"/>
                <a:cs typeface="Verdana"/>
              </a:rPr>
              <a:t> </a:t>
            </a:r>
            <a:r>
              <a:rPr dirty="0" sz="2650" spc="-235" b="1">
                <a:latin typeface="Verdana"/>
                <a:cs typeface="Verdana"/>
              </a:rPr>
              <a:t>Insights  </a:t>
            </a:r>
            <a:r>
              <a:rPr dirty="0" sz="2650" spc="-150" b="1">
                <a:latin typeface="Verdana"/>
                <a:cs typeface="Verdana"/>
              </a:rPr>
              <a:t>Scalability</a:t>
            </a:r>
            <a:r>
              <a:rPr dirty="0" sz="2650" spc="-275" b="1">
                <a:latin typeface="Verdana"/>
                <a:cs typeface="Verdana"/>
              </a:rPr>
              <a:t> </a:t>
            </a:r>
            <a:r>
              <a:rPr dirty="0" sz="2650" spc="-195" b="1">
                <a:latin typeface="Verdana"/>
                <a:cs typeface="Verdana"/>
              </a:rPr>
              <a:t>and</a:t>
            </a:r>
            <a:r>
              <a:rPr dirty="0" sz="2650" spc="-275" b="1">
                <a:latin typeface="Verdana"/>
                <a:cs typeface="Verdana"/>
              </a:rPr>
              <a:t> </a:t>
            </a:r>
            <a:r>
              <a:rPr dirty="0" sz="2650" spc="-155" b="1">
                <a:latin typeface="Verdana"/>
                <a:cs typeface="Verdana"/>
              </a:rPr>
              <a:t>Flexibility</a:t>
            </a:r>
            <a:endParaRPr sz="26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2320" y="2933114"/>
            <a:ext cx="118944" cy="11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2320" y="3408893"/>
            <a:ext cx="118944" cy="11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2320" y="3884672"/>
            <a:ext cx="118944" cy="11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2320" y="4360451"/>
            <a:ext cx="118944" cy="1189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Krithii Thv</dc:creator>
  <cp:keywords>DAGQQi_bShk,BAGOcGaCHOg</cp:keywords>
  <dc:title>Employee_Data_Analysis_2 (3).pdf</dc:title>
  <dcterms:created xsi:type="dcterms:W3CDTF">2024-09-09T15:40:51Z</dcterms:created>
  <dcterms:modified xsi:type="dcterms:W3CDTF">2024-09-09T15:40:51Z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2024-09-09T00:00:00Z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2024-09-09T00:00:00Z</vt:filetime>
  </property>
</Properties>
</file>