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E.KRITHIKA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I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312213514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,unm</a:t>
            </a:r>
            <a:r>
              <a:rPr lang="en-I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1455312213514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436F914D60EEE39BC79462B3DDA0A763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Guest User</cp:lastModifiedBy>
  <cp:revision>6</cp:revision>
  <dcterms:created xsi:type="dcterms:W3CDTF">2024-03-29T15:07:22Z</dcterms:created>
  <dcterms:modified xsi:type="dcterms:W3CDTF">2024-09-10T06:10:41Z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