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</p:sldIdLst>
  <p:sldSz cx="9144000" cy="6858000" type="screen4x3"/>
  <p:notesSz cx="6858000" cy="9144000"/>
  <p:defaultTextStyle>
    <a:defPPr>
      <a:defRPr lang="ta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2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825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82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2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2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30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3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18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619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620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21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622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623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24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625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626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8627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628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629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48630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1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2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3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4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5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6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7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8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9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40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41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42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43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44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45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46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47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48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49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50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51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8652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53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54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5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D9929E8-ED15-497E-850B-F00105F7B7CC}" type="datetimeFigureOut">
              <a:rPr lang="ta-IN" smtClean="0"/>
              <a:t>11-09-2024</a:t>
            </a:fld>
            <a:endParaRPr lang="ta-IN"/>
          </a:p>
        </p:txBody>
      </p:sp>
      <p:sp>
        <p:nvSpPr>
          <p:cNvPr id="1048657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5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ta-IN"/>
          </a:p>
        </p:txBody>
      </p:sp>
      <p:sp>
        <p:nvSpPr>
          <p:cNvPr id="104865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  <p:sp>
        <p:nvSpPr>
          <p:cNvPr id="1048660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5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t>11-09-2024</a:t>
            </a:fld>
            <a:endParaRPr lang="ta-IN"/>
          </a:p>
        </p:txBody>
      </p:sp>
      <p:sp>
        <p:nvSpPr>
          <p:cNvPr id="10487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487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0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t>11-09-2024</a:t>
            </a:fld>
            <a:endParaRPr lang="ta-IN"/>
          </a:p>
        </p:txBody>
      </p:sp>
      <p:sp>
        <p:nvSpPr>
          <p:cNvPr id="10487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487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6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6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t>11-09-2024</a:t>
            </a:fld>
            <a:endParaRPr lang="ta-IN"/>
          </a:p>
        </p:txBody>
      </p:sp>
      <p:sp>
        <p:nvSpPr>
          <p:cNvPr id="10486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486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58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t>11-09-2024</a:t>
            </a:fld>
            <a:endParaRPr lang="ta-IN"/>
          </a:p>
        </p:txBody>
      </p:sp>
      <p:sp>
        <p:nvSpPr>
          <p:cNvPr id="10487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487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6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t>11-09-2024</a:t>
            </a:fld>
            <a:endParaRPr lang="ta-IN"/>
          </a:p>
        </p:txBody>
      </p:sp>
      <p:sp>
        <p:nvSpPr>
          <p:cNvPr id="104876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4876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  <p:sp>
        <p:nvSpPr>
          <p:cNvPr id="1048766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67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69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0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7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2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7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t>11-09-2024</a:t>
            </a:fld>
            <a:endParaRPr lang="ta-IN"/>
          </a:p>
        </p:txBody>
      </p:sp>
      <p:sp>
        <p:nvSpPr>
          <p:cNvPr id="104877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4877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0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t>11-09-2024</a:t>
            </a:fld>
            <a:endParaRPr lang="ta-IN"/>
          </a:p>
        </p:txBody>
      </p:sp>
      <p:sp>
        <p:nvSpPr>
          <p:cNvPr id="104870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4870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t>11-09-2024</a:t>
            </a:fld>
            <a:endParaRPr lang="ta-IN"/>
          </a:p>
        </p:txBody>
      </p:sp>
      <p:sp>
        <p:nvSpPr>
          <p:cNvPr id="104877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4877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72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3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79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80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81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82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83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84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85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86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87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8788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789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790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48791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92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93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94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95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96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97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98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99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00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01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02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03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04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05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06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07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08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09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10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11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12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8813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814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81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t>11-09-2024</a:t>
            </a:fld>
            <a:endParaRPr lang="ta-IN"/>
          </a:p>
        </p:txBody>
      </p:sp>
      <p:sp>
        <p:nvSpPr>
          <p:cNvPr id="10488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  <p:sp>
        <p:nvSpPr>
          <p:cNvPr id="1048817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818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819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8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ta-IN"/>
          </a:p>
        </p:txBody>
      </p:sp>
      <p:sp>
        <p:nvSpPr>
          <p:cNvPr id="1048821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822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61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6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08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09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10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11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12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13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14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15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16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8717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718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719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48720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21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22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23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24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25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26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27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28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29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30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31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32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33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34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35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36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37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38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39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40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41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8742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43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44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4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46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47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748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t>11-09-2024</a:t>
            </a:fld>
            <a:endParaRPr lang="ta-IN"/>
          </a:p>
        </p:txBody>
      </p:sp>
      <p:sp>
        <p:nvSpPr>
          <p:cNvPr id="104875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ta-IN"/>
          </a:p>
        </p:txBody>
      </p:sp>
      <p:sp>
        <p:nvSpPr>
          <p:cNvPr id="104875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1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4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576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577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578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579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580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581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582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583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584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8585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586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587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48588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89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0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1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2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3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4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5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6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7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8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9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0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1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2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3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4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5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6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7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8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9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8610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11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12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13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D9929E8-ED15-497E-850B-F00105F7B7CC}" type="datetimeFigureOut">
              <a:rPr lang="ta-IN" smtClean="0"/>
              <a:t>11-09-2024</a:t>
            </a:fld>
            <a:endParaRPr lang="ta-I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ta-I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ctrTitle"/>
          </p:nvPr>
        </p:nvSpPr>
        <p:spPr>
          <a:xfrm>
            <a:off x="304800" y="1143001"/>
            <a:ext cx="8153400" cy="5334000"/>
          </a:xfrm>
        </p:spPr>
        <p:txBody>
          <a:bodyPr/>
          <a:lstStyle/>
          <a:p>
            <a:endParaRPr lang="ta-IN" dirty="0"/>
          </a:p>
        </p:txBody>
      </p:sp>
      <p:sp>
        <p:nvSpPr>
          <p:cNvPr id="1048662" name="Subtitle 2"/>
          <p:cNvSpPr>
            <a:spLocks noGrp="1"/>
          </p:cNvSpPr>
          <p:nvPr>
            <p:ph type="subTitle" idx="1"/>
          </p:nvPr>
        </p:nvSpPr>
        <p:spPr>
          <a:xfrm>
            <a:off x="228600" y="990600"/>
            <a:ext cx="8229600" cy="54864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Bahnschrift Condensed" pitchFamily="34" charset="0"/>
              </a:rPr>
              <a:t>Employee Data Analysis Using Excel</a:t>
            </a:r>
          </a:p>
          <a:p>
            <a:pPr algn="ctr"/>
            <a:endParaRPr lang="en-US" sz="4000" dirty="0">
              <a:solidFill>
                <a:srgbClr val="FF0000"/>
              </a:solidFill>
              <a:latin typeface="Bahnschrift Condensed" pitchFamily="34" charset="0"/>
            </a:endParaRPr>
          </a:p>
          <a:p>
            <a:pPr algn="ctr"/>
            <a:r>
              <a:rPr lang="en-US" sz="4000" dirty="0">
                <a:solidFill>
                  <a:srgbClr val="FF0000"/>
                </a:solidFill>
                <a:latin typeface="Bahnschrift Condensed" pitchFamily="34" charset="0"/>
              </a:rPr>
              <a:t> </a:t>
            </a:r>
            <a:endParaRPr lang="en-US" sz="4000" b="1" dirty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Bahnschrift SemiCondensed" pitchFamily="34" charset="0"/>
              </a:rPr>
              <a:t>NAME                     :  </a:t>
            </a:r>
            <a:r>
              <a:rPr lang="en-IN" sz="2400" b="1" dirty="0">
                <a:solidFill>
                  <a:schemeClr val="tx1"/>
                </a:solidFill>
                <a:latin typeface="Bahnschrift SemiCondensed" pitchFamily="34" charset="0"/>
              </a:rPr>
              <a:t>PADMAPRIYA .P</a:t>
            </a:r>
            <a:r>
              <a:rPr lang="en-US" sz="2400" b="1" dirty="0">
                <a:solidFill>
                  <a:schemeClr val="tx1"/>
                </a:solidFill>
                <a:latin typeface="Bahnschrift SemiCondensed" pitchFamily="34" charset="0"/>
              </a:rPr>
              <a:t>	</a:t>
            </a:r>
            <a:r>
              <a:rPr lang="en-US" sz="2800" b="1" dirty="0">
                <a:solidFill>
                  <a:schemeClr val="tx1"/>
                </a:solidFill>
                <a:latin typeface="Bahnschrift SemiCondensed" pitchFamily="34" charset="0"/>
              </a:rPr>
              <a:t>      </a:t>
            </a:r>
          </a:p>
          <a:p>
            <a:pPr algn="l"/>
            <a:r>
              <a:rPr lang="en-US" sz="2800" b="1" dirty="0">
                <a:solidFill>
                  <a:schemeClr val="tx1"/>
                </a:solidFill>
                <a:latin typeface="Bahnschrift SemiCondensed" pitchFamily="34" charset="0"/>
              </a:rPr>
              <a:t>RIGISTER NO     :   3122052</a:t>
            </a:r>
            <a:r>
              <a:rPr lang="en-IN" sz="2800" b="1" dirty="0">
                <a:solidFill>
                  <a:schemeClr val="tx1"/>
                </a:solidFill>
                <a:latin typeface="Bahnschrift SemiCondensed" pitchFamily="34" charset="0"/>
              </a:rPr>
              <a:t>67</a:t>
            </a:r>
          </a:p>
          <a:p>
            <a:pPr algn="l"/>
            <a:endParaRPr lang="en-US" sz="2400" b="1" dirty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r>
              <a:rPr lang="en-US" sz="2800" b="1" dirty="0">
                <a:solidFill>
                  <a:schemeClr val="tx1"/>
                </a:solidFill>
                <a:latin typeface="Bahnschrift SemiCondensed" pitchFamily="34" charset="0"/>
              </a:rPr>
              <a:t>DEPARTMENT    :   B.com(G)	</a:t>
            </a:r>
          </a:p>
          <a:p>
            <a:pPr algn="l"/>
            <a:r>
              <a:rPr lang="en-US" sz="2800" b="1" dirty="0">
                <a:solidFill>
                  <a:schemeClr val="tx1"/>
                </a:solidFill>
                <a:latin typeface="Bahnschrift SemiCondensed" pitchFamily="34" charset="0"/>
              </a:rPr>
              <a:t>COLLEGE           :    Pattammal Alagesan College Arts @ Science.    	</a:t>
            </a:r>
            <a:r>
              <a:rPr lang="en-US" sz="2400" b="1" dirty="0">
                <a:solidFill>
                  <a:schemeClr val="tx1"/>
                </a:solidFill>
                <a:latin typeface="Bahnschrift SemiCondensed" pitchFamily="34" charset="0"/>
              </a:rPr>
              <a:t> </a:t>
            </a:r>
          </a:p>
          <a:p>
            <a:pPr algn="l"/>
            <a:endParaRPr lang="en-US" sz="2400" b="1" dirty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endParaRPr lang="en-US" sz="2800" b="1" dirty="0">
              <a:solidFill>
                <a:schemeClr val="tx1"/>
              </a:solidFill>
              <a:latin typeface="Bahnschrift SemiCondensed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DATASET DESCRIPTION </a:t>
            </a:r>
            <a:endParaRPr lang="ta-IN" dirty="0"/>
          </a:p>
        </p:txBody>
      </p:sp>
      <p:sp>
        <p:nvSpPr>
          <p:cNvPr id="104868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dirty="0">
              <a:latin typeface="Baskerville Old Face" pitchFamily="18" charset="0"/>
            </a:endParaRPr>
          </a:p>
          <a:p>
            <a:r>
              <a:rPr lang="en-US" sz="7200" b="1" dirty="0">
                <a:latin typeface="Baskerville Old Face" pitchFamily="18" charset="0"/>
              </a:rPr>
              <a:t>  Employee dataset- KAGGLE </a:t>
            </a:r>
          </a:p>
          <a:p>
            <a:r>
              <a:rPr lang="en-US" sz="7200" b="1" dirty="0">
                <a:latin typeface="Baskerville Old Face" pitchFamily="18" charset="0"/>
              </a:rPr>
              <a:t>  26 Features </a:t>
            </a:r>
          </a:p>
          <a:p>
            <a:r>
              <a:rPr lang="en-US" sz="7200" b="1" dirty="0">
                <a:latin typeface="Baskerville Old Face" pitchFamily="18" charset="0"/>
              </a:rPr>
              <a:t>  9 Features </a:t>
            </a:r>
          </a:p>
          <a:p>
            <a:pPr marL="109728" indent="0">
              <a:buNone/>
            </a:pPr>
            <a:endParaRPr lang="en-US" sz="7200" b="1" dirty="0">
              <a:latin typeface="Baskerville Old Face" pitchFamily="18" charset="0"/>
            </a:endParaRP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>
                <a:latin typeface="Baskerville Old Face" pitchFamily="18" charset="0"/>
              </a:rPr>
              <a:t>	Employee ID – NUM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>
                <a:latin typeface="Baskerville Old Face" pitchFamily="18" charset="0"/>
              </a:rPr>
              <a:t>	Name – Text 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>
                <a:latin typeface="Baskerville Old Face" pitchFamily="18" charset="0"/>
              </a:rPr>
              <a:t>	Employee Type 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>
                <a:latin typeface="Baskerville Old Face" pitchFamily="18" charset="0"/>
              </a:rPr>
              <a:t>	Performance Level 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>
                <a:latin typeface="Baskerville Old Face" pitchFamily="18" charset="0"/>
              </a:rPr>
              <a:t>	Gender- Male, Female 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>
                <a:latin typeface="Baskerville Old Face" pitchFamily="18" charset="0"/>
              </a:rPr>
              <a:t>	Employee Rating – NUM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>
                <a:latin typeface="Baskerville Old Face" pitchFamily="18" charset="0"/>
              </a:rPr>
              <a:t>	Business Unit 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>
                <a:latin typeface="Baskerville Old Face" pitchFamily="18" charset="0"/>
              </a:rPr>
              <a:t>	Employee Status </a:t>
            </a:r>
            <a:endParaRPr lang="ta-IN" sz="7200" b="1" dirty="0">
              <a:latin typeface="Baskerville Old Face" pitchFamily="18" charset="0"/>
            </a:endParaRPr>
          </a:p>
          <a:p>
            <a:endParaRPr lang="ta-I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0000"/>
                </a:solidFill>
                <a:latin typeface="Bahnschrift Condensed" pitchFamily="34" charset="0"/>
              </a:rPr>
              <a:t>THE “WOW” IN OUR SOLUTION </a:t>
            </a:r>
            <a:endParaRPr lang="ta-IN" sz="3200" dirty="0"/>
          </a:p>
        </p:txBody>
      </p:sp>
      <p:sp>
        <p:nvSpPr>
          <p:cNvPr id="10486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09728" indent="0">
              <a:buNone/>
            </a:pPr>
            <a:endParaRPr lang="en-US" dirty="0"/>
          </a:p>
          <a:p>
            <a:endParaRPr lang="en-US" dirty="0"/>
          </a:p>
          <a:p>
            <a:pPr lvl="1">
              <a:buFont typeface="Wingdings" pitchFamily="2" charset="2"/>
              <a:buChar char="v"/>
            </a:pPr>
            <a:endParaRPr lang="en-US" sz="2400" b="1" dirty="0">
              <a:solidFill>
                <a:schemeClr val="tx1"/>
              </a:solidFill>
              <a:latin typeface="Baskerville Old Face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Baskerville Old Face" pitchFamily="18" charset="0"/>
              </a:rPr>
              <a:t> Performance level==IFS(Z4&gt;5,”VERY HIGH”, </a:t>
            </a:r>
          </a:p>
          <a:p>
            <a:pPr marL="393192" lvl="1" indent="0">
              <a:buNone/>
            </a:pPr>
            <a:r>
              <a:rPr lang="en-US" sz="2400" b="1" dirty="0">
                <a:solidFill>
                  <a:schemeClr val="tx1"/>
                </a:solidFill>
                <a:latin typeface="Baskerville Old Face" pitchFamily="18" charset="0"/>
              </a:rPr>
              <a:t>	Z4&gt;=4,”HIGH”,Z4&gt;=3,”MED”,TRUE,”LOW”)</a:t>
            </a:r>
          </a:p>
        </p:txBody>
      </p:sp>
      <p:pic>
        <p:nvPicPr>
          <p:cNvPr id="2097155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438400"/>
            <a:ext cx="4210050" cy="173627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Light" pitchFamily="34" charset="0"/>
              </a:rPr>
              <a:t>MODELLING</a:t>
            </a:r>
            <a:endParaRPr lang="ta-IN" dirty="0"/>
          </a:p>
        </p:txBody>
      </p:sp>
      <p:sp>
        <p:nvSpPr>
          <p:cNvPr id="104868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en-US" b="1" dirty="0">
              <a:latin typeface="Baskerville Old Face" pitchFamily="18" charset="0"/>
            </a:endParaRPr>
          </a:p>
          <a:p>
            <a:pPr marL="109728" indent="0">
              <a:buNone/>
            </a:pPr>
            <a:r>
              <a:rPr lang="en-US" b="1" dirty="0">
                <a:latin typeface="Baskerville Old Face" pitchFamily="18" charset="0"/>
              </a:rPr>
              <a:t>Data Collection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Kaggale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Search employment performance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Then download employee data</a:t>
            </a:r>
          </a:p>
          <a:p>
            <a:pPr marL="109728" indent="0">
              <a:buNone/>
            </a:pPr>
            <a:r>
              <a:rPr lang="en-US" b="1" dirty="0">
                <a:latin typeface="Baskerville Old Face" pitchFamily="18" charset="0"/>
              </a:rPr>
              <a:t>Feature Collection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Feature Identify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Color filled blank Values </a:t>
            </a:r>
          </a:p>
          <a:p>
            <a:pPr marL="109728" indent="0">
              <a:buNone/>
            </a:pPr>
            <a:r>
              <a:rPr lang="en-US" b="1" dirty="0">
                <a:latin typeface="Baskerville Old Face" pitchFamily="18" charset="0"/>
              </a:rPr>
              <a:t>Data Cleaning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Missing Values Identify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Missing Values Filter out </a:t>
            </a:r>
            <a:r>
              <a:rPr lang="en-US" dirty="0"/>
              <a:t>	</a:t>
            </a:r>
            <a:endParaRPr lang="ta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486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109728" indent="0">
              <a:buNone/>
            </a:pPr>
            <a:r>
              <a:rPr lang="en-US" b="1" dirty="0">
                <a:latin typeface="Baskerville Old Face" pitchFamily="18" charset="0"/>
              </a:rPr>
              <a:t>Summary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Open pivot table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Drag rows, cols, filters, values respectively    Business   	Unit, performance level, Gender Code, count of first     	name.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Remove the blank Option.</a:t>
            </a:r>
          </a:p>
          <a:p>
            <a:pPr marL="109728" indent="0">
              <a:buNone/>
            </a:pPr>
            <a:r>
              <a:rPr lang="en-US" b="1" dirty="0">
                <a:latin typeface="Baskerville Old Face" pitchFamily="18" charset="0"/>
              </a:rPr>
              <a:t>           Visulazation.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Put recommended Graph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Filter Out the linear and exponential features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To get pie chart for our reference. </a:t>
            </a:r>
            <a:endParaRPr lang="ta-IN" b="1" dirty="0">
              <a:latin typeface="Baskerville Old Face" pitchFamily="18" charset="0"/>
            </a:endParaRPr>
          </a:p>
          <a:p>
            <a:endParaRPr lang="ta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Bahnschrift Light" pitchFamily="34" charset="0"/>
              </a:rPr>
              <a:t>RESULTS AND DISCUSSION </a:t>
            </a:r>
            <a:endParaRPr lang="ta-IN" sz="3600" b="1" dirty="0"/>
          </a:p>
        </p:txBody>
      </p:sp>
      <p:sp>
        <p:nvSpPr>
          <p:cNvPr id="104869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ta-IN" dirty="0"/>
          </a:p>
        </p:txBody>
      </p:sp>
      <p:pic>
        <p:nvPicPr>
          <p:cNvPr id="209715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438400"/>
            <a:ext cx="6781800" cy="37338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486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ta-IN" dirty="0"/>
          </a:p>
        </p:txBody>
      </p:sp>
      <p:pic>
        <p:nvPicPr>
          <p:cNvPr id="209715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362200"/>
            <a:ext cx="5340350" cy="388620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CONCLUSION</a:t>
            </a:r>
            <a:endParaRPr lang="ta-IN" b="1" dirty="0"/>
          </a:p>
        </p:txBody>
      </p:sp>
      <p:sp>
        <p:nvSpPr>
          <p:cNvPr id="104869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algn="just"/>
            <a:r>
              <a:rPr lang="en-US" sz="2800" b="1" dirty="0">
                <a:latin typeface="Baskerville Old Face" pitchFamily="18" charset="0"/>
              </a:rPr>
              <a:t>   Our Employee performance analysis solution Using Excel provides a comprehensive and user-friendly tool for HR managers and leaders to analyze and visualize employee performance data. By leveraging Excel’s powerful features, including conditional formatting, filtering, formulas, pivot tables, and data visualization</a:t>
            </a:r>
            <a:endParaRPr lang="ta-IN" sz="2800" dirty="0"/>
          </a:p>
        </p:txBody>
      </p:sp>
      <p:sp>
        <p:nvSpPr>
          <p:cNvPr id="1048698" name="5-Point Star 3"/>
          <p:cNvSpPr/>
          <p:nvPr/>
        </p:nvSpPr>
        <p:spPr>
          <a:xfrm>
            <a:off x="4429124" y="1285860"/>
            <a:ext cx="762000" cy="762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a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Project title </a:t>
            </a:r>
            <a:endParaRPr lang="ta-IN" dirty="0">
              <a:solidFill>
                <a:srgbClr val="FF0000"/>
              </a:solidFill>
            </a:endParaRPr>
          </a:p>
        </p:txBody>
      </p:sp>
      <p:sp>
        <p:nvSpPr>
          <p:cNvPr id="104866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dirty="0"/>
              <a:t>Employee Performance Analysis Using Excel </a:t>
            </a:r>
          </a:p>
          <a:p>
            <a:pPr marL="0" indent="0">
              <a:buNone/>
            </a:pPr>
            <a:endParaRPr lang="ta-IN" sz="3600" dirty="0"/>
          </a:p>
        </p:txBody>
      </p:sp>
      <p:pic>
        <p:nvPicPr>
          <p:cNvPr id="2097152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3600" y="4010722"/>
            <a:ext cx="2590800" cy="208527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AGENDA </a:t>
            </a:r>
            <a:endParaRPr lang="ta-IN" dirty="0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endParaRPr lang="en-US" dirty="0"/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Problem Statement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Project Overview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End Users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Our Solution and Proposition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Dataset Description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Modelling Approach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Results and Discussion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Conclusion </a:t>
            </a:r>
          </a:p>
        </p:txBody>
      </p:sp>
      <p:pic>
        <p:nvPicPr>
          <p:cNvPr id="209715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143000"/>
            <a:ext cx="3047999" cy="25940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PROBLEM STATEMENT </a:t>
            </a:r>
            <a:endParaRPr lang="ta-IN" dirty="0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3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sz="1700" b="1" dirty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Track employee performance rating overtime </a:t>
            </a:r>
          </a:p>
          <a:p>
            <a:pPr lvl="1">
              <a:buFont typeface="Wingdings" pitchFamily="2" charset="2"/>
              <a:buChar char="§"/>
            </a:pPr>
            <a:r>
              <a:rPr lang="en-US" sz="1700" b="1" dirty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Identify top performers and underperformers </a:t>
            </a:r>
          </a:p>
          <a:p>
            <a:pPr lvl="1">
              <a:buFont typeface="Wingdings" pitchFamily="2" charset="2"/>
              <a:buChar char="§"/>
            </a:pPr>
            <a:r>
              <a:rPr lang="en-US" sz="1700" b="1" dirty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Analyze performance by department, job role, and other      		categories </a:t>
            </a:r>
          </a:p>
          <a:p>
            <a:pPr lvl="1">
              <a:buFont typeface="Wingdings" pitchFamily="2" charset="2"/>
              <a:buChar char="§"/>
            </a:pPr>
            <a:r>
              <a:rPr lang="en-US" sz="1700" b="1" dirty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Visualize trends and correlations in performance data </a:t>
            </a:r>
          </a:p>
          <a:p>
            <a:pPr lvl="1">
              <a:buFont typeface="Wingdings" pitchFamily="2" charset="2"/>
              <a:buChar char="§"/>
            </a:pPr>
            <a:r>
              <a:rPr lang="en-US" sz="1700" b="1" dirty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Enable filtering and drill-down capabilities for in-depth analysis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PROJECT</a:t>
            </a:r>
            <a:r>
              <a:rPr lang="en-US" dirty="0">
                <a:latin typeface="Bahnschrift Condensed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OVERVIEW</a:t>
            </a:r>
            <a:r>
              <a:rPr lang="en-US" dirty="0">
                <a:latin typeface="Bahnschrift Condensed" pitchFamily="34" charset="0"/>
              </a:rPr>
              <a:t> </a:t>
            </a:r>
            <a:endParaRPr lang="ta-IN" dirty="0">
              <a:latin typeface="Bahnschrift Condensed" pitchFamily="34" charset="0"/>
            </a:endParaRPr>
          </a:p>
        </p:txBody>
      </p:sp>
      <p:sp>
        <p:nvSpPr>
          <p:cNvPr id="1048675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pPr marL="109728" indent="0" algn="just">
              <a:buNone/>
            </a:pPr>
            <a:r>
              <a:rPr lang="en-US" dirty="0"/>
              <a:t>	</a:t>
            </a:r>
            <a:r>
              <a:rPr lang="en-US" sz="2400" b="1" dirty="0">
                <a:latin typeface="Baskerville Old Face" pitchFamily="18" charset="0"/>
              </a:rPr>
              <a:t>Effective employee performance management is crucial for organizations to achieve their goals and objectives. </a:t>
            </a:r>
          </a:p>
          <a:p>
            <a:pPr marL="109728" indent="0" algn="just">
              <a:buNone/>
            </a:pPr>
            <a:r>
              <a:rPr lang="en-US" sz="2400" b="1" dirty="0">
                <a:latin typeface="Baskerville Old Face" pitchFamily="18" charset="0"/>
              </a:rPr>
              <a:t>	This project will involve collecting and cleaning employee performance data, designing and developing an interactive Excel dashboard, and creating a user guide and data dictionary for easy adoption. </a:t>
            </a:r>
          </a:p>
          <a:p>
            <a:pPr marL="109728" indent="0" algn="just">
              <a:buNone/>
            </a:pPr>
            <a:endParaRPr lang="en-US" b="1" dirty="0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WHO ARE THE END USERS ? </a:t>
            </a:r>
            <a:endParaRPr lang="ta-IN" dirty="0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7" name="Content Placeholder 1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033978"/>
          </a:xfrm>
        </p:spPr>
        <p:txBody>
          <a:bodyPr/>
          <a:lstStyle/>
          <a:p>
            <a:endParaRPr lang="en-US" dirty="0"/>
          </a:p>
          <a:p>
            <a:pPr>
              <a:buFont typeface="Wingdings" pitchFamily="2" charset="2"/>
              <a:buChar char="v"/>
            </a:pPr>
            <a:endParaRPr lang="en-US" b="1" dirty="0">
              <a:latin typeface="Baskerville Old Face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 HR Managers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 Department Heads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 Team Leads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 Line Managers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 Talent Management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 Business Analysts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 Executives </a:t>
            </a:r>
          </a:p>
        </p:txBody>
      </p:sp>
      <p:pic>
        <p:nvPicPr>
          <p:cNvPr id="209715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182" y="2285992"/>
            <a:ext cx="4038600" cy="300792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OUR SOLUTION AND  ITS VALUE PROPOSITION </a:t>
            </a:r>
            <a:endParaRPr lang="ta-IN" dirty="0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9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7772400" cy="5181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sz="1800" b="1" dirty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1800" b="1" dirty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1800" b="1" dirty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1800" b="1" dirty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latin typeface="Baskerville Old Face" pitchFamily="18" charset="0"/>
              </a:rPr>
              <a:t> 	Conditional formatting – mission 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latin typeface="Baskerville Old Face" pitchFamily="18" charset="0"/>
              </a:rPr>
              <a:t> 	Filter-Remove 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latin typeface="Baskerville Old Face" pitchFamily="18" charset="0"/>
              </a:rPr>
              <a:t> 	Formula – performance 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latin typeface="Baskerville Old Face" pitchFamily="18" charset="0"/>
              </a:rPr>
              <a:t> 	Pivot-summary 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latin typeface="Baskerville Old Face" pitchFamily="18" charset="0"/>
              </a:rPr>
              <a:t> 	Graph-data visualization  </a:t>
            </a:r>
          </a:p>
          <a:p>
            <a:pPr marL="109728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Baskerville Old Face" pitchFamily="18" charset="0"/>
              </a:rPr>
              <a:t>Conditional formatting: </a:t>
            </a:r>
            <a:r>
              <a:rPr lang="en-US" sz="2000" b="1" dirty="0">
                <a:latin typeface="Baskerville Old Face" pitchFamily="18" charset="0"/>
              </a:rPr>
              <a:t>Our Excel based Employee performance Analysis Solution utilizes Conditional formatting to provide a clear and intuitive visualization of Employee performance data.  </a:t>
            </a:r>
            <a:endParaRPr lang="ta-IN" sz="2000" b="1" dirty="0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a-IN" dirty="0"/>
          </a:p>
        </p:txBody>
      </p:sp>
      <p:sp>
        <p:nvSpPr>
          <p:cNvPr id="1048681" name="Content Placeholder 1"/>
          <p:cNvSpPr>
            <a:spLocks noGrp="1"/>
          </p:cNvSpPr>
          <p:nvPr>
            <p:ph idx="1"/>
          </p:nvPr>
        </p:nvSpPr>
        <p:spPr>
          <a:xfrm>
            <a:off x="457200" y="2286000"/>
            <a:ext cx="7696200" cy="38862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sz="2000" b="1" dirty="0">
              <a:solidFill>
                <a:srgbClr val="FF0000"/>
              </a:solidFill>
              <a:latin typeface="Baskerville Old Face" pitchFamily="18" charset="0"/>
            </a:endParaRPr>
          </a:p>
          <a:p>
            <a:pPr marL="109728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Baskerville Old Face" pitchFamily="18" charset="0"/>
              </a:rPr>
              <a:t>Filter – Remove: </a:t>
            </a:r>
            <a:r>
              <a:rPr lang="en-US" sz="2000" b="1" dirty="0">
                <a:latin typeface="Baskerville Old Face" pitchFamily="18" charset="0"/>
              </a:rPr>
              <a:t>By incorporating filtering and removal capabilities, our solution empowers HR managers and leaders to efficiently analyze and visualize employee performance data, driving informed decision-making and business success.</a:t>
            </a:r>
          </a:p>
          <a:p>
            <a:pPr marL="109728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Baskerville Old Face" pitchFamily="18" charset="0"/>
              </a:rPr>
              <a:t> Formula – performance: </a:t>
            </a:r>
            <a:r>
              <a:rPr lang="en-US" sz="2000" b="1" dirty="0">
                <a:latin typeface="Baskerville Old Face" pitchFamily="18" charset="0"/>
              </a:rPr>
              <a:t>By leveraging formulas and performance metrics in Excel, our solution provides a powerful and efficient tool for employee performance analysis enabling HR managers and leaders to make informed decisions and drive business success. </a:t>
            </a:r>
            <a:endParaRPr lang="ta-IN" sz="2000" b="1" dirty="0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48683" name="Content Placeholder 2"/>
          <p:cNvSpPr>
            <a:spLocks noGrp="1"/>
          </p:cNvSpPr>
          <p:nvPr>
            <p:ph idx="1"/>
          </p:nvPr>
        </p:nvSpPr>
        <p:spPr>
          <a:xfrm>
            <a:off x="1043492" y="2209800"/>
            <a:ext cx="6777317" cy="3581401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b="1" dirty="0">
              <a:solidFill>
                <a:srgbClr val="FF0000"/>
              </a:solidFill>
              <a:latin typeface="Baskerville Old Face" pitchFamily="18" charset="0"/>
            </a:endParaRPr>
          </a:p>
          <a:p>
            <a:pPr marL="109728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Baskerville Old Face" pitchFamily="18" charset="0"/>
              </a:rPr>
              <a:t>Pivot- summary:  </a:t>
            </a:r>
            <a:r>
              <a:rPr lang="en-US" sz="1800" b="1" dirty="0">
                <a:latin typeface="Baskerville Old Face" pitchFamily="18" charset="0"/>
              </a:rPr>
              <a:t>By leveraging pivot tables and summary reports in Excel, our solution provides a powerful and flexible tool for employee performance analysis, enabling HR managers and leaders to Make informed decisions and drive business success.</a:t>
            </a:r>
          </a:p>
          <a:p>
            <a:pPr marL="109728" indent="0">
              <a:buNone/>
            </a:pPr>
            <a:endParaRPr lang="en-US" sz="1800" b="1" dirty="0">
              <a:latin typeface="Baskerville Old Face" pitchFamily="18" charset="0"/>
            </a:endParaRPr>
          </a:p>
          <a:p>
            <a:pPr marL="109728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Baskerville Old Face" pitchFamily="18" charset="0"/>
              </a:rPr>
              <a:t>Graph-data visualization: </a:t>
            </a:r>
            <a:r>
              <a:rPr lang="en-US" sz="1800" b="1" dirty="0">
                <a:latin typeface="Baskerville Old Face" pitchFamily="18" charset="0"/>
              </a:rPr>
              <a:t>By leveraging graphs and data visualization in excel our solution provides a powerful and intuitive tool for employee performance analysis, enabling HR managers and leaders to Make informed decisions and drive business success.</a:t>
            </a:r>
          </a:p>
          <a:p>
            <a:pPr marL="109728" indent="0">
              <a:buNone/>
            </a:pPr>
            <a:r>
              <a:rPr lang="en-US" sz="1800" b="1" dirty="0">
                <a:latin typeface="Baskerville Old Face" pitchFamily="18" charset="0"/>
              </a:rPr>
              <a:t>  </a:t>
            </a:r>
            <a:endParaRPr lang="en-US" sz="1800" b="1" dirty="0">
              <a:solidFill>
                <a:srgbClr val="FF0000"/>
              </a:solidFill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Austin</vt:lpstr>
      <vt:lpstr>PowerPoint Presentation</vt:lpstr>
      <vt:lpstr>Project title </vt:lpstr>
      <vt:lpstr>AGENDA </vt:lpstr>
      <vt:lpstr>PROBLEM STATEMENT </vt:lpstr>
      <vt:lpstr>PROJECT OVERVIEW </vt:lpstr>
      <vt:lpstr>WHO ARE THE END USERS ? </vt:lpstr>
      <vt:lpstr>OUR SOLUTION AND  ITS VALUE PROPOSITION </vt:lpstr>
      <vt:lpstr>PowerPoint Presentation</vt:lpstr>
      <vt:lpstr>PowerPoint Presentation</vt:lpstr>
      <vt:lpstr>DATASET DESCRIPTION </vt:lpstr>
      <vt:lpstr>THE “WOW” IN OUR SOLUTION </vt:lpstr>
      <vt:lpstr>MODELLING</vt:lpstr>
      <vt:lpstr>PowerPoint Presentation</vt:lpstr>
      <vt:lpstr>RESULTS AND DISCUSSION 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cituksp</dc:creator>
  <cp:lastModifiedBy>padmapriya25062004@gmail.com</cp:lastModifiedBy>
  <cp:revision>2</cp:revision>
  <dcterms:created xsi:type="dcterms:W3CDTF">2024-08-29T23:51:34Z</dcterms:created>
  <dcterms:modified xsi:type="dcterms:W3CDTF">2024-09-11T04:04:15Z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560525f5a79a47b38eaa2dcdac711788</vt:lpwstr>
  </property>
</Properties>
</file>