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F0B21C6-6D63-EA19-5B22-7A92D7E5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049" y="1601422"/>
            <a:ext cx="6809102" cy="294612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i="1" dirty="0"/>
              <a:t>Name : </a:t>
            </a:r>
            <a:r>
              <a:rPr lang="en-IN" b="1" i="1" dirty="0" err="1"/>
              <a:t>Kirthika.G</a:t>
            </a:r>
            <a:endParaRPr lang="en-IN" b="1" i="1" dirty="0"/>
          </a:p>
          <a:p>
            <a:r>
              <a:rPr lang="en-IN" b="1" i="1" dirty="0"/>
              <a:t>Register NO : 312210324</a:t>
            </a:r>
          </a:p>
          <a:p>
            <a:r>
              <a:rPr lang="en-IN" b="1" i="1" dirty="0"/>
              <a:t>Department : </a:t>
            </a:r>
            <a:r>
              <a:rPr lang="en-IN" b="1" i="1" dirty="0" err="1"/>
              <a:t>B.com</a:t>
            </a:r>
            <a:r>
              <a:rPr lang="en-IN" b="1" i="1" dirty="0"/>
              <a:t> (general)</a:t>
            </a:r>
          </a:p>
          <a:p>
            <a:r>
              <a:rPr lang="en-IN" b="1" i="1" dirty="0"/>
              <a:t>College name : </a:t>
            </a:r>
            <a:r>
              <a:rPr lang="en-IN" b="1" i="1" dirty="0" err="1"/>
              <a:t>gss</a:t>
            </a:r>
            <a:r>
              <a:rPr lang="en-IN" b="1" i="1" dirty="0"/>
              <a:t> Jain college for women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064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5642-6D83-E645-F62D-D53F226C6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19476" y="1077914"/>
            <a:ext cx="6886524" cy="5266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Data cleaning</a:t>
            </a:r>
          </a:p>
          <a:p>
            <a:r>
              <a:rPr lang="en-IN" dirty="0"/>
              <a:t>Identify the missing value</a:t>
            </a:r>
          </a:p>
          <a:p>
            <a:r>
              <a:rPr lang="en-IN" dirty="0"/>
              <a:t>Missing value short &amp; filter</a:t>
            </a:r>
          </a:p>
          <a:p>
            <a:pPr marL="0" indent="0">
              <a:buNone/>
            </a:pPr>
            <a:r>
              <a:rPr lang="en-IN" dirty="0"/>
              <a:t>         Performance level</a:t>
            </a:r>
          </a:p>
          <a:p>
            <a:r>
              <a:rPr lang="en-IN" dirty="0"/>
              <a:t>Very high </a:t>
            </a:r>
          </a:p>
          <a:p>
            <a:r>
              <a:rPr lang="en-IN" dirty="0"/>
              <a:t>High</a:t>
            </a:r>
          </a:p>
          <a:p>
            <a:r>
              <a:rPr lang="en-IN" dirty="0"/>
              <a:t>Medium or low</a:t>
            </a:r>
          </a:p>
          <a:p>
            <a:pPr marL="0" indent="0">
              <a:buNone/>
            </a:pPr>
            <a:r>
              <a:rPr lang="en-IN" dirty="0"/>
              <a:t>          Summary</a:t>
            </a:r>
          </a:p>
          <a:p>
            <a:r>
              <a:rPr lang="en-IN" dirty="0"/>
              <a:t>Pivot table</a:t>
            </a:r>
          </a:p>
          <a:p>
            <a:r>
              <a:rPr lang="en-IN" dirty="0"/>
              <a:t>Graph to analyse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6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6A0A3-BABE-3D1A-B220-5CB751B4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AA249-C419-0705-F24E-2EBF3D0A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</a:t>
            </a:r>
            <a:r>
              <a:rPr lang="en-IN" sz="3200" dirty="0"/>
              <a:t>Visualizatio</a:t>
            </a:r>
            <a:r>
              <a:rPr lang="en-IN" sz="3200" b="1" dirty="0"/>
              <a:t>n</a:t>
            </a:r>
          </a:p>
          <a:p>
            <a:r>
              <a:rPr lang="en-IN" b="1" dirty="0"/>
              <a:t>Data collection</a:t>
            </a:r>
          </a:p>
          <a:p>
            <a:r>
              <a:rPr lang="en-IN" b="1" dirty="0"/>
              <a:t>Rating the employees</a:t>
            </a:r>
          </a:p>
          <a:p>
            <a:r>
              <a:rPr lang="en-IN" b="1" dirty="0"/>
              <a:t>Gender</a:t>
            </a:r>
          </a:p>
          <a:p>
            <a:r>
              <a:rPr lang="en-IN" b="1" dirty="0"/>
              <a:t>Level of performance </a:t>
            </a:r>
          </a:p>
          <a:p>
            <a:r>
              <a:rPr lang="en-IN" b="1" dirty="0"/>
              <a:t>Given Formula Of performance 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5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C0FC-EEB1-26FE-39FA-2CCAF87C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: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E0AEA-012E-EA8A-477F-8F24EDD03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96" y="2097088"/>
            <a:ext cx="7420331" cy="3905190"/>
          </a:xfrm>
        </p:spPr>
      </p:pic>
    </p:spTree>
    <p:extLst>
      <p:ext uri="{BB962C8B-B14F-4D97-AF65-F5344CB8AC3E}">
        <p14:creationId xmlns:p14="http://schemas.microsoft.com/office/powerpoint/2010/main" val="418476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6266-EEB0-8311-C548-0764CCA3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FB70E-152A-0931-00A7-DB49510EB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760" y="2097088"/>
            <a:ext cx="7310309" cy="4507617"/>
          </a:xfrm>
        </p:spPr>
      </p:pic>
    </p:spTree>
    <p:extLst>
      <p:ext uri="{BB962C8B-B14F-4D97-AF65-F5344CB8AC3E}">
        <p14:creationId xmlns:p14="http://schemas.microsoft.com/office/powerpoint/2010/main" val="252708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98DB-5455-28DE-BF76-19F87F7B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62D9-966B-A30C-8E82-D1D20D21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ctr">
              <a:buNone/>
            </a:pPr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Excel can be used to </a:t>
            </a:r>
            <a:r>
              <a:rPr lang="en-IN" b="0" i="0" dirty="0" err="1">
                <a:solidFill>
                  <a:srgbClr val="EEF0FF"/>
                </a:solidFill>
                <a:effectLst/>
                <a:latin typeface="Google Sans"/>
              </a:rPr>
              <a:t>analyze</a:t>
            </a:r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 employee performance in a number of ways, including: </a:t>
            </a:r>
          </a:p>
          <a:p>
            <a:endParaRPr lang="en-IN" b="0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Templates</a:t>
            </a:r>
          </a:p>
          <a:p>
            <a:pPr fontAlgn="ctr"/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Excel templates can include areas for comments and observations, and can calculate average scores, identify top performers, and more. </a:t>
            </a:r>
          </a:p>
          <a:p>
            <a:endParaRPr lang="en-IN" b="0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Dashboard sheets</a:t>
            </a:r>
          </a:p>
          <a:p>
            <a:pPr fontAlgn="ctr"/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Summary dashboards can use charts, graphs, and conditional formatting to visualize performance metrics. </a:t>
            </a:r>
          </a:p>
          <a:p>
            <a:endParaRPr lang="en-IN" b="0" i="0" dirty="0">
              <a:solidFill>
                <a:srgbClr val="EEF0FF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EE67-EF32-F7BC-A65F-A1D3F0B20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9384" y="89798"/>
            <a:ext cx="9906000" cy="5657273"/>
          </a:xfrm>
        </p:spPr>
        <p:txBody>
          <a:bodyPr>
            <a:normAutofit fontScale="70000" lnSpcReduction="20000"/>
          </a:bodyPr>
          <a:lstStyle/>
          <a:p>
            <a:pPr marL="0" indent="0" fontAlgn="ctr">
              <a:buNone/>
            </a:pPr>
            <a:endParaRPr lang="en-IN" b="0" i="0" dirty="0">
              <a:solidFill>
                <a:srgbClr val="EEF0FF"/>
              </a:solidFill>
              <a:effectLst/>
              <a:latin typeface="Google Sans"/>
            </a:endParaRPr>
          </a:p>
          <a:p>
            <a:endParaRPr lang="en-IN" b="0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Formulas and functions</a:t>
            </a:r>
          </a:p>
          <a:p>
            <a:pPr fontAlgn="ctr"/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Basic formulas like SUM, AVERAGE, and COUNT can aggregate data and calculate KPIs. Advanced functions like VLOOKUP, INDEX/MATCH, and IF statements can also be used. </a:t>
            </a:r>
          </a:p>
          <a:p>
            <a:endParaRPr lang="en-IN" b="1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Pivot tables</a:t>
            </a:r>
          </a:p>
          <a:p>
            <a:pPr fontAlgn="ctr"/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Pivot tables can be used for dynamic data analysis, summarizing and filtering performance data. </a:t>
            </a:r>
          </a:p>
          <a:p>
            <a:endParaRPr lang="en-IN" b="1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Conditional formatting</a:t>
            </a:r>
          </a:p>
          <a:p>
            <a:pPr fontAlgn="ctr"/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Conditional formatting and rules can be used to automatically flag performance issues. </a:t>
            </a:r>
          </a:p>
          <a:p>
            <a:endParaRPr lang="en-IN" b="1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Charts and graphs</a:t>
            </a:r>
          </a:p>
          <a:p>
            <a:r>
              <a:rPr lang="en-IN" b="1" i="0" dirty="0">
                <a:solidFill>
                  <a:srgbClr val="EEF0FF"/>
                </a:solidFill>
                <a:effectLst/>
                <a:latin typeface="Google Sans"/>
              </a:rPr>
              <a:t>Bar and line charts can be used to visualize performance trends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6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FB12-D75D-2AB3-217C-545EFA7B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37" y="1546411"/>
            <a:ext cx="7615925" cy="3765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PROJECT TITLE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                 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289219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FAC6D-C0C5-567B-9A33-363E473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8B39E-1FCA-38E6-D27C-C9645ED0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129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Our solution and preparation</a:t>
            </a:r>
          </a:p>
          <a:p>
            <a:r>
              <a:rPr lang="en-IN" dirty="0"/>
              <a:t>Data set description</a:t>
            </a:r>
          </a:p>
          <a:p>
            <a:r>
              <a:rPr lang="en-IN" dirty="0"/>
              <a:t>Modelling approach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52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41-A9B7-14C9-4162-20EF60C3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1EE9-553C-D251-53FB-E3714D2A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0428"/>
            <a:ext cx="9905999" cy="4510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The organisation seeks to Improve overall workforce productivity and effectiveness by analysing employee performance. To address these issues the company has to </a:t>
            </a:r>
            <a:r>
              <a:rPr lang="en-IN" i="1" dirty="0" err="1"/>
              <a:t>rebust</a:t>
            </a:r>
            <a:r>
              <a:rPr lang="en-IN" i="1" dirty="0"/>
              <a:t> performance analysis framework that can 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Assessment performance matric:  </a:t>
            </a:r>
            <a:r>
              <a:rPr lang="en-IN" i="1" dirty="0"/>
              <a:t>identify and quantify relevant performance indicators .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Bench mark performance: </a:t>
            </a:r>
            <a:r>
              <a:rPr lang="en-IN" i="1" dirty="0"/>
              <a:t>Establish benchmark and performance standards.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Enhance feedback mechanisms: </a:t>
            </a:r>
            <a:r>
              <a:rPr lang="en-IN" i="1" dirty="0"/>
              <a:t>Improve the feed back process.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Analysis performance data: </a:t>
            </a:r>
            <a:r>
              <a:rPr lang="en-IN" i="1" dirty="0"/>
              <a:t>Utilise performance data to identify.</a:t>
            </a:r>
          </a:p>
          <a:p>
            <a:pPr marL="0" indent="0">
              <a:buNone/>
            </a:pPr>
            <a:endParaRPr lang="en-I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26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76F9-CC45-209C-C31A-AE936F50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955F-25C1-3C97-CD9D-3AE89F39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Goal : </a:t>
            </a:r>
            <a:r>
              <a:rPr lang="en-IN" b="1" i="1" dirty="0"/>
              <a:t>To evaluate and enhance employee performance.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Purpose : </a:t>
            </a:r>
            <a:r>
              <a:rPr lang="en-IN" b="1" i="1" dirty="0"/>
              <a:t>To identify strength and weakness.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Resources : </a:t>
            </a:r>
            <a:r>
              <a:rPr lang="en-IN" b="1" dirty="0"/>
              <a:t>Performance management Software.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</a:t>
            </a:r>
            <a:r>
              <a:rPr lang="en-IN" b="1" dirty="0"/>
              <a:t>Data analysis tools.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</a:t>
            </a:r>
            <a:r>
              <a:rPr lang="en-IN" b="1" dirty="0"/>
              <a:t>HR and departmental Input.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</a:t>
            </a:r>
            <a:r>
              <a:rPr lang="en-IN" b="1" dirty="0"/>
              <a:t>Access performance channels.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8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2A-5374-3879-E7E5-685A1FAA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End users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584B-AC33-D6D2-0ED2-B528D1F3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Managers and supervisors</a:t>
            </a:r>
          </a:p>
          <a:p>
            <a:r>
              <a:rPr lang="en-IN" i="1" dirty="0"/>
              <a:t>Human resource professionals </a:t>
            </a:r>
          </a:p>
          <a:p>
            <a:r>
              <a:rPr lang="en-IN" i="1" dirty="0"/>
              <a:t>Executive and senior leadership</a:t>
            </a:r>
          </a:p>
          <a:p>
            <a:r>
              <a:rPr lang="en-IN" i="1" dirty="0"/>
              <a:t>Executive </a:t>
            </a:r>
          </a:p>
          <a:p>
            <a:r>
              <a:rPr lang="en-IN" i="1" dirty="0"/>
              <a:t>Team leaders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926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EE45-130B-14CF-208B-79F3DC24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Our solution and Its value proposition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610D-6BC2-65DE-665D-2B5241DB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Key features: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</a:t>
            </a:r>
            <a:r>
              <a:rPr lang="en-IN" b="1" dirty="0"/>
              <a:t>Real time analytics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</a:t>
            </a:r>
            <a:r>
              <a:rPr lang="en-IN" b="1" dirty="0"/>
              <a:t>Customizable dashboard</a:t>
            </a:r>
          </a:p>
          <a:p>
            <a:pPr marL="0" indent="0">
              <a:buNone/>
            </a:pPr>
            <a:r>
              <a:rPr lang="en-IN" b="1" dirty="0"/>
              <a:t>             AI Powered insights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Value proposition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</a:t>
            </a:r>
            <a:r>
              <a:rPr lang="en-IN" b="1" dirty="0"/>
              <a:t>Data driven insights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</a:t>
            </a:r>
            <a:r>
              <a:rPr lang="en-IN" b="1" dirty="0"/>
              <a:t>Reduced turnover</a:t>
            </a:r>
          </a:p>
          <a:p>
            <a:pPr marL="0" indent="0">
              <a:buNone/>
            </a:pPr>
            <a:r>
              <a:rPr lang="en-IN" b="1" dirty="0"/>
              <a:t>            Operational efficiency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89575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A9C4-9E11-C152-9903-0BEB27F7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1A68-716B-448E-296C-AFA21552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Web site -</a:t>
            </a:r>
          </a:p>
          <a:p>
            <a:r>
              <a:rPr lang="en-IN" dirty="0"/>
              <a:t>Features -</a:t>
            </a:r>
          </a:p>
          <a:p>
            <a:r>
              <a:rPr lang="en-IN" dirty="0"/>
              <a:t>My analysis -</a:t>
            </a:r>
          </a:p>
          <a:p>
            <a:r>
              <a:rPr lang="en-IN" dirty="0"/>
              <a:t>Employee  Type </a:t>
            </a:r>
          </a:p>
          <a:p>
            <a:pPr marL="0" indent="0">
              <a:buNone/>
            </a:pPr>
            <a:r>
              <a:rPr lang="en-IN" dirty="0"/>
              <a:t>             Starting date &amp; </a:t>
            </a:r>
            <a:r>
              <a:rPr lang="en-IN" dirty="0" err="1"/>
              <a:t>endingDate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Gender : Male or female </a:t>
            </a:r>
          </a:p>
          <a:p>
            <a:pPr marL="0" indent="0">
              <a:buNone/>
            </a:pPr>
            <a:r>
              <a:rPr lang="en-IN" dirty="0"/>
              <a:t>             Current employee rating &amp; performance level </a:t>
            </a:r>
            <a:r>
              <a:rPr lang="en-IN" dirty="0" err="1"/>
              <a:t>etc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9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E1AD-DFE2-18E4-DE7A-70F3A8C1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8E0B-D392-2525-A3C7-5640603B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56" y="2328946"/>
            <a:ext cx="9905999" cy="28848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i="1" dirty="0"/>
              <a:t>       Data collection</a:t>
            </a:r>
          </a:p>
          <a:p>
            <a:r>
              <a:rPr lang="en-IN" sz="8000" i="1" dirty="0" err="1"/>
              <a:t>Kaggale</a:t>
            </a:r>
            <a:endParaRPr lang="en-IN" sz="8000" i="1" dirty="0"/>
          </a:p>
          <a:p>
            <a:r>
              <a:rPr lang="en-IN" sz="8000" i="1" dirty="0"/>
              <a:t>Download the employee dataset</a:t>
            </a:r>
          </a:p>
          <a:p>
            <a:r>
              <a:rPr lang="en-IN" sz="8000" i="1" dirty="0"/>
              <a:t>Prepare the employee dataset</a:t>
            </a:r>
          </a:p>
          <a:p>
            <a:pPr marL="0" indent="0">
              <a:buNone/>
            </a:pPr>
            <a:r>
              <a:rPr lang="en-IN" sz="8000" i="1" dirty="0"/>
              <a:t>       Features collection</a:t>
            </a:r>
          </a:p>
          <a:p>
            <a:r>
              <a:rPr lang="en-IN" sz="8000" i="1" dirty="0"/>
              <a:t>There 26 features</a:t>
            </a:r>
          </a:p>
          <a:p>
            <a:r>
              <a:rPr lang="en-IN" sz="8000" i="1" dirty="0"/>
              <a:t>My analysis are 9 features</a:t>
            </a:r>
          </a:p>
          <a:p>
            <a:pPr marL="0" indent="0">
              <a:buNone/>
            </a:pPr>
            <a:r>
              <a:rPr lang="en-IN" sz="8000" i="1" dirty="0"/>
              <a:t>       </a:t>
            </a:r>
          </a:p>
          <a:p>
            <a:pPr marL="0" indent="0">
              <a:buNone/>
            </a:pPr>
            <a:r>
              <a:rPr lang="en-IN" sz="8000" i="1" dirty="0"/>
              <a:t>        </a:t>
            </a:r>
          </a:p>
          <a:p>
            <a:pPr marL="0" indent="0">
              <a:buNone/>
            </a:pPr>
            <a:endParaRPr lang="en-IN" sz="8000" i="1" dirty="0"/>
          </a:p>
          <a:p>
            <a:pPr marL="0" indent="0">
              <a:buNone/>
            </a:pPr>
            <a:r>
              <a:rPr lang="en-IN" sz="8000" i="1" dirty="0"/>
              <a:t>              </a:t>
            </a:r>
          </a:p>
          <a:p>
            <a:pPr marL="0" indent="0">
              <a:buNone/>
            </a:pPr>
            <a:r>
              <a:rPr lang="en-IN" sz="8000" i="1" dirty="0"/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9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PowerPoint Presentation</vt:lpstr>
      <vt:lpstr>PowerPoint Presentation</vt:lpstr>
      <vt:lpstr>Agenda</vt:lpstr>
      <vt:lpstr>Problem statement</vt:lpstr>
      <vt:lpstr>Project overview</vt:lpstr>
      <vt:lpstr>End users</vt:lpstr>
      <vt:lpstr>Our solution and Its value proposition</vt:lpstr>
      <vt:lpstr>Dataset description</vt:lpstr>
      <vt:lpstr>Modelling</vt:lpstr>
      <vt:lpstr>PowerPoint Presentation</vt:lpstr>
      <vt:lpstr>PowerPoint Presentation</vt:lpstr>
      <vt:lpstr>Results : </vt:lpstr>
      <vt:lpstr>Result :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918072460367</dc:creator>
  <cp:lastModifiedBy>918072460367</cp:lastModifiedBy>
  <cp:revision>5</cp:revision>
  <dcterms:created xsi:type="dcterms:W3CDTF">2024-10-01T01:17:19Z</dcterms:created>
  <dcterms:modified xsi:type="dcterms:W3CDTF">2024-10-01T10:20:02Z</dcterms:modified>
</cp:coreProperties>
</file>