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407" d="100"/>
          <a:sy n="407"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9120-BF49-ACD3-5CCD9A681938}"/>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9120-BF49-ACD3-5CCD9A681938}"/>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9120-BF49-ACD3-5CCD9A681938}"/>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9120-BF49-ACD3-5CCD9A681938}"/>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9120-BF49-ACD3-5CCD9A681938}"/>
            </c:ext>
          </c:extLst>
        </c:ser>
        <c:dLbls>
          <c:showLegendKey val="0"/>
          <c:showVal val="0"/>
          <c:showCatName val="0"/>
          <c:showSerName val="0"/>
          <c:showPercent val="0"/>
          <c:showBubbleSize val="0"/>
        </c:dLbls>
        <c:gapWidth val="182"/>
        <c:axId val="852530687"/>
        <c:axId val="1"/>
      </c:barChart>
      <c:catAx>
        <c:axId val="852530687"/>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852530687"/>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079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520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599" y="3340836"/>
            <a:ext cx="4432697"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GB" altLang="zh-CN" sz="1800" b="1" u="none" strike="noStrike" kern="1200" cap="none" spc="0" baseline="0" dirty="0">
                <a:solidFill>
                  <a:schemeClr val="tx1"/>
                </a:solidFill>
                <a:latin typeface="Arial Rounded MT Bold" pitchFamily="34" charset="0"/>
                <a:ea typeface="宋体" charset="0"/>
                <a:cs typeface="Calibri" charset="0"/>
              </a:rPr>
              <a:t>E. PADMAVATHY</a:t>
            </a:r>
            <a:endParaRPr lang="zh-CN" altLang="en-US" sz="1800" b="1"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a:t>
            </a:r>
            <a:r>
              <a:rPr lang="en-GB" altLang="zh-CN" dirty="0">
                <a:latin typeface="Arial Rounded MT Bold" pitchFamily="34" charset="0"/>
                <a:cs typeface="Calibri" charset="0"/>
              </a:rPr>
              <a:t>82</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681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6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79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9625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532185" y="764129"/>
            <a:ext cx="8162925" cy="4079088"/>
          </a:xfrm>
          <a:prstGeom prst="rect">
            <a:avLst/>
          </a:prstGeom>
          <a:noFill/>
          <a:ln w="12700" cap="flat" cmpd="sng">
            <a:noFill/>
            <a:prstDash val="solid"/>
            <a:miter/>
          </a:ln>
        </p:spPr>
      </p:pic>
      <p:sp>
        <p:nvSpPr>
          <p:cNvPr id="141" name="矩形"/>
          <p:cNvSpPr>
            <a:spLocks/>
          </p:cNvSpPr>
          <p:nvPr/>
        </p:nvSpPr>
        <p:spPr>
          <a:xfrm>
            <a:off x="4943466" y="3788761"/>
            <a:ext cx="1152531" cy="367664"/>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3289829" y="3785835"/>
            <a:ext cx="1227518"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6381767" y="3785835"/>
            <a:ext cx="1300159"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5699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317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2228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7946499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304</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R</cp:lastModifiedBy>
  <cp:revision>15</cp:revision>
  <dcterms:created xsi:type="dcterms:W3CDTF">2024-03-29T15:07:22Z</dcterms:created>
  <dcterms:modified xsi:type="dcterms:W3CDTF">2024-09-30T09:12:27Z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