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7" r:id="rId3"/>
    <p:sldId id="288" r:id="rId4"/>
    <p:sldId id="289" r:id="rId5"/>
    <p:sldId id="290" r:id="rId6"/>
    <p:sldId id="291" r:id="rId7"/>
    <p:sldId id="292" r:id="rId8"/>
    <p:sldId id="293" r:id="rId9"/>
    <p:sldId id="294" r:id="rId10"/>
    <p:sldId id="295" r:id="rId11"/>
    <p:sldId id="296" r:id="rId12"/>
    <p:sldId id="298" r:id="rId13"/>
    <p:sldId id="299" r:id="rId14"/>
    <p:sldId id="30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 </a:t>
            </a:r>
            <a:r>
              <a:rPr dirty="0" sz="2400" lang="en-US"/>
              <a:t>K</a:t>
            </a:r>
            <a:r>
              <a:rPr dirty="0" sz="2400" lang="en-US"/>
              <a:t>I</a:t>
            </a:r>
            <a:r>
              <a:rPr dirty="0" sz="2400" lang="en-US"/>
              <a:t>R</a:t>
            </a:r>
            <a:r>
              <a:rPr dirty="0" sz="2400" lang="en-US"/>
              <a:t>T</a:t>
            </a:r>
            <a:r>
              <a:rPr dirty="0" sz="2400" lang="en-US"/>
              <a:t>H</a:t>
            </a:r>
            <a:r>
              <a:rPr dirty="0" sz="2400" lang="en-US"/>
              <a:t>I</a:t>
            </a:r>
            <a:r>
              <a:rPr dirty="0" sz="2400" lang="en-US"/>
              <a:t>K</a:t>
            </a:r>
            <a:r>
              <a:rPr dirty="0" sz="2400" lang="en-US"/>
              <a:t>A</a:t>
            </a:r>
            <a:r>
              <a:rPr dirty="0" sz="2400" lang="en-US"/>
              <a:t>.</a:t>
            </a:r>
            <a:r>
              <a:rPr dirty="0" sz="2400" lang="en-US"/>
              <a:t>D</a:t>
            </a:r>
            <a:r>
              <a:rPr dirty="0" sz="2400" lang="en-US"/>
              <a:t>.</a:t>
            </a:r>
            <a:r>
              <a:rPr dirty="0" sz="2400" lang="en-US"/>
              <a:t>N</a:t>
            </a:r>
            <a:endParaRPr dirty="0" sz="2400" lang="en-US"/>
          </a:p>
          <a:p>
            <a:r>
              <a:rPr dirty="0" sz="2400" lang="en-US"/>
              <a:t>REGISTER NO: 31221</a:t>
            </a:r>
            <a:r>
              <a:rPr dirty="0" sz="2400" lang="en-IN"/>
              <a:t>0</a:t>
            </a:r>
            <a:r>
              <a:rPr dirty="0" sz="2400" lang="en-US"/>
              <a:t>8</a:t>
            </a:r>
            <a:r>
              <a:rPr dirty="0" sz="2400" lang="en-US"/>
              <a:t>2</a:t>
            </a:r>
            <a:r>
              <a:rPr dirty="0" sz="2400" lang="en-US"/>
              <a:t>0</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2024-08-31T19:32:32Z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b8ce16f89ad44b77b4caa34393308957</vt:lpwstr>
  </property>
</Properties>
</file>