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>
        <p:scale>
          <a:sx n="68" d="100"/>
          <a:sy n="68" d="100"/>
        </p:scale>
        <p:origin x="18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4008" y="1026219"/>
            <a:ext cx="7565924" cy="1646302"/>
          </a:xfrm>
        </p:spPr>
        <p:txBody>
          <a:bodyPr/>
          <a:lstStyle/>
          <a:p>
            <a:pPr algn="ctr"/>
            <a:r>
              <a:rPr lang="en-US" dirty="0"/>
              <a:t>School Management System in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9691" y="2737810"/>
            <a:ext cx="7766936" cy="406297"/>
          </a:xfrm>
        </p:spPr>
        <p:txBody>
          <a:bodyPr/>
          <a:lstStyle/>
          <a:p>
            <a:r>
              <a:rPr lang="en-US" dirty="0"/>
              <a:t>Mini Project using OOP Concepts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21848" y="3274686"/>
            <a:ext cx="453092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 smtClean="0"/>
              <a:t>PRESENTED BY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Kirthika S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Tagore Engineering College</a:t>
            </a:r>
          </a:p>
          <a:p>
            <a:pPr lvl="0" algn="ctr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lear Sans"/>
              </a:rPr>
              <a:t>Enrollment Number </a:t>
            </a:r>
            <a:r>
              <a:rPr lang="en-U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lear Sans"/>
              </a:rPr>
              <a:t>:</a:t>
            </a:r>
            <a:r>
              <a:rPr lang="en-US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lear Sans"/>
              </a:rPr>
              <a:t>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Clear Sans"/>
              </a:rPr>
              <a:t>EBEON03251076511</a:t>
            </a:r>
            <a:endParaRPr lang="en-US" altLang="en-US" sz="800" dirty="0">
              <a:solidFill>
                <a:schemeClr val="accent6">
                  <a:lumMod val="75000"/>
                </a:schemeClr>
              </a:solidFill>
              <a:latin typeface="Clear Sans"/>
            </a:endParaRP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Batch :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2024-14789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294968" y="517803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94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Output</a:t>
            </a:r>
            <a:br>
              <a:rPr lang="en-US" sz="4400" dirty="0" smtClean="0"/>
            </a:b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" t="49254" r="224" b="4746"/>
          <a:stretch/>
        </p:blipFill>
        <p:spPr>
          <a:xfrm>
            <a:off x="759656" y="1737358"/>
            <a:ext cx="9741268" cy="3587263"/>
          </a:xfrm>
        </p:spPr>
      </p:pic>
    </p:spTree>
    <p:extLst>
      <p:ext uri="{BB962C8B-B14F-4D97-AF65-F5344CB8AC3E}">
        <p14:creationId xmlns:p14="http://schemas.microsoft.com/office/powerpoint/2010/main" val="4109478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Conclusion</a:t>
            </a:r>
            <a:endParaRPr lang="en-US" sz="44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1795216"/>
            <a:ext cx="7913601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School Management System project demonstrates the power and clarity of Object-Oriented Programming in Java.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models real-world entities like students and teachers in a simple yet effective way.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 fee and salary tracking, the project simulates core administrative tasks of a school.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modular structure ensures that this system is not just a mini project but a strong foundation for future enhancements like database integration or GUI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Overall, this project is a practical example of how Java can be used to build real-world applications with clean, maintainable code.</a:t>
            </a:r>
          </a:p>
        </p:txBody>
      </p:sp>
    </p:spTree>
    <p:extLst>
      <p:ext uri="{BB962C8B-B14F-4D97-AF65-F5344CB8AC3E}">
        <p14:creationId xmlns:p14="http://schemas.microsoft.com/office/powerpoint/2010/main" val="1193463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659" y="2605004"/>
            <a:ext cx="8596668" cy="2261965"/>
          </a:xfrm>
        </p:spPr>
        <p:txBody>
          <a:bodyPr>
            <a:noAutofit/>
          </a:bodyPr>
          <a:lstStyle/>
          <a:p>
            <a:pPr algn="ctr"/>
            <a:r>
              <a:rPr lang="en-US" sz="11000" dirty="0" smtClean="0"/>
              <a:t>Thank</a:t>
            </a:r>
            <a:br>
              <a:rPr lang="en-US" sz="11000" dirty="0" smtClean="0"/>
            </a:br>
            <a:r>
              <a:rPr lang="en-US" sz="11000" dirty="0" smtClean="0"/>
              <a:t>You</a:t>
            </a:r>
            <a:endParaRPr lang="en-US" sz="11000" dirty="0"/>
          </a:p>
        </p:txBody>
      </p:sp>
    </p:spTree>
    <p:extLst>
      <p:ext uri="{BB962C8B-B14F-4D97-AF65-F5344CB8AC3E}">
        <p14:creationId xmlns:p14="http://schemas.microsoft.com/office/powerpoint/2010/main" val="2917264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Project</a:t>
            </a:r>
            <a:r>
              <a:rPr lang="en-US" dirty="0"/>
              <a:t> </a:t>
            </a:r>
            <a:r>
              <a:rPr lang="en-US" sz="4400" dirty="0"/>
              <a:t>Overview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3" y="1971574"/>
            <a:ext cx="878318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console-based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School Management System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Java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Manages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students, teachers, and financial records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Demonstrates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OOP concepts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 classes, objects, and encapsulation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Tracks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fees paid by students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salaries paid to teachers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Calculates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money earned and spent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the school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Simple, scalable structure – can be extended with databases or GUI later</a:t>
            </a:r>
          </a:p>
        </p:txBody>
      </p:sp>
    </p:spTree>
    <p:extLst>
      <p:ext uri="{BB962C8B-B14F-4D97-AF65-F5344CB8AC3E}">
        <p14:creationId xmlns:p14="http://schemas.microsoft.com/office/powerpoint/2010/main" val="417898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740" y="454855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Objectives</a:t>
            </a:r>
            <a:endParaRPr lang="en-US" sz="44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61739" y="1874258"/>
            <a:ext cx="8058703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Simulate a basic school structure</a:t>
            </a:r>
          </a:p>
          <a:p>
            <a:r>
              <a:rPr lang="en-US" sz="2400" dirty="0"/>
              <a:t>Apply core OOP concepts</a:t>
            </a:r>
          </a:p>
          <a:p>
            <a:r>
              <a:rPr lang="en-US" sz="2400" dirty="0"/>
              <a:t>Track student fees</a:t>
            </a:r>
          </a:p>
          <a:p>
            <a:r>
              <a:rPr lang="en-US" sz="2400" dirty="0"/>
              <a:t>Handle teacher salaries</a:t>
            </a:r>
          </a:p>
          <a:p>
            <a:r>
              <a:rPr lang="en-US" sz="2400" dirty="0"/>
              <a:t>Monitor total earnings and expenses</a:t>
            </a:r>
          </a:p>
          <a:p>
            <a:r>
              <a:rPr lang="en-US" sz="2400" dirty="0"/>
              <a:t>Provide dynamic and real-time outputs</a:t>
            </a:r>
          </a:p>
          <a:p>
            <a:r>
              <a:rPr lang="en-US" sz="2400" dirty="0"/>
              <a:t>Form a base for advanced versions</a:t>
            </a:r>
          </a:p>
        </p:txBody>
      </p:sp>
    </p:spTree>
    <p:extLst>
      <p:ext uri="{BB962C8B-B14F-4D97-AF65-F5344CB8AC3E}">
        <p14:creationId xmlns:p14="http://schemas.microsoft.com/office/powerpoint/2010/main" val="2042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18160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dirty="0"/>
              <a:t>Technologies Used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677335" y="1426468"/>
            <a:ext cx="9374032" cy="4662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– Programming Language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as the core language to implement the project logic and structure.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OOP Concepts – Classes &amp; Objects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building blocks to model real-world entities like students and teachers.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Encapsulation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and methods are wrapped together in classes to ensure data integrity and access control.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Inheritance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used to extend functionalities by creating subclasses in future upgrades.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 – Visual Studio Code /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IntelliJ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written and executed using developer-friendly editors with syntax support.</a:t>
            </a:r>
          </a:p>
        </p:txBody>
      </p:sp>
    </p:spTree>
    <p:extLst>
      <p:ext uri="{BB962C8B-B14F-4D97-AF65-F5344CB8AC3E}">
        <p14:creationId xmlns:p14="http://schemas.microsoft.com/office/powerpoint/2010/main" val="166925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System Architecture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59655" y="1831384"/>
            <a:ext cx="8285871" cy="420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Classes: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Teacher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Main Flow: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teachers and students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 fees and salaries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Update financials in the School class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99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301" y="433754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Coding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5" y="1350499"/>
            <a:ext cx="9502727" cy="5010108"/>
          </a:xfrm>
        </p:spPr>
      </p:pic>
    </p:spTree>
    <p:extLst>
      <p:ext uri="{BB962C8B-B14F-4D97-AF65-F5344CB8AC3E}">
        <p14:creationId xmlns:p14="http://schemas.microsoft.com/office/powerpoint/2010/main" val="2542494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12" y="879231"/>
            <a:ext cx="9195293" cy="5169829"/>
          </a:xfrm>
        </p:spPr>
      </p:pic>
    </p:spTree>
    <p:extLst>
      <p:ext uri="{BB962C8B-B14F-4D97-AF65-F5344CB8AC3E}">
        <p14:creationId xmlns:p14="http://schemas.microsoft.com/office/powerpoint/2010/main" val="52225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46" y="443132"/>
            <a:ext cx="9024425" cy="5598893"/>
          </a:xfrm>
        </p:spPr>
      </p:pic>
    </p:spTree>
    <p:extLst>
      <p:ext uri="{BB962C8B-B14F-4D97-AF65-F5344CB8AC3E}">
        <p14:creationId xmlns:p14="http://schemas.microsoft.com/office/powerpoint/2010/main" val="2102013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72" y="1033976"/>
            <a:ext cx="9355016" cy="5008050"/>
          </a:xfrm>
        </p:spPr>
      </p:pic>
    </p:spTree>
    <p:extLst>
      <p:ext uri="{BB962C8B-B14F-4D97-AF65-F5344CB8AC3E}">
        <p14:creationId xmlns:p14="http://schemas.microsoft.com/office/powerpoint/2010/main" val="30338192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235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Clear Sans</vt:lpstr>
      <vt:lpstr>Trebuchet MS</vt:lpstr>
      <vt:lpstr>Wingdings 3</vt:lpstr>
      <vt:lpstr>Facet</vt:lpstr>
      <vt:lpstr>School Management System in Java</vt:lpstr>
      <vt:lpstr>Project Overview</vt:lpstr>
      <vt:lpstr>Objectives</vt:lpstr>
      <vt:lpstr>Technologies Used</vt:lpstr>
      <vt:lpstr>System Architecture</vt:lpstr>
      <vt:lpstr>Coding</vt:lpstr>
      <vt:lpstr>PowerPoint Presentation</vt:lpstr>
      <vt:lpstr>PowerPoint Presentation</vt:lpstr>
      <vt:lpstr>PowerPoint Presentation</vt:lpstr>
      <vt:lpstr>Output 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Management System in Java</dc:title>
  <dc:creator>Microsoft account</dc:creator>
  <cp:lastModifiedBy>Microsoft account</cp:lastModifiedBy>
  <cp:revision>7</cp:revision>
  <dcterms:created xsi:type="dcterms:W3CDTF">2025-05-03T15:23:34Z</dcterms:created>
  <dcterms:modified xsi:type="dcterms:W3CDTF">2025-05-03T16:13:09Z</dcterms:modified>
</cp:coreProperties>
</file>