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LG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LG Boost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32136-710F-7A38-8841-E2185093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wise tree growth</a:t>
            </a:r>
          </a:p>
          <a:p>
            <a:r>
              <a:rPr lang="en-US" dirty="0"/>
              <a:t>Gradient boosting(combine weak models)</a:t>
            </a:r>
          </a:p>
          <a:p>
            <a:r>
              <a:rPr lang="en-IN" dirty="0"/>
              <a:t>Copy data from Different sources </a:t>
            </a:r>
          </a:p>
          <a:p>
            <a:r>
              <a:rPr lang="en-IN" dirty="0"/>
              <a:t>Supports binary, regression and multiclass</a:t>
            </a:r>
          </a:p>
        </p:txBody>
      </p:sp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LG Boost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DE044-0512-F7D2-1A51-F1FB1A32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286794"/>
            <a:ext cx="7143750" cy="3429000"/>
          </a:xfrm>
        </p:spPr>
      </p:pic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5163C9-EBBB-76FD-4C63-DC8A5DF7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LG Boosting</vt:lpstr>
      <vt:lpstr>LG Boost</vt:lpstr>
      <vt:lpstr> What is LG Boost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4</cp:revision>
  <dcterms:created xsi:type="dcterms:W3CDTF">2024-12-23T11:08:31Z</dcterms:created>
  <dcterms:modified xsi:type="dcterms:W3CDTF">2024-12-24T13:44:03Z</dcterms:modified>
</cp:coreProperties>
</file>