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1680-B461-8CE4-42D6-F3F94019D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CD9D8-90B0-9522-0BE8-65D4BB56A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22BB-DF1C-7CE6-9CB7-BDD9228D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9F6CD-EAEB-8233-30F4-55560FFE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29C53-B1E6-8F52-23FE-F29C54F6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25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79AF-C0D7-0000-0DF4-0D700F74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FA133-CA6A-0086-4164-EA7F2011D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FC9C4-46F0-F5F0-A906-37EA2476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A534F-0BFB-4F90-0555-89E88C47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F0055-179B-6BBE-7B6C-21DC88A2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84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5D726-F021-64F3-BBBF-DD65B3323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398FD-037D-8A61-24BF-2AF98A2E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E7EC-B738-F7ED-EF77-654DEEFB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8551D-3E6C-7FAF-C3C4-DD4C1B3C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38E40-E3F5-3065-67F4-CDB64933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63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B984-6A7E-D456-2E95-613D0838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0A0B-1873-7359-0805-D32022B8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D0313-41DB-7D89-F65B-9F36DC20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21FD8-6850-3596-37ED-2536FE73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41B7B-F9FF-E2CF-315A-F7DB7F6C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77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9583-4F70-F1E8-F13E-35C95D7D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91693-6DEA-051C-CE5C-AFE72D7BE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1FDD0-BCF0-40C1-D0E6-E2AA4D9E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53C88-4954-D652-3350-FA75DB9E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23041-6438-0012-4996-036A80E0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34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DB81-9C4E-78D8-6AC1-D9CE7004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6E87-7F43-659F-5242-77D078163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CB2B6-E0CC-4E30-063E-5DF95625C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19A68-137F-7B94-CDEA-2CEFE9D4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A37EE-199A-97B4-2EBD-6671E603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63FA-458A-82E5-3F62-31386904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2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D74D-EB01-9F4A-3735-384BE638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34A1D-8ECD-D8FA-D244-290B02D87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88765-BE73-DA1E-2457-2B1CD48C4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D6E7F-C6B8-62DC-14B4-B0D98E25B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07C74-B0E3-EDAF-3AFD-2CB1907D3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ABC85-0856-79B6-7C95-910853B3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B8EF8-56B0-C1C6-8793-711490CA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2BC3D-78F8-18A8-D7B7-85E2E1E4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34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D867-2339-59D5-1673-CFC07C5C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3FABD-F7E2-A9B2-255D-11E8DA96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465DC-1FAF-BEC3-4511-B60A94A9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0A874-A030-6A76-C296-1D6927AD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49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7816B-D830-6875-CA53-A0C84001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D5B95-5500-C288-2207-6ED168A4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CD99F-9F2D-F223-F1A1-7FF53F46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59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552F-3D0C-EB00-1739-6CAB6A55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F003-1467-9E1C-9452-94BFB92A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E3D54-3CB8-188F-2211-AA823E3ED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DE989-1AA3-EAA9-124B-18AD984C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FBA5C-D3F4-EA26-5C17-2E7342C0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F6D98-4CFD-4208-E201-A4920E36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41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3121-C729-20A2-92D1-3291EE3B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9B4B4-FBDB-01A2-40F7-72130E037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877CB-9FFB-1D44-2788-DEF293C7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49483-7875-459D-DF4D-9B3AC52A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73A46-DD6D-0B2A-DFA9-8DA2DFB1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86E1C-1898-1C51-AA6B-C10C2E41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67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FDA1E-9549-E6DD-EAB9-AAE3CFB8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426D1-ECC9-8094-4047-67AB8CB9A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C8BBF-5BA0-19FC-1C9C-7BD10DA56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81A40-624E-4833-BDDC-94E0B474985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1E8CE-8EE1-C584-03FF-ADFE7FCF6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97F97-1F35-EDFD-237F-E9482EE00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09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2DEE-E34C-C9B2-AAB2-25DEB5671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XG Boosting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12700-2D5D-6312-2D40-654997730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788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299F-3ED4-9728-44EE-AA116E65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33155" cy="6820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XG Boost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983CB15-E266-F55C-94CF-C33F23EFD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07" y="1530657"/>
            <a:ext cx="7436832" cy="4351338"/>
          </a:xfrm>
        </p:spPr>
      </p:pic>
    </p:spTree>
    <p:extLst>
      <p:ext uri="{BB962C8B-B14F-4D97-AF65-F5344CB8AC3E}">
        <p14:creationId xmlns:p14="http://schemas.microsoft.com/office/powerpoint/2010/main" val="138698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96DA-F49B-D3EA-224A-BB5341A9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What is XG Boost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0148-B6A2-E4E1-0435-96C7926AF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 remainders are combined to cancel out bad</a:t>
            </a:r>
          </a:p>
          <a:p>
            <a:r>
              <a:rPr lang="en-US" dirty="0"/>
              <a:t>Regularization </a:t>
            </a:r>
          </a:p>
          <a:p>
            <a:r>
              <a:rPr lang="en-US" dirty="0"/>
              <a:t>Gamma- minimum reduction of loss, create many leaf weights</a:t>
            </a:r>
          </a:p>
          <a:p>
            <a:r>
              <a:rPr lang="en-US" dirty="0" err="1"/>
              <a:t>lamda</a:t>
            </a:r>
            <a:r>
              <a:rPr lang="en-US" dirty="0"/>
              <a:t>- leaf weights decreases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25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C03E-0387-E214-0978-28E47FD2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09AE53-403D-115A-C2C9-77E282E99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7101"/>
            <a:ext cx="10515600" cy="3508386"/>
          </a:xfrm>
        </p:spPr>
      </p:pic>
    </p:spTree>
    <p:extLst>
      <p:ext uri="{BB962C8B-B14F-4D97-AF65-F5344CB8AC3E}">
        <p14:creationId xmlns:p14="http://schemas.microsoft.com/office/powerpoint/2010/main" val="189201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187-FAC4-D013-21A8-8A5A082D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it works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17F92F-2118-F24B-1C11-F4C13668D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98" y="1825625"/>
            <a:ext cx="7730803" cy="4351338"/>
          </a:xfrm>
        </p:spPr>
      </p:pic>
    </p:spTree>
    <p:extLst>
      <p:ext uri="{BB962C8B-B14F-4D97-AF65-F5344CB8AC3E}">
        <p14:creationId xmlns:p14="http://schemas.microsoft.com/office/powerpoint/2010/main" val="2947981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35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XG Boosting</vt:lpstr>
      <vt:lpstr>XG Boost</vt:lpstr>
      <vt:lpstr> What is XG Boost</vt:lpstr>
      <vt:lpstr>PowerPoint Presentation</vt:lpstr>
      <vt:lpstr>How it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K</dc:creator>
  <cp:lastModifiedBy>Rajesh K</cp:lastModifiedBy>
  <cp:revision>2</cp:revision>
  <dcterms:created xsi:type="dcterms:W3CDTF">2024-12-23T11:08:31Z</dcterms:created>
  <dcterms:modified xsi:type="dcterms:W3CDTF">2024-12-24T09:58:35Z</dcterms:modified>
</cp:coreProperties>
</file>