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680-B461-8CE4-42D6-F3F94019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CD9D8-90B0-9522-0BE8-65D4BB56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BB-DF1C-7CE6-9CB7-BDD9228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F6CD-EAEB-8233-30F4-55560FF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9C53-B1E6-8F52-23FE-F29C54F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9AF-C0D7-0000-0DF4-0D700F7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A133-CA6A-0086-4164-EA7F2011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C9C4-46F0-F5F0-A906-37EA2476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534F-0BFB-4F90-0555-89E88C4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055-179B-6BBE-7B6C-21DC88A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D726-F021-64F3-BBBF-DD65B332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98FD-037D-8A61-24BF-2AF98A2E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E7EC-B738-F7ED-EF77-654DEEF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551D-3E6C-7FAF-C3C4-DD4C1B3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8E40-E3F5-3065-67F4-CDB64933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984-6A7E-D456-2E95-613D0838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A0B-1873-7359-0805-D32022B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0313-41DB-7D89-F65B-9F36DC2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1FD8-6850-3596-37ED-2536FE73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1B7B-F9FF-E2CF-315A-F7DB7F6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583-4F70-F1E8-F13E-35C95D7D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1693-6DEA-051C-CE5C-AFE72D7B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FDD0-BCF0-40C1-D0E6-E2AA4D9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C88-4954-D652-3350-FA75DB9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41-6438-0012-4996-036A80E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B81-9C4E-78D8-6AC1-D9CE7004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6E87-7F43-659F-5242-77D07816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B2B6-E0CC-4E30-063E-5DF95625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9A68-137F-7B94-CDEA-2CEFE9D4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37EE-199A-97B4-2EBD-6671E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63FA-458A-82E5-3F62-3138690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D74D-EB01-9F4A-3735-384BE638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4A1D-8ECD-D8FA-D244-290B02D8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8765-BE73-DA1E-2457-2B1CD48C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D6E7F-C6B8-62DC-14B4-B0D98E25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7C74-B0E3-EDAF-3AFD-2CB1907D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BC85-0856-79B6-7C95-910853B3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B8EF8-56B0-C1C6-8793-711490CA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2BC3D-78F8-18A8-D7B7-85E2E1E4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867-2339-59D5-1673-CFC07C5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3FABD-F7E2-A9B2-255D-11E8DA96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65DC-1FAF-BEC3-4511-B60A94A9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A874-A030-6A76-C296-1D6927A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816B-D830-6875-CA53-A0C8400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D5B95-5500-C288-2207-6ED168A4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D99F-9F2D-F223-F1A1-7FF53F46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9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52F-3D0C-EB00-1739-6CAB6A55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F003-1467-9E1C-9452-94BFB92A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3D54-3CB8-188F-2211-AA823E3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E989-1AA3-EAA9-124B-18AD984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FBA5C-D3F4-EA26-5C17-2E7342C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6D98-4CFD-4208-E201-A4920E3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121-C729-20A2-92D1-3291EE3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9B4B4-FBDB-01A2-40F7-72130E03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77CB-9FFB-1D44-2788-DEF293C7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9483-7875-459D-DF4D-9B3AC52A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3A46-DD6D-0B2A-DFA9-8DA2DFB1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6E1C-1898-1C51-AA6B-C10C2E4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DA1E-9549-E6DD-EAB9-AAE3CFB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26D1-ECC9-8094-4047-67AB8CB9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8BBF-5BA0-19FC-1C9C-7BD10DA5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E8CE-8EE1-C584-03FF-ADFE7FC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7F97-1F35-EDFD-237F-E9482EE0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DEE-E34C-C9B2-AAB2-25DEB5671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 Boosting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2700-2D5D-6312-2D40-654997730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99F-3ED4-9728-44EE-AA116E6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155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ADA Boost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61508-5685-1B82-5CF4-839219BFB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83" y="1305234"/>
            <a:ext cx="6815921" cy="3955024"/>
          </a:xfrm>
        </p:spPr>
      </p:pic>
    </p:spTree>
    <p:extLst>
      <p:ext uri="{BB962C8B-B14F-4D97-AF65-F5344CB8AC3E}">
        <p14:creationId xmlns:p14="http://schemas.microsoft.com/office/powerpoint/2010/main" val="13869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6DA-F49B-D3EA-224A-BB5341A9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What is ADA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148-B6A2-E4E1-0435-96C7926A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estimator where it learns from its one type</a:t>
            </a:r>
          </a:p>
          <a:p>
            <a:r>
              <a:rPr lang="en-US" dirty="0"/>
              <a:t>Weights are adjusted</a:t>
            </a:r>
          </a:p>
          <a:p>
            <a:r>
              <a:rPr lang="en-US" dirty="0"/>
              <a:t>Errors are corrected</a:t>
            </a:r>
          </a:p>
          <a:p>
            <a:r>
              <a:rPr lang="en-US" dirty="0"/>
              <a:t>Weak learners are combined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C03E-0387-E214-0978-28E47FD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1299-8FE0-CC17-D5F8-5FEA9FC8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datasets where one decision tree will not work.</a:t>
            </a:r>
          </a:p>
          <a:p>
            <a:r>
              <a:rPr lang="en-US" dirty="0"/>
              <a:t>No overfitting</a:t>
            </a:r>
          </a:p>
          <a:p>
            <a:r>
              <a:rPr lang="en-US" dirty="0"/>
              <a:t>Learn from mistakes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0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187-FAC4-D013-21A8-8A5A082D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9F810-EFB8-FE53-9128-F1D3C579A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294798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8A90-12CF-118B-1192-61E5BC4D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8141-B5AF-B09F-D4F8-02507BCE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Use</a:t>
            </a:r>
            <a:r>
              <a:rPr lang="en-IN" dirty="0"/>
              <a:t> and fast</a:t>
            </a:r>
          </a:p>
          <a:p>
            <a:pPr lvl="1"/>
            <a:r>
              <a:rPr lang="en-IN" dirty="0"/>
              <a:t>Versatile ( can handle both text and numeric data)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Sensitive to exceptional data</a:t>
            </a:r>
          </a:p>
          <a:p>
            <a:pPr lvl="1"/>
            <a:r>
              <a:rPr lang="en-US" dirty="0"/>
              <a:t>Weak classifiers may make the whole model underperform</a:t>
            </a:r>
          </a:p>
          <a:p>
            <a:endParaRPr lang="en-US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7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ADA Boosting</vt:lpstr>
      <vt:lpstr>ADA Boost</vt:lpstr>
      <vt:lpstr> What is ADA Boost</vt:lpstr>
      <vt:lpstr>When to use</vt:lpstr>
      <vt:lpstr>PowerPoint Presentation</vt:lpstr>
      <vt:lpstr>Advantages &amp;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</dc:creator>
  <cp:lastModifiedBy>Rajesh K</cp:lastModifiedBy>
  <cp:revision>3</cp:revision>
  <dcterms:created xsi:type="dcterms:W3CDTF">2024-12-23T11:08:31Z</dcterms:created>
  <dcterms:modified xsi:type="dcterms:W3CDTF">2024-12-26T04:25:01Z</dcterms:modified>
</cp:coreProperties>
</file>