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61" r:id="rId3"/>
    <p:sldId id="263" r:id="rId4"/>
    <p:sldId id="264" r:id="rId5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DC"/>
    <a:srgbClr val="FFFFFF"/>
    <a:srgbClr val="0F3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10B76-41FF-4F73-A85D-38E0C97E1217}" v="12" dt="2024-03-23T08:08:20.710"/>
    <p1510:client id="{B894DBBD-7E12-4F5B-95A0-27632E7EC6C8}" v="123" dt="2024-03-22T10:42:0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71" tIns="49536" rIns="99071" bIns="49536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1" tIns="49536" rIns="99071" bIns="49536" rtlCol="0"/>
          <a:lstStyle>
            <a:lvl1pPr algn="r">
              <a:defRPr sz="1300"/>
            </a:lvl1pPr>
          </a:lstStyle>
          <a:p>
            <a:fld id="{E1D7EC3E-4DD6-40D3-8797-3A5247257DF9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1" tIns="49536" rIns="99071" bIns="49536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1" tIns="49536" rIns="99071" bIns="4953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71" tIns="49536" rIns="99071" bIns="49536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1" tIns="49536" rIns="99071" bIns="49536" rtlCol="0" anchor="b"/>
          <a:lstStyle>
            <a:lvl1pPr algn="r">
              <a:defRPr sz="1300"/>
            </a:lvl1pPr>
          </a:lstStyle>
          <a:p>
            <a:fld id="{BCD1A31D-5C5C-4328-9182-5F0593A15D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19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A25-8C8D-A14F-FC6A-24C0EA79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5B72F-D091-A41B-CCA2-15DFB0F6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71EDA-8AAA-2C38-8F32-C21BFDA8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55C5-4890-B7EC-32F2-D546E1BE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15E4-A2C4-ED93-91CC-E3879B22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A5223-50C3-6F82-933F-84A5AAD7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B6DA-60A6-22A8-FFBD-CC0673AB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9994-1101-960D-4279-5B512524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D6F2-C05E-A336-213C-C6455A82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8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2602-EE53-5D97-5E2F-0AA1184D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753F-D28A-0E1D-37BA-77930C27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71F6-C400-FC61-3E48-86979E8E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0BE3-0347-E482-E1C8-6BA3FEEF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83B0-77C7-4704-A913-E14D4C0C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01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CFED-BC19-CF74-43F4-9E167A42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1658-378F-65C9-41F4-723B721D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6E0A-BEC7-D935-2BC2-A29B9BBD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997D-20C9-D82D-44E2-363489A5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B754-3CC9-3943-9FE1-9D647B2D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9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DA23-CC93-964E-8F9D-649F7D1D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371D-93B5-6820-ABE4-DF1B0DC30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89C80-4E05-729E-182D-FF0CDDAE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BEEF-F986-994B-3334-2B3074BA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960F-5833-72DC-8AAB-BBAFD5F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0C72F-BD8F-2D02-2224-F47A1EA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0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A8A-03E7-0B6C-3D34-B85B6976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4EB30-DD82-BE06-B2C2-6DDFBB47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E44E5-124F-67B5-50BD-A280E3A8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C788F-F6CA-B1AE-F47B-C486F6368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B8A9-8034-F2AE-182A-F06FF0B27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225E7-B47C-19BC-1DC8-F066AFA3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A64F9-2EE1-713B-AEC3-6E170F1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4335-4A10-A5AC-47BB-79E96C3E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9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7C7D-BC2B-6A49-B680-550CC025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6E99E-5B98-6DEC-CC4A-856C1996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20D0-AD92-CBC4-588C-82046A5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F08-1240-2E4D-5FA6-986C3EF3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12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3CDD0-2B51-4215-E4E2-78849FEB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621CD-21E9-BF6A-2671-2DA975D2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9C5C7-E0CE-3C6D-880E-72AAB6E6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3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D17-2B85-5025-2CB0-071D0177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CCCC-A66A-CA7D-8690-337D4C35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1CEA2-FC07-C3A9-C62C-B47FA567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8048-6CCC-B02C-1CDF-DB5EF6DB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9D9C-24A1-ED5B-2AF8-EB5AACD9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C5BFF-36EF-299D-0663-86DA9E0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68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372-5B2E-397A-78C3-7FAF6398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B8F71-B487-8FB1-6C19-7D3A414A1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426A-1D4B-130D-DD0D-B01BF4FF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A8AD-7F61-CA37-677E-09660B5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8CF2-A62A-7295-0CC3-F7F515A6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7E7C-A9BA-032C-04AD-2B5E51A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6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84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E310-5FFE-9B1E-6CCE-DC18A46D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AB19-1CE1-8C7E-870C-685977574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AB02-9B9D-6A17-E8B7-79C4B0C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DC7E-99A2-960B-BB8E-58E31DB1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5585-15B6-7FB5-864D-B65414F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4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3148E-B522-5FC5-FF50-FD6CC47D3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8550" y="527050"/>
            <a:ext cx="1477963" cy="839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0A20-D274-2E5B-AAC3-3CBD5287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050"/>
            <a:ext cx="4284662" cy="839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D6FD-D112-1A90-ED5C-152F9FC3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5A24-2444-7AB9-5994-AA239D16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9991-B812-DB3F-82DF-DDB3DC1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3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8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0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8BA14-0465-40F5-87FB-179AAC12284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9D65-2A3A-45B5-AFAB-FE538F97A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4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53D5D-4223-6D1E-4090-A4F97396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0974-CC7C-660D-B03E-64C61B45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E18E-6024-0F04-5606-055C5C0B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DA7F5-2DA3-48AA-9FA3-7A586B40CD73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5E4-04F0-E648-99F0-E56158F16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A62C-4D9A-C9E1-FA31-1B1CBBF8F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EA96E-1F53-42DB-B2BD-B8A1FE43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Technology Background Banner, Creative, Light, Technology Background  Image And Wallpaper for Free Download">
            <a:extLst>
              <a:ext uri="{FF2B5EF4-FFF2-40B4-BE49-F238E27FC236}">
                <a16:creationId xmlns:a16="http://schemas.microsoft.com/office/drawing/2014/main" id="{4DCC4E2D-BC6A-34D2-AFCB-95673F0EA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20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597FF-3081-7261-F354-DF10C23745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436" y="1825045"/>
            <a:ext cx="68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Bharati Vidyapeeth’s College of Engineering for Women,  Pune-43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6487-8455-EE58-44FA-A0FFBE9058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5954"/>
            <a:ext cx="685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TECHNOPHILIA-2024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VISIOVERSE  (Poster Presentation)</a:t>
            </a: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894BB-F32C-636C-9721-38ABD860BE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50235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Department 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E8A1-016E-2724-3F01-B1F20A98CB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49237" y="825034"/>
            <a:ext cx="685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Title of the Project 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4735-FFB3-26F9-76FC-AC5F54388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811" y="1198361"/>
            <a:ext cx="681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Names of Team Members along with the Guide’s Name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AFA6C-C182-DE38-5908-09F127A7B1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998" y="2243483"/>
            <a:ext cx="3312000" cy="118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Problem Statement: 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E6C42-9D00-AE98-31AE-84E9681C0413}"/>
              </a:ext>
            </a:extLst>
          </p:cNvPr>
          <p:cNvSpPr txBox="1">
            <a:spLocks/>
          </p:cNvSpPr>
          <p:nvPr/>
        </p:nvSpPr>
        <p:spPr>
          <a:xfrm>
            <a:off x="116999" y="3507786"/>
            <a:ext cx="3312000" cy="23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Objectives: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3F08B-B9C3-2870-401E-07447365190F}"/>
              </a:ext>
            </a:extLst>
          </p:cNvPr>
          <p:cNvSpPr txBox="1">
            <a:spLocks/>
          </p:cNvSpPr>
          <p:nvPr/>
        </p:nvSpPr>
        <p:spPr>
          <a:xfrm>
            <a:off x="116998" y="5914766"/>
            <a:ext cx="3312000" cy="30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Research Methodology: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6783E-2100-D6A4-1CE7-718AB3A1DD18}"/>
              </a:ext>
            </a:extLst>
          </p:cNvPr>
          <p:cNvSpPr txBox="1">
            <a:spLocks/>
          </p:cNvSpPr>
          <p:nvPr/>
        </p:nvSpPr>
        <p:spPr>
          <a:xfrm>
            <a:off x="116998" y="8993224"/>
            <a:ext cx="6563627" cy="5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Conclusion: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42849-605D-AE0E-3F03-4C79D1DF83E8}"/>
              </a:ext>
            </a:extLst>
          </p:cNvPr>
          <p:cNvSpPr txBox="1"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532339" y="2248712"/>
            <a:ext cx="3132000" cy="6712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Results and Discussion: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r>
              <a:rPr lang="en-US" sz="1200" b="1" dirty="0">
                <a:latin typeface="Georgia" panose="02040502050405020303" pitchFamily="18" charset="0"/>
              </a:rPr>
              <a:t>  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DE624C-C1D6-6E85-0BE3-CAFDB096F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5799551" y="9431801"/>
            <a:ext cx="586962" cy="376078"/>
          </a:xfrm>
        </p:spPr>
        <p:txBody>
          <a:bodyPr/>
          <a:lstStyle/>
          <a:p>
            <a:fld id="{B8469D65-2A3A-45B5-AFAB-FE538F97A246}" type="slidenum">
              <a:rPr lang="en-IN" smtClean="0"/>
              <a:t>1</a:t>
            </a:fld>
            <a:endParaRPr lang="en-IN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E638D3F-0D5E-7E9E-035F-F25B820776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8" y="-224168"/>
            <a:ext cx="1533209" cy="1091857"/>
          </a:xfrm>
          <a:prstGeom prst="rect">
            <a:avLst/>
          </a:prstGeom>
        </p:spPr>
      </p:pic>
      <p:pic>
        <p:nvPicPr>
          <p:cNvPr id="6" name="Picture 2" descr="Savitribai Phule Pune University - Wikipedia">
            <a:extLst>
              <a:ext uri="{FF2B5EF4-FFF2-40B4-BE49-F238E27FC236}">
                <a16:creationId xmlns:a16="http://schemas.microsoft.com/office/drawing/2014/main" id="{5D9DE72F-45C8-8F28-B011-420EFE1823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52" y="-57117"/>
            <a:ext cx="791310" cy="7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4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Technology Background Banner, Creative, Light, Technology Background  Image And Wallpaper for Free Download">
            <a:extLst>
              <a:ext uri="{FF2B5EF4-FFF2-40B4-BE49-F238E27FC236}">
                <a16:creationId xmlns:a16="http://schemas.microsoft.com/office/drawing/2014/main" id="{4DCC4E2D-BC6A-34D2-AFCB-95673F0EA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20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597FF-3081-7261-F354-DF10C23745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436" y="1825045"/>
            <a:ext cx="681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College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6487-8455-EE58-44FA-A0FFBE9058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5954"/>
            <a:ext cx="685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   TECHNOPHILIA-2024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VISIOVERSE  (Poster Presentation)</a:t>
            </a:r>
          </a:p>
          <a:p>
            <a:pPr algn="ctr"/>
            <a:endParaRPr lang="en-IN" b="1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894BB-F32C-636C-9721-38ABD860BE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502358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 of the Department 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8E8A1-016E-2724-3F01-B1F20A98CB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49237" y="825034"/>
            <a:ext cx="685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Title of the Project 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4735-FFB3-26F9-76FC-AC5F54388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811" y="1198361"/>
            <a:ext cx="681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Names of Team Members along with the Guide’s Name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AFA6C-C182-DE38-5908-09F127A7B1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998" y="2243483"/>
            <a:ext cx="3312000" cy="118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Problem Statement: 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E6C42-9D00-AE98-31AE-84E9681C0413}"/>
              </a:ext>
            </a:extLst>
          </p:cNvPr>
          <p:cNvSpPr txBox="1">
            <a:spLocks/>
          </p:cNvSpPr>
          <p:nvPr/>
        </p:nvSpPr>
        <p:spPr>
          <a:xfrm>
            <a:off x="116999" y="3507786"/>
            <a:ext cx="3312000" cy="23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>
                <a:latin typeface="Georgia" panose="02040502050405020303" pitchFamily="18" charset="0"/>
              </a:rPr>
              <a:t>Objectives:</a:t>
            </a:r>
            <a:endParaRPr lang="en-US" sz="1200" b="1" dirty="0"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3F08B-B9C3-2870-401E-07447365190F}"/>
              </a:ext>
            </a:extLst>
          </p:cNvPr>
          <p:cNvSpPr txBox="1">
            <a:spLocks/>
          </p:cNvSpPr>
          <p:nvPr/>
        </p:nvSpPr>
        <p:spPr>
          <a:xfrm>
            <a:off x="116998" y="5914766"/>
            <a:ext cx="3312000" cy="30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Research Methodology: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6783E-2100-D6A4-1CE7-718AB3A1DD18}"/>
              </a:ext>
            </a:extLst>
          </p:cNvPr>
          <p:cNvSpPr txBox="1">
            <a:spLocks/>
          </p:cNvSpPr>
          <p:nvPr/>
        </p:nvSpPr>
        <p:spPr>
          <a:xfrm>
            <a:off x="116998" y="8993224"/>
            <a:ext cx="6563627" cy="54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Conclusion:</a:t>
            </a:r>
            <a:endParaRPr lang="en-IN" sz="1200" b="1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42849-605D-AE0E-3F03-4C79D1DF83E8}"/>
              </a:ext>
            </a:extLst>
          </p:cNvPr>
          <p:cNvSpPr txBox="1"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3532339" y="2248712"/>
            <a:ext cx="3132000" cy="6712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b="1" dirty="0">
                <a:latin typeface="Georgia" panose="02040502050405020303" pitchFamily="18" charset="0"/>
              </a:rPr>
              <a:t>Results and Discussion: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r>
              <a:rPr lang="en-US" sz="1200" b="1" dirty="0">
                <a:latin typeface="Georgia" panose="02040502050405020303" pitchFamily="18" charset="0"/>
              </a:rPr>
              <a:t>  </a:t>
            </a: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US" sz="1200" b="1" dirty="0">
              <a:latin typeface="Georgia" panose="02040502050405020303" pitchFamily="18" charset="0"/>
            </a:endParaRPr>
          </a:p>
          <a:p>
            <a:endParaRPr lang="en-IN" sz="1200" b="1" dirty="0">
              <a:latin typeface="Georgia" panose="02040502050405020303" pitchFamily="18" charset="0"/>
            </a:endParaRPr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0E638D3F-0D5E-7E9E-035F-F25B820776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8" y="-224168"/>
            <a:ext cx="1533209" cy="1091857"/>
          </a:xfrm>
          <a:prstGeom prst="rect">
            <a:avLst/>
          </a:prstGeom>
        </p:spPr>
      </p:pic>
      <p:pic>
        <p:nvPicPr>
          <p:cNvPr id="6" name="Picture 2" descr="Savitribai Phule Pune University - Wikipedia">
            <a:extLst>
              <a:ext uri="{FF2B5EF4-FFF2-40B4-BE49-F238E27FC236}">
                <a16:creationId xmlns:a16="http://schemas.microsoft.com/office/drawing/2014/main" id="{5D9DE72F-45C8-8F28-B011-420EFE1823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52" y="-57117"/>
            <a:ext cx="791310" cy="7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DE624C-C1D6-6E85-0BE3-CAFDB096F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5799551" y="9431801"/>
            <a:ext cx="586962" cy="376078"/>
          </a:xfrm>
        </p:spPr>
        <p:txBody>
          <a:bodyPr/>
          <a:lstStyle/>
          <a:p>
            <a:fld id="{B8469D65-2A3A-45B5-AFAB-FE538F97A24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les /Notes for preparing soft copy poster">
            <a:extLst>
              <a:ext uri="{FF2B5EF4-FFF2-40B4-BE49-F238E27FC236}">
                <a16:creationId xmlns:a16="http://schemas.microsoft.com/office/drawing/2014/main" id="{79EB313C-4284-37E4-EABD-67A2DAA4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4" y="527405"/>
            <a:ext cx="6651321" cy="1914702"/>
          </a:xfrm>
        </p:spPr>
        <p:txBody>
          <a:bodyPr/>
          <a:lstStyle/>
          <a:p>
            <a:pPr algn="ctr"/>
            <a:r>
              <a:rPr lang="en-US" b="1" dirty="0"/>
              <a:t>Rules  for Soft Copy  Poster Preparation </a:t>
            </a: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501E36-39BD-6915-FCDC-BCED3E3BB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716" y="2182754"/>
            <a:ext cx="6292567" cy="554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Name: Georgia</a:t>
            </a:r>
            <a:endParaRPr lang="en-US" alt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Size: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Spacing: 1.15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Size/ Slide Size: A4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poster should be present within the allotted box size only.</a:t>
            </a:r>
            <a:endParaRPr lang="en-US" alt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results and discussion, bar charts, and graphs should be present relevant to the project.</a:t>
            </a:r>
            <a:endParaRPr lang="en-US" alt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poster should be duly verified by the respective project guide.</a:t>
            </a:r>
            <a:endParaRPr lang="en-US" alt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Strictly Follow the guidelines and Complete the soft copy in the mentioned stipulated time.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Please ensure that the content fits within the specified box size and that it adheres to the guidelines provided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8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202</Words>
  <Application>Microsoft Office PowerPoint</Application>
  <PresentationFormat>A4 Paper (210x297 mm)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Georgia</vt:lpstr>
      <vt:lpstr>Söhne</vt:lpstr>
      <vt:lpstr>Times New Roman</vt:lpstr>
      <vt:lpstr>Office Theme</vt:lpstr>
      <vt:lpstr>Custom Design</vt:lpstr>
      <vt:lpstr>PowerPoint Presentation</vt:lpstr>
      <vt:lpstr>PowerPoint Presentation</vt:lpstr>
      <vt:lpstr>Rules  for Soft Copy  Poster Preparation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Ketaki Naik</dc:creator>
  <cp:lastModifiedBy>144 Kirti Pawar</cp:lastModifiedBy>
  <cp:revision>2</cp:revision>
  <dcterms:created xsi:type="dcterms:W3CDTF">2024-03-22T05:52:00Z</dcterms:created>
  <dcterms:modified xsi:type="dcterms:W3CDTF">2024-03-27T05:04:01Z</dcterms:modified>
</cp:coreProperties>
</file>