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4A59-0AD5-E631-14DD-10BDE9637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4186-C94F-6C21-ABA4-A3036332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2039-BF44-7624-82EE-F1BBBBDF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48BE-2478-52E6-C42A-9F5EA99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D151-2FA7-B523-D2A9-1AC44C4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7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91AE-81EF-E32A-CE8B-85279C3A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D8452-6627-4316-77B0-28F7F0B10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6CB2-3935-CE5E-CE1B-AA7B47F3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8455-23B0-9270-DDD7-0D16B6CC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5ACA-D67D-6CF9-D567-94616D43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3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EEEF0-CD7B-20FF-E0BB-447C54512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0D050-5223-E391-E89A-32BE6CC9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62D1D-A070-CE98-5742-3633DE03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BA49-1809-D197-6708-B8279F6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EB17-D3A6-A484-ED23-F3FD69D0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4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6B2D-D49F-2A6E-5302-E41B0A34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3002-2867-BCA7-FD4F-FADCDA10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DD6C-F0F9-08A5-BF03-65B5A5F1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FBE13-38CF-F44A-22A2-B12EE432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4D59-D028-1B39-7699-3CCF5F15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7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059A-6F40-1EFE-4CC2-CCBF3E2E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9DB6E-4918-F744-7D73-E47AF133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49D4-2146-0D2E-7695-35DCB7F1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FE12-0418-C249-1228-8895A062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A6E4-6337-5941-3057-210213B0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6D5F-F141-C417-F254-A8AE9BB1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434E-F28E-895F-AE0C-504852C89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03774-B9A7-3A07-7FFB-D41EA57D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FBE40-5FB1-F8DF-AB4E-09F46585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F29F-8581-E70D-73B5-D3E6D7D5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3B72B-E767-804B-6190-6216ACD6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7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1F3F-9F3C-F55B-FE98-E346B6C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91B3-325C-D121-D497-9BD97B52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BDE08-E542-FA4C-7E2C-856FA646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54B7-E15E-8035-27C1-31B1309A2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A4097-FE6D-D0D0-F442-808B5DDC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52A91-420A-B6E6-F146-C8B788A5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1A81E-BC28-787C-A845-28BB3B8B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4EC1D-803E-2A87-E54E-D3244F0B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3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4F24-1CFF-C516-967F-EF963501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6D24A-D721-798B-5317-EE6D44F1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D31E0-F9DB-9756-6EFB-6ED956A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60A68-2B6C-581A-5BEA-3F0E5747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2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A11DE-F9DD-B421-73C1-4A6073FE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28CE8-F866-1AFA-2FE8-D043DA62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0394-C965-9ED7-64B7-3CB52C29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4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DF26-EB26-26DA-F9B8-A7FE9300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345F-476E-8FA3-36D4-0C7C7948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E682F-4DC9-01D0-0CA0-22C3956B7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BFAE5-B4BC-11B5-EE8E-3CBE3497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D78D-6C71-9601-0812-AD2A09C9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2FC01-8F25-6995-C6BF-D8FF5632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5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95CC-9662-6DEB-F16C-35A5394A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7F69D-35DF-5EA2-3160-2151FF7B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7CCA-532C-073B-318A-20A4874A2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B6374-8B7E-0231-EB8B-2857EFC8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69B9A-952B-85B2-7EF0-C30EE080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BCD3-D346-3673-67DA-27574202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69FEC-430F-EC1D-9EE8-373AB4FD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0958-B5BD-0C81-7705-D45ACFD5A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7BD7-3691-B17E-7DC7-FC31A9123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2DFD-15FA-4E50-AE72-9D142144A74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7902-214A-85E5-2733-E80A3CFEB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B687-3215-7F73-D428-8064AB3CC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1532-D6C1-43A7-95DD-A5C53016B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9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Technology Background Banner, Creative, Light, Technology Background  Image And Wallpaper for Free Download">
            <a:extLst>
              <a:ext uri="{FF2B5EF4-FFF2-40B4-BE49-F238E27FC236}">
                <a16:creationId xmlns:a16="http://schemas.microsoft.com/office/drawing/2014/main" id="{4DCC4E2D-BC6A-34D2-AFCB-95673F0EA5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77" y="0"/>
            <a:ext cx="4747846" cy="14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597FF-3081-7261-F354-DF10C23745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71532" y="1263493"/>
            <a:ext cx="4714876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8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Bharati Vidyapeeth’s College of Engineering for Women,  Pune-43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36487-8455-EE58-44FA-A0FFBE9058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22078" y="24891"/>
            <a:ext cx="4747845" cy="773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38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   TECHNOPHILIA-2024</a:t>
            </a:r>
          </a:p>
          <a:p>
            <a:pPr algn="ctr"/>
            <a:r>
              <a:rPr lang="en-US" sz="969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      </a:t>
            </a:r>
            <a:r>
              <a:rPr lang="en-US" sz="1246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INNERVE (Project Exhibition)</a:t>
            </a:r>
          </a:p>
          <a:p>
            <a:pPr algn="ctr"/>
            <a:endParaRPr lang="en-IN" sz="1246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894BB-F32C-636C-9721-38ABD860BEC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22077" y="1040094"/>
            <a:ext cx="4747846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Name of the Department</a:t>
            </a:r>
            <a:endParaRPr lang="en-IN" sz="969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8E8A1-016E-2724-3F01-B1F20A98CB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87990" y="571178"/>
            <a:ext cx="4747845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8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Title of the Project </a:t>
            </a:r>
            <a:endParaRPr lang="en-IN" sz="1108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A4735-FFB3-26F9-76FC-AC5F543889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38561" y="829634"/>
            <a:ext cx="4714876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Names of Team Members along with the Guide’s Name</a:t>
            </a:r>
            <a:endParaRPr lang="en-IN" sz="969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AFA6C-C182-DE38-5908-09F127A7B1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03076" y="1553180"/>
            <a:ext cx="2292923" cy="822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831" b="1" dirty="0">
                <a:latin typeface="Georgia" panose="02040502050405020303" pitchFamily="18" charset="0"/>
              </a:rPr>
              <a:t>Problem Statement: </a:t>
            </a:r>
            <a:endParaRPr lang="en-IN" sz="831" b="1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E6C42-9D00-AE98-31AE-84E9681C0413}"/>
              </a:ext>
            </a:extLst>
          </p:cNvPr>
          <p:cNvSpPr txBox="1">
            <a:spLocks/>
          </p:cNvSpPr>
          <p:nvPr/>
        </p:nvSpPr>
        <p:spPr>
          <a:xfrm>
            <a:off x="3803076" y="2428467"/>
            <a:ext cx="2292923" cy="16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831" b="1" dirty="0">
                <a:latin typeface="Georgia" panose="02040502050405020303" pitchFamily="18" charset="0"/>
              </a:rPr>
              <a:t>Objectives:</a:t>
            </a:r>
          </a:p>
          <a:p>
            <a:endParaRPr lang="en-US" sz="1246" dirty="0"/>
          </a:p>
          <a:p>
            <a:endParaRPr lang="en-US" sz="1246" dirty="0"/>
          </a:p>
          <a:p>
            <a:endParaRPr lang="en-US" sz="1246" dirty="0"/>
          </a:p>
          <a:p>
            <a:endParaRPr lang="en-US" sz="1246" dirty="0"/>
          </a:p>
          <a:p>
            <a:endParaRPr lang="en-US" sz="1246" dirty="0"/>
          </a:p>
          <a:p>
            <a:endParaRPr lang="en-US" sz="1246" dirty="0"/>
          </a:p>
          <a:p>
            <a:endParaRPr lang="en-IN" sz="124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3F08B-B9C3-2870-401E-07447365190F}"/>
              </a:ext>
            </a:extLst>
          </p:cNvPr>
          <p:cNvSpPr txBox="1">
            <a:spLocks/>
          </p:cNvSpPr>
          <p:nvPr/>
        </p:nvSpPr>
        <p:spPr>
          <a:xfrm>
            <a:off x="3803076" y="4094838"/>
            <a:ext cx="2292923" cy="209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831" b="1" dirty="0">
                <a:latin typeface="Georgia" panose="02040502050405020303" pitchFamily="18" charset="0"/>
              </a:rPr>
              <a:t>Research Methodology:</a:t>
            </a:r>
            <a:endParaRPr lang="en-IN" sz="831" b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A6783E-2100-D6A4-1CE7-718AB3A1DD18}"/>
              </a:ext>
            </a:extLst>
          </p:cNvPr>
          <p:cNvSpPr txBox="1">
            <a:spLocks/>
          </p:cNvSpPr>
          <p:nvPr/>
        </p:nvSpPr>
        <p:spPr>
          <a:xfrm>
            <a:off x="3803076" y="6226078"/>
            <a:ext cx="4544049" cy="373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831" b="1" dirty="0">
                <a:latin typeface="Georgia" panose="02040502050405020303" pitchFamily="18" charset="0"/>
              </a:rPr>
              <a:t>Conclusion:</a:t>
            </a:r>
            <a:endParaRPr lang="en-IN" sz="831" b="1" dirty="0"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C42849-605D-AE0E-3F03-4C79D1DF83E8}"/>
              </a:ext>
            </a:extLst>
          </p:cNvPr>
          <p:cNvSpPr txBox="1"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6167542" y="1556801"/>
            <a:ext cx="2168308" cy="46469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831" b="1" dirty="0">
                <a:latin typeface="Georgia" panose="02040502050405020303" pitchFamily="18" charset="0"/>
              </a:rPr>
              <a:t>Results and Discussion:</a:t>
            </a: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r>
              <a:rPr lang="en-US" sz="831" b="1" dirty="0">
                <a:latin typeface="Georgia" panose="02040502050405020303" pitchFamily="18" charset="0"/>
              </a:rPr>
              <a:t>  </a:t>
            </a: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IN" sz="831" b="1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DE624C-C1D6-6E85-0BE3-CAFDB096F7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7737151" y="6529708"/>
            <a:ext cx="406358" cy="260362"/>
          </a:xfrm>
        </p:spPr>
        <p:txBody>
          <a:bodyPr/>
          <a:lstStyle/>
          <a:p>
            <a:fld id="{B8469D65-2A3A-45B5-AFAB-FE538F97A246}" type="slidenum">
              <a:rPr lang="en-IN" smtClean="0"/>
              <a:t>1</a:t>
            </a:fld>
            <a:endParaRPr lang="en-IN" dirty="0"/>
          </a:p>
        </p:txBody>
      </p:sp>
      <p:pic>
        <p:nvPicPr>
          <p:cNvPr id="6" name="Picture 2" descr="Savitribai Phule Pune University - Wikipedia">
            <a:extLst>
              <a:ext uri="{FF2B5EF4-FFF2-40B4-BE49-F238E27FC236}">
                <a16:creationId xmlns:a16="http://schemas.microsoft.com/office/drawing/2014/main" id="{5D9DE72F-45C8-8F28-B011-420EFE1823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005" y="-39543"/>
            <a:ext cx="547830" cy="54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0E638D3F-0D5E-7E9E-035F-F25B820776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63" y="-155193"/>
            <a:ext cx="1061452" cy="7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6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Technology Background Banner, Creative, Light, Technology Background  Image And Wallpaper for Free Download">
            <a:extLst>
              <a:ext uri="{FF2B5EF4-FFF2-40B4-BE49-F238E27FC236}">
                <a16:creationId xmlns:a16="http://schemas.microsoft.com/office/drawing/2014/main" id="{4DCC4E2D-BC6A-34D2-AFCB-95673F0EA5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77" y="0"/>
            <a:ext cx="4747846" cy="14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597FF-3081-7261-F354-DF10C23745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71532" y="1263493"/>
            <a:ext cx="4714876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8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Name of the College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36487-8455-EE58-44FA-A0FFBE9058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22078" y="24891"/>
            <a:ext cx="4747845" cy="773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38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   TECHNOPHILIA-2024</a:t>
            </a:r>
          </a:p>
          <a:p>
            <a:pPr algn="ctr"/>
            <a:r>
              <a:rPr lang="en-US" sz="969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      </a:t>
            </a:r>
            <a:r>
              <a:rPr lang="en-US" sz="1246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INNERVE (Project Exhibition)</a:t>
            </a:r>
          </a:p>
          <a:p>
            <a:pPr algn="ctr"/>
            <a:endParaRPr lang="en-IN" sz="1246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894BB-F32C-636C-9721-38ABD860BEC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22077" y="1040094"/>
            <a:ext cx="4747846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Name of the Department</a:t>
            </a:r>
            <a:endParaRPr lang="en-IN" sz="969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8E8A1-016E-2724-3F01-B1F20A98CB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87990" y="571178"/>
            <a:ext cx="4747845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8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Title of the Project </a:t>
            </a:r>
            <a:endParaRPr lang="en-IN" sz="1108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A4735-FFB3-26F9-76FC-AC5F543889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38561" y="829634"/>
            <a:ext cx="4714876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Names of Team Members along with the Guide’s Name</a:t>
            </a:r>
            <a:endParaRPr lang="en-IN" sz="969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AFA6C-C182-DE38-5908-09F127A7B1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03076" y="1553180"/>
            <a:ext cx="2292923" cy="822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831" b="1" dirty="0">
                <a:latin typeface="Georgia" panose="02040502050405020303" pitchFamily="18" charset="0"/>
              </a:rPr>
              <a:t>Problem Statement: </a:t>
            </a:r>
            <a:endParaRPr lang="en-IN" sz="831" b="1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E6C42-9D00-AE98-31AE-84E9681C0413}"/>
              </a:ext>
            </a:extLst>
          </p:cNvPr>
          <p:cNvSpPr txBox="1">
            <a:spLocks/>
          </p:cNvSpPr>
          <p:nvPr/>
        </p:nvSpPr>
        <p:spPr>
          <a:xfrm>
            <a:off x="3803076" y="2428467"/>
            <a:ext cx="2292923" cy="16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831" b="1" dirty="0">
                <a:latin typeface="Georgia" panose="02040502050405020303" pitchFamily="18" charset="0"/>
              </a:rPr>
              <a:t>Objectives:</a:t>
            </a:r>
          </a:p>
          <a:p>
            <a:endParaRPr lang="en-US" sz="1246" dirty="0"/>
          </a:p>
          <a:p>
            <a:endParaRPr lang="en-US" sz="1246" dirty="0"/>
          </a:p>
          <a:p>
            <a:endParaRPr lang="en-US" sz="1246" dirty="0"/>
          </a:p>
          <a:p>
            <a:endParaRPr lang="en-US" sz="1246" dirty="0"/>
          </a:p>
          <a:p>
            <a:endParaRPr lang="en-US" sz="1246" dirty="0"/>
          </a:p>
          <a:p>
            <a:endParaRPr lang="en-US" sz="1246" dirty="0"/>
          </a:p>
          <a:p>
            <a:endParaRPr lang="en-IN" sz="124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3F08B-B9C3-2870-401E-07447365190F}"/>
              </a:ext>
            </a:extLst>
          </p:cNvPr>
          <p:cNvSpPr txBox="1">
            <a:spLocks/>
          </p:cNvSpPr>
          <p:nvPr/>
        </p:nvSpPr>
        <p:spPr>
          <a:xfrm>
            <a:off x="3803076" y="4094838"/>
            <a:ext cx="2292923" cy="209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831" b="1" dirty="0">
                <a:latin typeface="Georgia" panose="02040502050405020303" pitchFamily="18" charset="0"/>
              </a:rPr>
              <a:t>Research Methodology:</a:t>
            </a:r>
            <a:endParaRPr lang="en-IN" sz="831" b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A6783E-2100-D6A4-1CE7-718AB3A1DD18}"/>
              </a:ext>
            </a:extLst>
          </p:cNvPr>
          <p:cNvSpPr txBox="1">
            <a:spLocks/>
          </p:cNvSpPr>
          <p:nvPr/>
        </p:nvSpPr>
        <p:spPr>
          <a:xfrm>
            <a:off x="3803076" y="6226078"/>
            <a:ext cx="4544049" cy="373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831" b="1" dirty="0">
                <a:latin typeface="Georgia" panose="02040502050405020303" pitchFamily="18" charset="0"/>
              </a:rPr>
              <a:t>Conclusion:</a:t>
            </a:r>
            <a:endParaRPr lang="en-IN" sz="831" b="1" dirty="0"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C42849-605D-AE0E-3F03-4C79D1DF83E8}"/>
              </a:ext>
            </a:extLst>
          </p:cNvPr>
          <p:cNvSpPr txBox="1"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6167542" y="1556801"/>
            <a:ext cx="2168308" cy="46469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831" b="1" dirty="0">
                <a:latin typeface="Georgia" panose="02040502050405020303" pitchFamily="18" charset="0"/>
              </a:rPr>
              <a:t>Results and Discussion:</a:t>
            </a: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r>
              <a:rPr lang="en-US" sz="831" b="1" dirty="0">
                <a:latin typeface="Georgia" panose="02040502050405020303" pitchFamily="18" charset="0"/>
              </a:rPr>
              <a:t>  </a:t>
            </a: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US" sz="831" b="1" dirty="0">
              <a:latin typeface="Georgia" panose="02040502050405020303" pitchFamily="18" charset="0"/>
            </a:endParaRPr>
          </a:p>
          <a:p>
            <a:endParaRPr lang="en-IN" sz="831" b="1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DE624C-C1D6-6E85-0BE3-CAFDB096F7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7737151" y="6529708"/>
            <a:ext cx="406358" cy="260362"/>
          </a:xfrm>
        </p:spPr>
        <p:txBody>
          <a:bodyPr/>
          <a:lstStyle/>
          <a:p>
            <a:fld id="{B8469D65-2A3A-45B5-AFAB-FE538F97A246}" type="slidenum">
              <a:rPr lang="en-IN" smtClean="0"/>
              <a:t>2</a:t>
            </a:fld>
            <a:endParaRPr lang="en-IN" dirty="0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0E638D3F-0D5E-7E9E-035F-F25B820776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63" y="-155193"/>
            <a:ext cx="1061452" cy="755901"/>
          </a:xfrm>
          <a:prstGeom prst="rect">
            <a:avLst/>
          </a:prstGeom>
        </p:spPr>
      </p:pic>
      <p:pic>
        <p:nvPicPr>
          <p:cNvPr id="6" name="Picture 2" descr="Savitribai Phule Pune University - Wikipedia">
            <a:extLst>
              <a:ext uri="{FF2B5EF4-FFF2-40B4-BE49-F238E27FC236}">
                <a16:creationId xmlns:a16="http://schemas.microsoft.com/office/drawing/2014/main" id="{5D9DE72F-45C8-8F28-B011-420EFE1823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005" y="-39543"/>
            <a:ext cx="547830" cy="54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6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les /Notes for preparing soft copy poster">
            <a:extLst>
              <a:ext uri="{FF2B5EF4-FFF2-40B4-BE49-F238E27FC236}">
                <a16:creationId xmlns:a16="http://schemas.microsoft.com/office/drawing/2014/main" id="{79EB313C-4284-37E4-EABD-67A2DAA4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24" y="365127"/>
            <a:ext cx="4604761" cy="1325563"/>
          </a:xfrm>
        </p:spPr>
        <p:txBody>
          <a:bodyPr/>
          <a:lstStyle/>
          <a:p>
            <a:pPr algn="ctr"/>
            <a:r>
              <a:rPr lang="en-US" b="1" dirty="0"/>
              <a:t>Rules  for Soft Copy  Poster Preparation </a:t>
            </a:r>
            <a:endParaRPr lang="en-IN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501E36-39BD-6915-FCDC-BCED3E3BB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7804" y="1510669"/>
            <a:ext cx="4356393" cy="3836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7337" rIns="0" bIns="1373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7390" indent="-237390" defTabSz="63303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62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 Name: Georgia</a:t>
            </a:r>
          </a:p>
          <a:p>
            <a:pPr marL="237390" indent="-237390" defTabSz="63303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62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 Size: 12</a:t>
            </a:r>
          </a:p>
          <a:p>
            <a:pPr marL="237390" indent="-237390" defTabSz="63303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62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Spacing: 1.15</a:t>
            </a:r>
          </a:p>
          <a:p>
            <a:pPr marL="237390" indent="-237390" defTabSz="63303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62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Size/ Slide Size: A4</a:t>
            </a:r>
          </a:p>
          <a:p>
            <a:pPr marL="237390" indent="-237390" defTabSz="63303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62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poster should be present within the allotted box size only.</a:t>
            </a:r>
          </a:p>
          <a:p>
            <a:pPr marL="237390" indent="-237390" defTabSz="63303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62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results and discussion, bar charts, and graphs should be present relevant to the project.</a:t>
            </a:r>
          </a:p>
          <a:p>
            <a:pPr marL="237390" indent="-237390" defTabSz="63303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62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poster should be duly verified by the respective project guide.</a:t>
            </a:r>
          </a:p>
          <a:p>
            <a:pPr marL="237390" indent="-237390" defTabSz="63303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62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Strictly Follow the guidelines and Complete the soft copy in the mentioned stipulated time.</a:t>
            </a:r>
            <a:br>
              <a:rPr lang="en-US" altLang="en-US" sz="1246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2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633039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69" dirty="0">
                <a:solidFill>
                  <a:srgbClr val="C00000"/>
                </a:solidFill>
                <a:latin typeface="Söhne"/>
              </a:rPr>
              <a:t>Please ensure that the content fits within the specified box size and that it adheres to the guidelines provided</a:t>
            </a:r>
            <a:endParaRPr lang="en-US" altLang="en-US" sz="1246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8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</Words>
  <Application>Microsoft Office PowerPoint</Application>
  <PresentationFormat>Widescreen</PresentationFormat>
  <Paragraphs>204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Söhne</vt:lpstr>
      <vt:lpstr>Times New Roman</vt:lpstr>
      <vt:lpstr>Office Theme</vt:lpstr>
      <vt:lpstr>PowerPoint Presentation</vt:lpstr>
      <vt:lpstr>PowerPoint Presentation</vt:lpstr>
      <vt:lpstr>Rules  for Soft Copy  Poster Preparation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144 Kirti Pawar</dc:creator>
  <cp:lastModifiedBy>144 Kirti Pawar</cp:lastModifiedBy>
  <cp:revision>1</cp:revision>
  <dcterms:created xsi:type="dcterms:W3CDTF">2024-03-27T04:55:51Z</dcterms:created>
  <dcterms:modified xsi:type="dcterms:W3CDTF">2024-03-27T04:58:24Z</dcterms:modified>
</cp:coreProperties>
</file>