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B8AF-7498-A621-F4AC-C407CF80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1376-5998-7930-3BC7-96D9615F3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19B57-1B30-29CA-E792-AFCAD24A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B05F-0287-F6D3-F6C2-8C64E0F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FAFA-8645-F4FA-AB60-175A91A4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9354-B30C-BB55-6A28-C9541B9F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BFFB-096B-4618-35DA-B07162C3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AAF9-8B8D-AABD-27E8-05AE0E9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2712-71DA-411B-6275-759F221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8A4B-8D1C-42A0-20AC-B1962E25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74208-8648-41A5-36AE-B8E97A10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2006-CA63-64DF-459C-646BBBD23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199D-07FC-09EB-9ED0-3F2F4304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F0E8-8D92-8FF6-2146-624CEBE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4022-F09F-4CC0-86C7-7F4701A6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198A-54C0-1B34-E46C-A54154D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C6BA-67E6-2228-8307-8F73E02C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4497-3BD2-14DF-A106-75AC4216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EF24-A226-D05E-CD2B-18D82EE8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CE46-B9BB-16AD-426B-3C71ABE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1CBB-1B5D-CB51-BD03-B7399D6E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55F2-3DE6-21AF-BF8D-0741B73C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E6AD-5A78-CEAB-46DB-4AC9261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9240-82B4-816F-D1E2-951F4BD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557A-4FE4-9E33-2DB8-4F5EA04A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F9ED-B223-93CC-6CBE-12EF967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117F-CA20-EE92-64F4-75A11EAB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9F041-BD36-A215-5126-5073DD39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35F1-7DCF-E43B-B742-B2030E8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2085-F794-C3C7-CE12-A6340982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C36BB-6D19-E298-08EE-B6FC3991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D9D5-15E6-87A4-CF50-39445FC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2326-618B-2CB8-AE61-0374EDD7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C15-CF09-F56A-76A9-8C444407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123D8-D3E6-D976-D8FA-D7B665BC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EE27B-B84B-5137-3C1B-59D51CEBE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38DEC-B0F4-146E-4FE4-5412F1D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6508D-266B-3D6E-5B01-1B789932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41746-3F23-7C5D-E3FF-D1BEBA01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3D91-F5EF-6432-E033-BF18A2DB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C5F3B-9BBC-3053-E139-22F631C6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DBF9C-E233-992D-2F43-1060796F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1FDCA-5E00-55D7-976C-BD82CC65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6E6AE-330A-6B1C-1AF0-2D813EF6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24FB0-6FB8-4FC6-B027-88F9699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452A-915D-B49C-C189-A766F19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FF58-B0F1-24AC-E294-46311230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4FF6-7143-AB72-22C0-7400BE69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50785-4245-A47A-EE32-08961EFD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B9AD-0DE4-D8AA-34F0-A7AE0932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9E37E-49CC-A791-91D8-27F69B1F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F1807-BADA-1714-E8D6-BE286F67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3E91-6316-C764-9DA5-486BCE1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81594-CDBF-3305-CB5F-B744A7A7E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3C4F4-9788-11FE-C78B-4F97FE32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08D6-30E2-0B3C-B8E9-B05476B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24073-CCF7-3349-0210-F98DA15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B4F49-C0C1-402B-1938-F1A6A92B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B6ADA-009E-1CC4-8E2A-D2CCBA81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A362D-0D56-7240-D382-BAE05543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9FD0-6A8B-7AEE-55C8-B1FC01A9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5C42-6362-47DF-B7A4-02BF2FAE00C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F3CF-1FE8-1F51-DA7D-75E153D9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9894-C6C6-D501-0E20-548F301A7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0D33-6E92-410D-A86A-68D2D100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1952-D92B-42F7-765C-8661B15A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A08E-A057-7F58-F02B-570B75E88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8A3F6-4BF8-E1EB-5732-F73D5E09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2602F-3444-FE05-F530-EB5AD543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CA68A-7D16-FB2A-3282-14A2434C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23CB1-CCFE-9BF1-870C-D026DDA8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2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ECEC6-53C3-B7E4-C780-DB01EEC0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B0D8A-9E45-5549-E693-A1A7789A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B6161-DB70-D46F-32B0-E38615DB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8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041C4-50FD-E0D0-1D5B-5F41AD58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52979-2EC4-030F-C592-1457C9FA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27CE1-90B5-9C89-4576-E195A1B6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0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22333-373A-DDC6-256E-AD663610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2023-07-28T06:11:49Z</dcterms:created>
  <dcterms:modified xsi:type="dcterms:W3CDTF">2023-07-28T06:12:18Z</dcterms:modified>
</cp:coreProperties>
</file>