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4" r:id="rId5"/>
    <p:sldId id="271" r:id="rId6"/>
    <p:sldId id="277" r:id="rId7"/>
    <p:sldId id="273" r:id="rId8"/>
    <p:sldId id="283" r:id="rId9"/>
    <p:sldId id="274" r:id="rId10"/>
    <p:sldId id="278" r:id="rId11"/>
    <p:sldId id="275" r:id="rId12"/>
    <p:sldId id="281" r:id="rId13"/>
    <p:sldId id="282" r:id="rId14"/>
    <p:sldId id="286" r:id="rId15"/>
    <p:sldId id="287" r:id="rId16"/>
    <p:sldId id="276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D1"/>
    <a:srgbClr val="CFC493"/>
    <a:srgbClr val="006747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BB4F4-0149-4E55-BFBF-03CF47427EEE}" v="4" dt="2020-03-24T18:43:27.034"/>
    <p1510:client id="{2971A7FF-6238-4E5F-B10F-3511DFA064DA}" v="12" dt="2020-03-24T19:27:29.604"/>
    <p1510:client id="{4B2EF40D-CE0F-4A23-AC5D-6E44E3E6BF0D}" v="14" dt="2020-04-28T22:16:20.575"/>
    <p1510:client id="{5573B1E0-36A1-4405-AD49-78D93C3E416D}" v="522" dt="2020-03-24T18:59:39.931"/>
    <p1510:client id="{5A38B54E-FBB5-45B6-846E-ACAEB1037B35}" v="49" dt="2020-03-24T19:24:34.961"/>
    <p1510:client id="{5AC14E15-2C68-45C2-8D68-62E06D2A3811}" v="6" dt="2020-04-29T00:23:04.228"/>
    <p1510:client id="{88CF6608-8091-4D9D-87B4-7F6C06AA49D8}" v="201" dt="2020-04-28T21:36:33.073"/>
    <p1510:client id="{915163C1-E790-428A-9A4D-F1CC545487BE}" v="3920" dt="2020-04-29T00:17:54.579"/>
    <p1510:client id="{B242A91D-4B83-4729-A5BE-17641F10D7E0}" v="282" dt="2020-04-29T00:21:10.524"/>
    <p1510:client id="{C466C51A-CB2B-45D7-BCF6-DF27377EFBA4}" v="38" dt="2020-04-29T00:25:38.017"/>
    <p1510:client id="{D9082476-4C9D-4EF1-B902-F7EBDA8F614D}" v="41" dt="2020-04-29T00:26:10.899"/>
    <p1510:client id="{F3FEF914-B802-45D4-BC7F-04EA1521E5FB}" v="114" dt="2020-03-24T18:52:07.775"/>
    <p1510:client id="{FAB7B79B-676B-4119-BB4F-D37FC7A3FE76}" v="1852" dt="2020-04-29T00:21:10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AB7B79B-676B-4119-BB4F-D37FC7A3FE76}"/>
    <pc:docChg chg="modSld">
      <pc:chgData name="" userId="" providerId="" clId="Web-{FAB7B79B-676B-4119-BB4F-D37FC7A3FE76}" dt="2020-04-29T00:21:10.087" v="1" actId="20577"/>
      <pc:docMkLst>
        <pc:docMk/>
      </pc:docMkLst>
      <pc:sldChg chg="modSp">
        <pc:chgData name="" userId="" providerId="" clId="Web-{FAB7B79B-676B-4119-BB4F-D37FC7A3FE76}" dt="2020-04-29T00:21:10.087" v="0" actId="20577"/>
        <pc:sldMkLst>
          <pc:docMk/>
          <pc:sldMk cId="38887976" sldId="284"/>
        </pc:sldMkLst>
        <pc:spChg chg="mod">
          <ac:chgData name="" userId="" providerId="" clId="Web-{FAB7B79B-676B-4119-BB4F-D37FC7A3FE76}" dt="2020-04-29T00:21:10.087" v="0" actId="20577"/>
          <ac:spMkLst>
            <pc:docMk/>
            <pc:sldMk cId="38887976" sldId="284"/>
            <ac:spMk id="3" creationId="{CA1CC84E-6160-4654-88A3-A580B8A4B929}"/>
          </ac:spMkLst>
        </pc:spChg>
      </pc:sldChg>
    </pc:docChg>
  </pc:docChgLst>
  <pc:docChgLst>
    <pc:chgData name="Lam, David" userId="S::ltp@usf.edu::10c0e053-af92-4b93-bdd6-179499a963c1" providerId="AD" clId="Web-{5AC14E15-2C68-45C2-8D68-62E06D2A3811}"/>
    <pc:docChg chg="modSld">
      <pc:chgData name="Lam, David" userId="S::ltp@usf.edu::10c0e053-af92-4b93-bdd6-179499a963c1" providerId="AD" clId="Web-{5AC14E15-2C68-45C2-8D68-62E06D2A3811}" dt="2020-04-29T00:23:02.040" v="4" actId="20577"/>
      <pc:docMkLst>
        <pc:docMk/>
      </pc:docMkLst>
      <pc:sldChg chg="modSp">
        <pc:chgData name="Lam, David" userId="S::ltp@usf.edu::10c0e053-af92-4b93-bdd6-179499a963c1" providerId="AD" clId="Web-{5AC14E15-2C68-45C2-8D68-62E06D2A3811}" dt="2020-04-29T00:23:02.040" v="4" actId="20577"/>
        <pc:sldMkLst>
          <pc:docMk/>
          <pc:sldMk cId="3959948594" sldId="286"/>
        </pc:sldMkLst>
        <pc:spChg chg="mod">
          <ac:chgData name="Lam, David" userId="S::ltp@usf.edu::10c0e053-af92-4b93-bdd6-179499a963c1" providerId="AD" clId="Web-{5AC14E15-2C68-45C2-8D68-62E06D2A3811}" dt="2020-04-29T00:23:02.040" v="4" actId="20577"/>
          <ac:spMkLst>
            <pc:docMk/>
            <pc:sldMk cId="3959948594" sldId="286"/>
            <ac:spMk id="3" creationId="{F4C7F018-C87B-464B-83D3-7D6A15C3A18A}"/>
          </ac:spMkLst>
        </pc:spChg>
      </pc:sldChg>
    </pc:docChg>
  </pc:docChgLst>
  <pc:docChgLst>
    <pc:chgData name="Bhise, Apeksha" userId="S::apekshabhise@usf.edu::83927692-cfd6-46b1-ada2-707da97dddb1" providerId="AD" clId="Web-{D9082476-4C9D-4EF1-B902-F7EBDA8F614D}"/>
    <pc:docChg chg="modSld">
      <pc:chgData name="Bhise, Apeksha" userId="S::apekshabhise@usf.edu::83927692-cfd6-46b1-ada2-707da97dddb1" providerId="AD" clId="Web-{D9082476-4C9D-4EF1-B902-F7EBDA8F614D}" dt="2020-04-29T00:26:10.899" v="40" actId="20577"/>
      <pc:docMkLst>
        <pc:docMk/>
      </pc:docMkLst>
      <pc:sldChg chg="modSp">
        <pc:chgData name="Bhise, Apeksha" userId="S::apekshabhise@usf.edu::83927692-cfd6-46b1-ada2-707da97dddb1" providerId="AD" clId="Web-{D9082476-4C9D-4EF1-B902-F7EBDA8F614D}" dt="2020-04-29T00:26:10.899" v="40" actId="20577"/>
        <pc:sldMkLst>
          <pc:docMk/>
          <pc:sldMk cId="3959948594" sldId="286"/>
        </pc:sldMkLst>
        <pc:spChg chg="mod">
          <ac:chgData name="Bhise, Apeksha" userId="S::apekshabhise@usf.edu::83927692-cfd6-46b1-ada2-707da97dddb1" providerId="AD" clId="Web-{D9082476-4C9D-4EF1-B902-F7EBDA8F614D}" dt="2020-04-29T00:26:10.899" v="40" actId="20577"/>
          <ac:spMkLst>
            <pc:docMk/>
            <pc:sldMk cId="3959948594" sldId="286"/>
            <ac:spMk id="3" creationId="{F4C7F018-C87B-464B-83D3-7D6A15C3A18A}"/>
          </ac:spMkLst>
        </pc:spChg>
      </pc:sldChg>
      <pc:sldChg chg="modSp">
        <pc:chgData name="Bhise, Apeksha" userId="S::apekshabhise@usf.edu::83927692-cfd6-46b1-ada2-707da97dddb1" providerId="AD" clId="Web-{D9082476-4C9D-4EF1-B902-F7EBDA8F614D}" dt="2020-04-29T00:22:17.145" v="4" actId="20577"/>
        <pc:sldMkLst>
          <pc:docMk/>
          <pc:sldMk cId="3075938877" sldId="287"/>
        </pc:sldMkLst>
        <pc:spChg chg="mod">
          <ac:chgData name="Bhise, Apeksha" userId="S::apekshabhise@usf.edu::83927692-cfd6-46b1-ada2-707da97dddb1" providerId="AD" clId="Web-{D9082476-4C9D-4EF1-B902-F7EBDA8F614D}" dt="2020-04-29T00:22:17.145" v="4" actId="20577"/>
          <ac:spMkLst>
            <pc:docMk/>
            <pc:sldMk cId="3075938877" sldId="287"/>
            <ac:spMk id="3" creationId="{73067A81-3385-41EC-A6B4-AE48F5194ADA}"/>
          </ac:spMkLst>
        </pc:spChg>
      </pc:sldChg>
    </pc:docChg>
  </pc:docChgLst>
  <pc:docChgLst>
    <pc:chgData name="Lam, David" userId="S::ltp@usf.edu::10c0e053-af92-4b93-bdd6-179499a963c1" providerId="AD" clId="Web-{B242A91D-4B83-4729-A5BE-17641F10D7E0}"/>
    <pc:docChg chg="addSld modSld sldOrd">
      <pc:chgData name="Lam, David" userId="S::ltp@usf.edu::10c0e053-af92-4b93-bdd6-179499a963c1" providerId="AD" clId="Web-{B242A91D-4B83-4729-A5BE-17641F10D7E0}" dt="2020-04-29T00:21:10.524" v="277" actId="20577"/>
      <pc:docMkLst>
        <pc:docMk/>
      </pc:docMkLst>
      <pc:sldChg chg="modSp">
        <pc:chgData name="Lam, David" userId="S::ltp@usf.edu::10c0e053-af92-4b93-bdd6-179499a963c1" providerId="AD" clId="Web-{B242A91D-4B83-4729-A5BE-17641F10D7E0}" dt="2020-04-29T00:15:10.949" v="245" actId="20577"/>
        <pc:sldMkLst>
          <pc:docMk/>
          <pc:sldMk cId="38887976" sldId="284"/>
        </pc:sldMkLst>
        <pc:spChg chg="mod">
          <ac:chgData name="Lam, David" userId="S::ltp@usf.edu::10c0e053-af92-4b93-bdd6-179499a963c1" providerId="AD" clId="Web-{B242A91D-4B83-4729-A5BE-17641F10D7E0}" dt="2020-04-29T00:15:10.949" v="245" actId="20577"/>
          <ac:spMkLst>
            <pc:docMk/>
            <pc:sldMk cId="38887976" sldId="284"/>
            <ac:spMk id="3" creationId="{CA1CC84E-6160-4654-88A3-A580B8A4B929}"/>
          </ac:spMkLst>
        </pc:spChg>
      </pc:sldChg>
      <pc:sldChg chg="modSp add ord replId">
        <pc:chgData name="Lam, David" userId="S::ltp@usf.edu::10c0e053-af92-4b93-bdd6-179499a963c1" providerId="AD" clId="Web-{B242A91D-4B83-4729-A5BE-17641F10D7E0}" dt="2020-04-29T00:21:10.524" v="277" actId="20577"/>
        <pc:sldMkLst>
          <pc:docMk/>
          <pc:sldMk cId="3959948594" sldId="286"/>
        </pc:sldMkLst>
        <pc:spChg chg="mod">
          <ac:chgData name="Lam, David" userId="S::ltp@usf.edu::10c0e053-af92-4b93-bdd6-179499a963c1" providerId="AD" clId="Web-{B242A91D-4B83-4729-A5BE-17641F10D7E0}" dt="2020-04-28T23:55:10.750" v="2" actId="20577"/>
          <ac:spMkLst>
            <pc:docMk/>
            <pc:sldMk cId="3959948594" sldId="286"/>
            <ac:spMk id="2" creationId="{D7426D8C-F246-7943-AC9F-D2F028CF5311}"/>
          </ac:spMkLst>
        </pc:spChg>
        <pc:spChg chg="mod">
          <ac:chgData name="Lam, David" userId="S::ltp@usf.edu::10c0e053-af92-4b93-bdd6-179499a963c1" providerId="AD" clId="Web-{B242A91D-4B83-4729-A5BE-17641F10D7E0}" dt="2020-04-29T00:21:10.524" v="277" actId="20577"/>
          <ac:spMkLst>
            <pc:docMk/>
            <pc:sldMk cId="3959948594" sldId="286"/>
            <ac:spMk id="3" creationId="{F4C7F018-C87B-464B-83D3-7D6A15C3A18A}"/>
          </ac:spMkLst>
        </pc:spChg>
      </pc:sldChg>
      <pc:sldChg chg="modSp">
        <pc:chgData name="Lam, David" userId="S::ltp@usf.edu::10c0e053-af92-4b93-bdd6-179499a963c1" providerId="AD" clId="Web-{B242A91D-4B83-4729-A5BE-17641F10D7E0}" dt="2020-04-29T00:10:28.692" v="236" actId="20577"/>
        <pc:sldMkLst>
          <pc:docMk/>
          <pc:sldMk cId="3075938877" sldId="287"/>
        </pc:sldMkLst>
        <pc:spChg chg="mod">
          <ac:chgData name="Lam, David" userId="S::ltp@usf.edu::10c0e053-af92-4b93-bdd6-179499a963c1" providerId="AD" clId="Web-{B242A91D-4B83-4729-A5BE-17641F10D7E0}" dt="2020-04-29T00:10:28.692" v="236" actId="20577"/>
          <ac:spMkLst>
            <pc:docMk/>
            <pc:sldMk cId="3075938877" sldId="287"/>
            <ac:spMk id="3" creationId="{73067A81-3385-41EC-A6B4-AE48F5194ADA}"/>
          </ac:spMkLst>
        </pc:spChg>
      </pc:sldChg>
    </pc:docChg>
  </pc:docChgLst>
  <pc:docChgLst>
    <pc:chgData name="Bhise, Apeksha" userId="S::apekshabhise@usf.edu::83927692-cfd6-46b1-ada2-707da97dddb1" providerId="AD" clId="Web-{88CF6608-8091-4D9D-87B4-7F6C06AA49D8}"/>
    <pc:docChg chg="modSld">
      <pc:chgData name="Bhise, Apeksha" userId="S::apekshabhise@usf.edu::83927692-cfd6-46b1-ada2-707da97dddb1" providerId="AD" clId="Web-{88CF6608-8091-4D9D-87B4-7F6C06AA49D8}" dt="2020-04-28T21:36:33.073" v="202" actId="20577"/>
      <pc:docMkLst>
        <pc:docMk/>
      </pc:docMkLst>
      <pc:sldChg chg="addSp delSp modSp">
        <pc:chgData name="Bhise, Apeksha" userId="S::apekshabhise@usf.edu::83927692-cfd6-46b1-ada2-707da97dddb1" providerId="AD" clId="Web-{88CF6608-8091-4D9D-87B4-7F6C06AA49D8}" dt="2020-04-28T21:36:33.058" v="201" actId="20577"/>
        <pc:sldMkLst>
          <pc:docMk/>
          <pc:sldMk cId="3183933100" sldId="271"/>
        </pc:sldMkLst>
        <pc:spChg chg="add del mod">
          <ac:chgData name="Bhise, Apeksha" userId="S::apekshabhise@usf.edu::83927692-cfd6-46b1-ada2-707da97dddb1" providerId="AD" clId="Web-{88CF6608-8091-4D9D-87B4-7F6C06AA49D8}" dt="2020-04-28T21:32:16.244" v="12"/>
          <ac:spMkLst>
            <pc:docMk/>
            <pc:sldMk cId="3183933100" sldId="271"/>
            <ac:spMk id="3" creationId="{F4C7F018-C87B-464B-83D3-7D6A15C3A18A}"/>
          </ac:spMkLst>
        </pc:spChg>
        <pc:spChg chg="add del mod">
          <ac:chgData name="Bhise, Apeksha" userId="S::apekshabhise@usf.edu::83927692-cfd6-46b1-ada2-707da97dddb1" providerId="AD" clId="Web-{88CF6608-8091-4D9D-87B4-7F6C06AA49D8}" dt="2020-04-28T21:31:42.588" v="3"/>
          <ac:spMkLst>
            <pc:docMk/>
            <pc:sldMk cId="3183933100" sldId="271"/>
            <ac:spMk id="5" creationId="{9B54860C-68FA-4EFF-B0E8-E57EA17C3629}"/>
          </ac:spMkLst>
        </pc:spChg>
        <pc:spChg chg="add mod">
          <ac:chgData name="Bhise, Apeksha" userId="S::apekshabhise@usf.edu::83927692-cfd6-46b1-ada2-707da97dddb1" providerId="AD" clId="Web-{88CF6608-8091-4D9D-87B4-7F6C06AA49D8}" dt="2020-04-28T21:36:33.058" v="201" actId="20577"/>
          <ac:spMkLst>
            <pc:docMk/>
            <pc:sldMk cId="3183933100" sldId="271"/>
            <ac:spMk id="9" creationId="{5DE0396A-7BA6-4A5D-B52E-FC4B43A58BFC}"/>
          </ac:spMkLst>
        </pc:spChg>
        <pc:picChg chg="add del mod ord">
          <ac:chgData name="Bhise, Apeksha" userId="S::apekshabhise@usf.edu::83927692-cfd6-46b1-ada2-707da97dddb1" providerId="AD" clId="Web-{88CF6608-8091-4D9D-87B4-7F6C06AA49D8}" dt="2020-04-28T21:31:41.384" v="2"/>
          <ac:picMkLst>
            <pc:docMk/>
            <pc:sldMk cId="3183933100" sldId="271"/>
            <ac:picMk id="6" creationId="{74FC02E5-EA8E-4697-A54A-33ACAD08D8B9}"/>
          </ac:picMkLst>
        </pc:picChg>
      </pc:sldChg>
    </pc:docChg>
  </pc:docChgLst>
  <pc:docChgLst>
    <pc:chgData name="Tiwari, Kirti" userId="S::ktiwari@usf.edu::635593e1-41cf-4955-a9be-205c0c67c725" providerId="AD" clId="Web-{FAB7B79B-676B-4119-BB4F-D37FC7A3FE76}"/>
    <pc:docChg chg="addSld modSld">
      <pc:chgData name="Tiwari, Kirti" userId="S::ktiwari@usf.edu::635593e1-41cf-4955-a9be-205c0c67c725" providerId="AD" clId="Web-{FAB7B79B-676B-4119-BB4F-D37FC7A3FE76}" dt="2020-04-29T00:21:05.920" v="1840" actId="20577"/>
      <pc:docMkLst>
        <pc:docMk/>
      </pc:docMkLst>
      <pc:sldChg chg="modSp new">
        <pc:chgData name="Tiwari, Kirti" userId="S::ktiwari@usf.edu::635593e1-41cf-4955-a9be-205c0c67c725" providerId="AD" clId="Web-{FAB7B79B-676B-4119-BB4F-D37FC7A3FE76}" dt="2020-04-29T00:21:05.873" v="1839" actId="20577"/>
        <pc:sldMkLst>
          <pc:docMk/>
          <pc:sldMk cId="38887976" sldId="284"/>
        </pc:sldMkLst>
        <pc:spChg chg="mod">
          <ac:chgData name="Tiwari, Kirti" userId="S::ktiwari@usf.edu::635593e1-41cf-4955-a9be-205c0c67c725" providerId="AD" clId="Web-{FAB7B79B-676B-4119-BB4F-D37FC7A3FE76}" dt="2020-04-28T23:29:01.506" v="48" actId="20577"/>
          <ac:spMkLst>
            <pc:docMk/>
            <pc:sldMk cId="38887976" sldId="284"/>
            <ac:spMk id="2" creationId="{260B7FCC-D54C-4808-B188-3E818A449B94}"/>
          </ac:spMkLst>
        </pc:spChg>
        <pc:spChg chg="mod">
          <ac:chgData name="Tiwari, Kirti" userId="S::ktiwari@usf.edu::635593e1-41cf-4955-a9be-205c0c67c725" providerId="AD" clId="Web-{FAB7B79B-676B-4119-BB4F-D37FC7A3FE76}" dt="2020-04-29T00:21:05.873" v="1839" actId="20577"/>
          <ac:spMkLst>
            <pc:docMk/>
            <pc:sldMk cId="38887976" sldId="284"/>
            <ac:spMk id="3" creationId="{CA1CC84E-6160-4654-88A3-A580B8A4B929}"/>
          </ac:spMkLst>
        </pc:spChg>
      </pc:sldChg>
      <pc:sldChg chg="modSp new">
        <pc:chgData name="Tiwari, Kirti" userId="S::ktiwari@usf.edu::635593e1-41cf-4955-a9be-205c0c67c725" providerId="AD" clId="Web-{FAB7B79B-676B-4119-BB4F-D37FC7A3FE76}" dt="2020-04-29T00:20:58.060" v="1831" actId="20577"/>
        <pc:sldMkLst>
          <pc:docMk/>
          <pc:sldMk cId="3075938877" sldId="287"/>
        </pc:sldMkLst>
        <pc:spChg chg="mod">
          <ac:chgData name="Tiwari, Kirti" userId="S::ktiwari@usf.edu::635593e1-41cf-4955-a9be-205c0c67c725" providerId="AD" clId="Web-{FAB7B79B-676B-4119-BB4F-D37FC7A3FE76}" dt="2020-04-29T00:00:00.667" v="1411" actId="20577"/>
          <ac:spMkLst>
            <pc:docMk/>
            <pc:sldMk cId="3075938877" sldId="287"/>
            <ac:spMk id="2" creationId="{976B6E57-5AAD-41B4-870A-27B7E06D9AD4}"/>
          </ac:spMkLst>
        </pc:spChg>
        <pc:spChg chg="mod">
          <ac:chgData name="Tiwari, Kirti" userId="S::ktiwari@usf.edu::635593e1-41cf-4955-a9be-205c0c67c725" providerId="AD" clId="Web-{FAB7B79B-676B-4119-BB4F-D37FC7A3FE76}" dt="2020-04-29T00:20:58.060" v="1831" actId="20577"/>
          <ac:spMkLst>
            <pc:docMk/>
            <pc:sldMk cId="3075938877" sldId="287"/>
            <ac:spMk id="3" creationId="{73067A81-3385-41EC-A6B4-AE48F5194ADA}"/>
          </ac:spMkLst>
        </pc:spChg>
      </pc:sldChg>
    </pc:docChg>
  </pc:docChgLst>
  <pc:docChgLst>
    <pc:chgData name="Bhise, Apeksha" userId="S::apekshabhise@usf.edu::83927692-cfd6-46b1-ada2-707da97dddb1" providerId="AD" clId="Web-{4B2EF40D-CE0F-4A23-AC5D-6E44E3E6BF0D}"/>
    <pc:docChg chg="modSld">
      <pc:chgData name="Bhise, Apeksha" userId="S::apekshabhise@usf.edu::83927692-cfd6-46b1-ada2-707da97dddb1" providerId="AD" clId="Web-{4B2EF40D-CE0F-4A23-AC5D-6E44E3E6BF0D}" dt="2020-04-28T22:16:20.575" v="13" actId="20577"/>
      <pc:docMkLst>
        <pc:docMk/>
      </pc:docMkLst>
      <pc:sldChg chg="modSp">
        <pc:chgData name="Bhise, Apeksha" userId="S::apekshabhise@usf.edu::83927692-cfd6-46b1-ada2-707da97dddb1" providerId="AD" clId="Web-{4B2EF40D-CE0F-4A23-AC5D-6E44E3E6BF0D}" dt="2020-04-28T22:12:40.895" v="2" actId="20577"/>
        <pc:sldMkLst>
          <pc:docMk/>
          <pc:sldMk cId="3183933100" sldId="271"/>
        </pc:sldMkLst>
        <pc:spChg chg="mod">
          <ac:chgData name="Bhise, Apeksha" userId="S::apekshabhise@usf.edu::83927692-cfd6-46b1-ada2-707da97dddb1" providerId="AD" clId="Web-{4B2EF40D-CE0F-4A23-AC5D-6E44E3E6BF0D}" dt="2020-04-28T22:12:40.895" v="2" actId="20577"/>
          <ac:spMkLst>
            <pc:docMk/>
            <pc:sldMk cId="3183933100" sldId="271"/>
            <ac:spMk id="9" creationId="{5DE0396A-7BA6-4A5D-B52E-FC4B43A58BFC}"/>
          </ac:spMkLst>
        </pc:spChg>
      </pc:sldChg>
      <pc:sldChg chg="modSp">
        <pc:chgData name="Bhise, Apeksha" userId="S::apekshabhise@usf.edu::83927692-cfd6-46b1-ada2-707da97dddb1" providerId="AD" clId="Web-{4B2EF40D-CE0F-4A23-AC5D-6E44E3E6BF0D}" dt="2020-04-28T22:14:56.026" v="5" actId="20577"/>
        <pc:sldMkLst>
          <pc:docMk/>
          <pc:sldMk cId="3760265431" sldId="275"/>
        </pc:sldMkLst>
        <pc:spChg chg="mod">
          <ac:chgData name="Bhise, Apeksha" userId="S::apekshabhise@usf.edu::83927692-cfd6-46b1-ada2-707da97dddb1" providerId="AD" clId="Web-{4B2EF40D-CE0F-4A23-AC5D-6E44E3E6BF0D}" dt="2020-04-28T22:14:56.026" v="5" actId="20577"/>
          <ac:spMkLst>
            <pc:docMk/>
            <pc:sldMk cId="3760265431" sldId="275"/>
            <ac:spMk id="3" creationId="{F4C7F018-C87B-464B-83D3-7D6A15C3A18A}"/>
          </ac:spMkLst>
        </pc:spChg>
      </pc:sldChg>
      <pc:sldChg chg="modSp">
        <pc:chgData name="Bhise, Apeksha" userId="S::apekshabhise@usf.edu::83927692-cfd6-46b1-ada2-707da97dddb1" providerId="AD" clId="Web-{4B2EF40D-CE0F-4A23-AC5D-6E44E3E6BF0D}" dt="2020-04-28T22:16:20.575" v="12" actId="20577"/>
        <pc:sldMkLst>
          <pc:docMk/>
          <pc:sldMk cId="334550108" sldId="277"/>
        </pc:sldMkLst>
        <pc:spChg chg="mod">
          <ac:chgData name="Bhise, Apeksha" userId="S::apekshabhise@usf.edu::83927692-cfd6-46b1-ada2-707da97dddb1" providerId="AD" clId="Web-{4B2EF40D-CE0F-4A23-AC5D-6E44E3E6BF0D}" dt="2020-04-28T22:16:20.575" v="12" actId="20577"/>
          <ac:spMkLst>
            <pc:docMk/>
            <pc:sldMk cId="334550108" sldId="277"/>
            <ac:spMk id="3" creationId="{F4C7F018-C87B-464B-83D3-7D6A15C3A18A}"/>
          </ac:spMkLst>
        </pc:spChg>
      </pc:sldChg>
    </pc:docChg>
  </pc:docChgLst>
  <pc:docChgLst>
    <pc:chgData name="Tiwari, Kirti" userId="S::ktiwari@usf.edu::635593e1-41cf-4955-a9be-205c0c67c725" providerId="AD" clId="Web-{2971A7FF-6238-4E5F-B10F-3511DFA064DA}"/>
    <pc:docChg chg="modSld">
      <pc:chgData name="Tiwari, Kirti" userId="S::ktiwari@usf.edu::635593e1-41cf-4955-a9be-205c0c67c725" providerId="AD" clId="Web-{2971A7FF-6238-4E5F-B10F-3511DFA064DA}" dt="2020-03-24T19:27:27.510" v="7" actId="20577"/>
      <pc:docMkLst>
        <pc:docMk/>
      </pc:docMkLst>
      <pc:sldChg chg="modSp">
        <pc:chgData name="Tiwari, Kirti" userId="S::ktiwari@usf.edu::635593e1-41cf-4955-a9be-205c0c67c725" providerId="AD" clId="Web-{2971A7FF-6238-4E5F-B10F-3511DFA064DA}" dt="2020-03-24T19:27:27.510" v="7" actId="20577"/>
        <pc:sldMkLst>
          <pc:docMk/>
          <pc:sldMk cId="3640322110" sldId="278"/>
        </pc:sldMkLst>
        <pc:spChg chg="mod">
          <ac:chgData name="Tiwari, Kirti" userId="S::ktiwari@usf.edu::635593e1-41cf-4955-a9be-205c0c67c725" providerId="AD" clId="Web-{2971A7FF-6238-4E5F-B10F-3511DFA064DA}" dt="2020-03-24T19:27:27.510" v="7" actId="20577"/>
          <ac:spMkLst>
            <pc:docMk/>
            <pc:sldMk cId="3640322110" sldId="278"/>
            <ac:spMk id="3" creationId="{5BF2C262-8771-460E-9C7E-6FA5BD868B7D}"/>
          </ac:spMkLst>
        </pc:spChg>
      </pc:sldChg>
    </pc:docChg>
  </pc:docChgLst>
  <pc:docChgLst>
    <pc:chgData name="Tiwari, Kirti" userId="S::ktiwari@usf.edu::635593e1-41cf-4955-a9be-205c0c67c725" providerId="AD" clId="Web-{C466C51A-CB2B-45D7-BCF6-DF27377EFBA4}"/>
    <pc:docChg chg="delSld modSld">
      <pc:chgData name="Tiwari, Kirti" userId="S::ktiwari@usf.edu::635593e1-41cf-4955-a9be-205c0c67c725" providerId="AD" clId="Web-{C466C51A-CB2B-45D7-BCF6-DF27377EFBA4}" dt="2020-04-29T00:25:38.017" v="35"/>
      <pc:docMkLst>
        <pc:docMk/>
      </pc:docMkLst>
      <pc:sldChg chg="modSp del">
        <pc:chgData name="Tiwari, Kirti" userId="S::ktiwari@usf.edu::635593e1-41cf-4955-a9be-205c0c67c725" providerId="AD" clId="Web-{C466C51A-CB2B-45D7-BCF6-DF27377EFBA4}" dt="2020-04-29T00:25:38.017" v="35"/>
        <pc:sldMkLst>
          <pc:docMk/>
          <pc:sldMk cId="38887976" sldId="284"/>
        </pc:sldMkLst>
        <pc:spChg chg="mod">
          <ac:chgData name="Tiwari, Kirti" userId="S::ktiwari@usf.edu::635593e1-41cf-4955-a9be-205c0c67c725" providerId="AD" clId="Web-{C466C51A-CB2B-45D7-BCF6-DF27377EFBA4}" dt="2020-04-29T00:25:37.942" v="33" actId="20577"/>
          <ac:spMkLst>
            <pc:docMk/>
            <pc:sldMk cId="38887976" sldId="284"/>
            <ac:spMk id="3" creationId="{CA1CC84E-6160-4654-88A3-A580B8A4B929}"/>
          </ac:spMkLst>
        </pc:spChg>
      </pc:sldChg>
      <pc:sldChg chg="modSp">
        <pc:chgData name="Tiwari, Kirti" userId="S::ktiwari@usf.edu::635593e1-41cf-4955-a9be-205c0c67c725" providerId="AD" clId="Web-{C466C51A-CB2B-45D7-BCF6-DF27377EFBA4}" dt="2020-04-29T00:24:03.280" v="28" actId="20577"/>
        <pc:sldMkLst>
          <pc:docMk/>
          <pc:sldMk cId="3959948594" sldId="286"/>
        </pc:sldMkLst>
        <pc:spChg chg="mod">
          <ac:chgData name="Tiwari, Kirti" userId="S::ktiwari@usf.edu::635593e1-41cf-4955-a9be-205c0c67c725" providerId="AD" clId="Web-{C466C51A-CB2B-45D7-BCF6-DF27377EFBA4}" dt="2020-04-29T00:24:03.280" v="28" actId="20577"/>
          <ac:spMkLst>
            <pc:docMk/>
            <pc:sldMk cId="3959948594" sldId="286"/>
            <ac:spMk id="3" creationId="{F4C7F018-C87B-464B-83D3-7D6A15C3A18A}"/>
          </ac:spMkLst>
        </pc:spChg>
      </pc:sldChg>
      <pc:sldChg chg="modSp">
        <pc:chgData name="Tiwari, Kirti" userId="S::ktiwari@usf.edu::635593e1-41cf-4955-a9be-205c0c67c725" providerId="AD" clId="Web-{C466C51A-CB2B-45D7-BCF6-DF27377EFBA4}" dt="2020-04-29T00:23:10.560" v="6" actId="20577"/>
        <pc:sldMkLst>
          <pc:docMk/>
          <pc:sldMk cId="3075938877" sldId="287"/>
        </pc:sldMkLst>
        <pc:spChg chg="mod">
          <ac:chgData name="Tiwari, Kirti" userId="S::ktiwari@usf.edu::635593e1-41cf-4955-a9be-205c0c67c725" providerId="AD" clId="Web-{C466C51A-CB2B-45D7-BCF6-DF27377EFBA4}" dt="2020-04-29T00:23:10.560" v="6" actId="20577"/>
          <ac:spMkLst>
            <pc:docMk/>
            <pc:sldMk cId="3075938877" sldId="287"/>
            <ac:spMk id="3" creationId="{73067A81-3385-41EC-A6B4-AE48F5194ADA}"/>
          </ac:spMkLst>
        </pc:spChg>
      </pc:sldChg>
    </pc:docChg>
  </pc:docChgLst>
  <pc:docChgLst>
    <pc:chgData name="Bhise, Apeksha" userId="S::apekshabhise@usf.edu::83927692-cfd6-46b1-ada2-707da97dddb1" providerId="AD" clId="Web-{5A38B54E-FBB5-45B6-846E-ACAEB1037B35}"/>
    <pc:docChg chg="modSld">
      <pc:chgData name="Bhise, Apeksha" userId="S::apekshabhise@usf.edu::83927692-cfd6-46b1-ada2-707da97dddb1" providerId="AD" clId="Web-{5A38B54E-FBB5-45B6-846E-ACAEB1037B35}" dt="2020-03-24T19:24:29.681" v="46" actId="20577"/>
      <pc:docMkLst>
        <pc:docMk/>
      </pc:docMkLst>
      <pc:sldChg chg="modSp">
        <pc:chgData name="Bhise, Apeksha" userId="S::apekshabhise@usf.edu::83927692-cfd6-46b1-ada2-707da97dddb1" providerId="AD" clId="Web-{5A38B54E-FBB5-45B6-846E-ACAEB1037B35}" dt="2020-03-24T19:24:28.164" v="44" actId="20577"/>
        <pc:sldMkLst>
          <pc:docMk/>
          <pc:sldMk cId="3183933100" sldId="271"/>
        </pc:sldMkLst>
        <pc:spChg chg="mod">
          <ac:chgData name="Bhise, Apeksha" userId="S::apekshabhise@usf.edu::83927692-cfd6-46b1-ada2-707da97dddb1" providerId="AD" clId="Web-{5A38B54E-FBB5-45B6-846E-ACAEB1037B35}" dt="2020-03-24T19:24:28.164" v="44" actId="20577"/>
          <ac:spMkLst>
            <pc:docMk/>
            <pc:sldMk cId="3183933100" sldId="271"/>
            <ac:spMk id="2" creationId="{D7426D8C-F246-7943-AC9F-D2F028CF5311}"/>
          </ac:spMkLst>
        </pc:spChg>
      </pc:sldChg>
    </pc:docChg>
  </pc:docChgLst>
  <pc:docChgLst>
    <pc:chgData name="Bhise, Apeksha" userId="S::apekshabhise@usf.edu::83927692-cfd6-46b1-ada2-707da97dddb1" providerId="AD" clId="Web-{915163C1-E790-428A-9A4D-F1CC545487BE}"/>
    <pc:docChg chg="addSld delSld modSld">
      <pc:chgData name="Bhise, Apeksha" userId="S::apekshabhise@usf.edu::83927692-cfd6-46b1-ada2-707da97dddb1" providerId="AD" clId="Web-{915163C1-E790-428A-9A4D-F1CC545487BE}" dt="2020-04-29T00:17:54.064" v="3891" actId="20577"/>
      <pc:docMkLst>
        <pc:docMk/>
      </pc:docMkLst>
      <pc:sldChg chg="modSp">
        <pc:chgData name="Bhise, Apeksha" userId="S::apekshabhise@usf.edu::83927692-cfd6-46b1-ada2-707da97dddb1" providerId="AD" clId="Web-{915163C1-E790-428A-9A4D-F1CC545487BE}" dt="2020-04-28T23:51:12.886" v="2829" actId="20577"/>
        <pc:sldMkLst>
          <pc:docMk/>
          <pc:sldMk cId="1078244488" sldId="264"/>
        </pc:sldMkLst>
        <pc:spChg chg="mod">
          <ac:chgData name="Bhise, Apeksha" userId="S::apekshabhise@usf.edu::83927692-cfd6-46b1-ada2-707da97dddb1" providerId="AD" clId="Web-{915163C1-E790-428A-9A4D-F1CC545487BE}" dt="2020-04-28T23:51:12.886" v="2829" actId="20577"/>
          <ac:spMkLst>
            <pc:docMk/>
            <pc:sldMk cId="1078244488" sldId="264"/>
            <ac:spMk id="2" creationId="{450C6DCE-5506-AE49-9AA5-4EB0B2528574}"/>
          </ac:spMkLst>
        </pc:spChg>
        <pc:spChg chg="mod">
          <ac:chgData name="Bhise, Apeksha" userId="S::apekshabhise@usf.edu::83927692-cfd6-46b1-ada2-707da97dddb1" providerId="AD" clId="Web-{915163C1-E790-428A-9A4D-F1CC545487BE}" dt="2020-04-28T23:50:17.510" v="2827" actId="20577"/>
          <ac:spMkLst>
            <pc:docMk/>
            <pc:sldMk cId="1078244488" sldId="264"/>
            <ac:spMk id="3" creationId="{E56915A3-AD07-F048-8B5A-7D44B354DF7A}"/>
          </ac:spMkLst>
        </pc:spChg>
      </pc:sldChg>
      <pc:sldChg chg="modSp">
        <pc:chgData name="Bhise, Apeksha" userId="S::apekshabhise@usf.edu::83927692-cfd6-46b1-ada2-707da97dddb1" providerId="AD" clId="Web-{915163C1-E790-428A-9A4D-F1CC545487BE}" dt="2020-04-28T23:52:54.543" v="2876" actId="20577"/>
        <pc:sldMkLst>
          <pc:docMk/>
          <pc:sldMk cId="3183933100" sldId="271"/>
        </pc:sldMkLst>
        <pc:spChg chg="mod">
          <ac:chgData name="Bhise, Apeksha" userId="S::apekshabhise@usf.edu::83927692-cfd6-46b1-ada2-707da97dddb1" providerId="AD" clId="Web-{915163C1-E790-428A-9A4D-F1CC545487BE}" dt="2020-04-28T23:52:54.543" v="2876" actId="20577"/>
          <ac:spMkLst>
            <pc:docMk/>
            <pc:sldMk cId="3183933100" sldId="271"/>
            <ac:spMk id="2" creationId="{D7426D8C-F246-7943-AC9F-D2F028CF5311}"/>
          </ac:spMkLst>
        </pc:spChg>
        <pc:spChg chg="mod">
          <ac:chgData name="Bhise, Apeksha" userId="S::apekshabhise@usf.edu::83927692-cfd6-46b1-ada2-707da97dddb1" providerId="AD" clId="Web-{915163C1-E790-428A-9A4D-F1CC545487BE}" dt="2020-04-28T23:52:46.621" v="2875" actId="1076"/>
          <ac:spMkLst>
            <pc:docMk/>
            <pc:sldMk cId="3183933100" sldId="271"/>
            <ac:spMk id="9" creationId="{5DE0396A-7BA6-4A5D-B52E-FC4B43A58BFC}"/>
          </ac:spMkLst>
        </pc:spChg>
      </pc:sldChg>
      <pc:sldChg chg="addSp delSp modSp new">
        <pc:chgData name="Bhise, Apeksha" userId="S::apekshabhise@usf.edu::83927692-cfd6-46b1-ada2-707da97dddb1" providerId="AD" clId="Web-{915163C1-E790-428A-9A4D-F1CC545487BE}" dt="2020-04-28T23:35:22.873" v="1816"/>
        <pc:sldMkLst>
          <pc:docMk/>
          <pc:sldMk cId="2003158514" sldId="283"/>
        </pc:sldMkLst>
        <pc:spChg chg="mod">
          <ac:chgData name="Bhise, Apeksha" userId="S::apekshabhise@usf.edu::83927692-cfd6-46b1-ada2-707da97dddb1" providerId="AD" clId="Web-{915163C1-E790-428A-9A4D-F1CC545487BE}" dt="2020-04-28T23:23:43.020" v="63" actId="20577"/>
          <ac:spMkLst>
            <pc:docMk/>
            <pc:sldMk cId="2003158514" sldId="283"/>
            <ac:spMk id="2" creationId="{E80D3DC0-6850-4E1C-AB9B-C4347229635C}"/>
          </ac:spMkLst>
        </pc:spChg>
        <pc:spChg chg="del mod">
          <ac:chgData name="Bhise, Apeksha" userId="S::apekshabhise@usf.edu::83927692-cfd6-46b1-ada2-707da97dddb1" providerId="AD" clId="Web-{915163C1-E790-428A-9A4D-F1CC545487BE}" dt="2020-04-28T23:23:32.145" v="46"/>
          <ac:spMkLst>
            <pc:docMk/>
            <pc:sldMk cId="2003158514" sldId="283"/>
            <ac:spMk id="3" creationId="{536F9D86-E1D9-497E-B2A3-EA5E98DE5704}"/>
          </ac:spMkLst>
        </pc:spChg>
        <pc:graphicFrameChg chg="add mod ord modGraphic">
          <ac:chgData name="Bhise, Apeksha" userId="S::apekshabhise@usf.edu::83927692-cfd6-46b1-ada2-707da97dddb1" providerId="AD" clId="Web-{915163C1-E790-428A-9A4D-F1CC545487BE}" dt="2020-04-28T23:35:22.873" v="1816"/>
          <ac:graphicFrameMkLst>
            <pc:docMk/>
            <pc:sldMk cId="2003158514" sldId="283"/>
            <ac:graphicFrameMk id="4" creationId="{DFE21650-AE55-4F62-BC73-28431FBF8FC7}"/>
          </ac:graphicFrameMkLst>
        </pc:graphicFrameChg>
      </pc:sldChg>
      <pc:sldChg chg="modSp">
        <pc:chgData name="Bhise, Apeksha" userId="S::apekshabhise@usf.edu::83927692-cfd6-46b1-ada2-707da97dddb1" providerId="AD" clId="Web-{915163C1-E790-428A-9A4D-F1CC545487BE}" dt="2020-04-29T00:17:54.064" v="3890" actId="20577"/>
        <pc:sldMkLst>
          <pc:docMk/>
          <pc:sldMk cId="38887976" sldId="284"/>
        </pc:sldMkLst>
        <pc:spChg chg="mod">
          <ac:chgData name="Bhise, Apeksha" userId="S::apekshabhise@usf.edu::83927692-cfd6-46b1-ada2-707da97dddb1" providerId="AD" clId="Web-{915163C1-E790-428A-9A4D-F1CC545487BE}" dt="2020-04-29T00:17:54.064" v="3890" actId="20577"/>
          <ac:spMkLst>
            <pc:docMk/>
            <pc:sldMk cId="38887976" sldId="284"/>
            <ac:spMk id="3" creationId="{CA1CC84E-6160-4654-88A3-A580B8A4B929}"/>
          </ac:spMkLst>
        </pc:spChg>
      </pc:sldChg>
      <pc:sldChg chg="modSp new del">
        <pc:chgData name="Bhise, Apeksha" userId="S::apekshabhise@usf.edu::83927692-cfd6-46b1-ada2-707da97dddb1" providerId="AD" clId="Web-{915163C1-E790-428A-9A4D-F1CC545487BE}" dt="2020-04-29T00:14:20.686" v="3879"/>
        <pc:sldMkLst>
          <pc:docMk/>
          <pc:sldMk cId="654636395" sldId="285"/>
        </pc:sldMkLst>
        <pc:spChg chg="mod">
          <ac:chgData name="Bhise, Apeksha" userId="S::apekshabhise@usf.edu::83927692-cfd6-46b1-ada2-707da97dddb1" providerId="AD" clId="Web-{915163C1-E790-428A-9A4D-F1CC545487BE}" dt="2020-04-28T23:49:33.197" v="2727" actId="20577"/>
          <ac:spMkLst>
            <pc:docMk/>
            <pc:sldMk cId="654636395" sldId="285"/>
            <ac:spMk id="3" creationId="{F9A265BB-2404-47AF-82CB-F4CCF6475DDD}"/>
          </ac:spMkLst>
        </pc:spChg>
      </pc:sldChg>
      <pc:sldChg chg="modSp">
        <pc:chgData name="Bhise, Apeksha" userId="S::apekshabhise@usf.edu::83927692-cfd6-46b1-ada2-707da97dddb1" providerId="AD" clId="Web-{915163C1-E790-428A-9A4D-F1CC545487BE}" dt="2020-04-29T00:14:10.873" v="3878" actId="20577"/>
        <pc:sldMkLst>
          <pc:docMk/>
          <pc:sldMk cId="3959948594" sldId="286"/>
        </pc:sldMkLst>
        <pc:spChg chg="mod">
          <ac:chgData name="Bhise, Apeksha" userId="S::apekshabhise@usf.edu::83927692-cfd6-46b1-ada2-707da97dddb1" providerId="AD" clId="Web-{915163C1-E790-428A-9A4D-F1CC545487BE}" dt="2020-04-29T00:14:10.873" v="3878" actId="20577"/>
          <ac:spMkLst>
            <pc:docMk/>
            <pc:sldMk cId="3959948594" sldId="286"/>
            <ac:spMk id="3" creationId="{F4C7F018-C87B-464B-83D3-7D6A15C3A1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0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67" y="837399"/>
            <a:ext cx="7886700" cy="827635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Arial"/>
                <a:cs typeface="Arial"/>
              </a:rPr>
              <a:t>Predicting </a:t>
            </a:r>
            <a:r>
              <a:rPr lang="en-US" sz="4000">
                <a:latin typeface="Arial"/>
                <a:cs typeface="Arial"/>
              </a:rPr>
              <a:t>Length</a:t>
            </a:r>
            <a:r>
              <a:rPr lang="en-US">
                <a:latin typeface="Arial"/>
                <a:cs typeface="Arial"/>
              </a:rPr>
              <a:t> of Stay of Patients 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002285"/>
            <a:ext cx="7886700" cy="2179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     Team: 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err="1">
                <a:latin typeface="Arial"/>
                <a:cs typeface="Arial"/>
              </a:rPr>
              <a:t>Apeksha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Bhise</a:t>
            </a:r>
            <a:endParaRPr lang="en-US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err="1">
                <a:latin typeface="Arial"/>
                <a:cs typeface="Arial"/>
              </a:rPr>
              <a:t>Nikhitha</a:t>
            </a:r>
            <a:r>
              <a:rPr lang="en-US">
                <a:latin typeface="Arial"/>
                <a:cs typeface="Arial"/>
              </a:rPr>
              <a:t> Sama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Kirti Tiwari 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David Lam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Test Model Assumptions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5591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>
                <a:solidFill>
                  <a:schemeClr val="tx1"/>
                </a:solidFill>
                <a:latin typeface="+mn-lt"/>
              </a:rPr>
              <a:t>Poisson models are robust to violations in normality of residuals, homoscedasticity, and linearity. However, we must still test for multicollinearity between predictors and independence(autocorrelation).</a:t>
            </a:r>
          </a:p>
          <a:p>
            <a:r>
              <a:rPr lang="en-US" sz="1200">
                <a:solidFill>
                  <a:schemeClr val="tx1"/>
                </a:solidFill>
                <a:latin typeface="+mn-lt"/>
              </a:rPr>
              <a:t>VIF test for multicollinearity: None of the predictors have VIF &gt; 5. Hence, we conclude that there is no multicollinearity in our model.</a:t>
            </a:r>
          </a:p>
          <a:p>
            <a:pPr marL="0" indent="0">
              <a:buNone/>
            </a:pPr>
            <a:endParaRPr lang="en-US" sz="120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120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120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1200">
              <a:solidFill>
                <a:schemeClr val="tx1"/>
              </a:solidFill>
              <a:latin typeface="+mn-lt"/>
            </a:endParaRPr>
          </a:p>
          <a:p>
            <a:r>
              <a:rPr lang="en-US" sz="1200">
                <a:solidFill>
                  <a:schemeClr val="tx1"/>
                </a:solidFill>
                <a:latin typeface="+mn-lt"/>
              </a:rPr>
              <a:t>Durbin-Watson test for independence: since DW = 1.9836 is close to 2, no autocorrelation</a:t>
            </a:r>
          </a:p>
          <a:p>
            <a:pPr marL="0" indent="0">
              <a:buNone/>
            </a:pPr>
            <a:endParaRPr lang="en-US" sz="120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120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120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120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120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en-US" sz="12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8B36C-BC9E-4687-81B1-1748FB371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70" y="2217924"/>
            <a:ext cx="3857625" cy="1057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E17AA2-950C-4561-B5C3-CDE89B1F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70" y="3604791"/>
            <a:ext cx="48387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Interpretations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The length of stay decreases by 2.2% for males as compared to females. This could be because of males have a better recovery rate than females.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  <a:latin typeface="Arial"/>
                <a:cs typeface="Arial"/>
              </a:rPr>
              <a:t>The length of stay increases by 0.1% as a patient gets older by a year. 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  <a:latin typeface="Arial"/>
                <a:cs typeface="Arial"/>
              </a:rPr>
              <a:t>The length of stay increases by 72% than the minor illness if the severity of illness is extreme. The length of stay increase by 42% if the severity of illness is major as compared to minor. The length of stay increases by 18% if the severity of illness is moderate as compared to minor. </a:t>
            </a:r>
          </a:p>
          <a:p>
            <a:r>
              <a:rPr lang="en-US" sz="1200">
                <a:solidFill>
                  <a:schemeClr val="tx1"/>
                </a:solidFill>
                <a:latin typeface="Arial"/>
                <a:cs typeface="Arial"/>
              </a:rPr>
              <a:t>The length of stay is highest if the patient is admitted in Urgent care , followed by Emergency admit and Routine Admit. The duration increases by 13.6% if the admit type is Urgent as compared to Emergency admit. 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  <a:latin typeface="Arial"/>
                <a:cs typeface="Arial"/>
              </a:rPr>
              <a:t>The length of stay decrease by 4.3% if the patient is admitted on a routine basis or checkup as compared to Emergency admit. 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  <a:latin typeface="Arial"/>
                <a:cs typeface="Arial"/>
              </a:rPr>
              <a:t>Length of stay is the highest for patients who are diagnosed with Psychiatry conditions and is the lowest for patients with cardiovascular conditions. The stay increases by 31.3% for the Psychiatry patients as compared to cardiovascular. </a:t>
            </a:r>
            <a:endParaRPr lang="en-US" sz="1200">
              <a:solidFill>
                <a:schemeClr val="tx1"/>
              </a:solidFill>
            </a:endParaRPr>
          </a:p>
          <a:p>
            <a:endParaRPr lang="en-US" sz="1200">
              <a:solidFill>
                <a:schemeClr val="tx1"/>
              </a:solidFill>
            </a:endParaRPr>
          </a:p>
          <a:p>
            <a:endParaRPr lang="en-US" sz="1200">
              <a:solidFill>
                <a:schemeClr val="tx1"/>
              </a:solidFill>
            </a:endParaRPr>
          </a:p>
          <a:p>
            <a:endParaRPr lang="en-US" sz="1200">
              <a:solidFill>
                <a:schemeClr val="tx1"/>
              </a:solidFill>
            </a:endParaRPr>
          </a:p>
          <a:p>
            <a:endParaRPr lang="en-US" sz="1200">
              <a:solidFill>
                <a:schemeClr val="tx1"/>
              </a:solidFill>
            </a:endParaRPr>
          </a:p>
          <a:p>
            <a:pPr>
              <a:buNone/>
            </a:pPr>
            <a:endParaRPr lang="en-US" sz="1200">
              <a:solidFill>
                <a:schemeClr val="tx1"/>
              </a:solidFill>
            </a:endParaRPr>
          </a:p>
          <a:p>
            <a:pPr>
              <a:buNone/>
            </a:pPr>
            <a:endParaRPr lang="en-US" sz="1200">
              <a:solidFill>
                <a:schemeClr val="tx1"/>
              </a:solidFill>
            </a:endParaRPr>
          </a:p>
          <a:p>
            <a:pPr>
              <a:buNone/>
            </a:pPr>
            <a:endParaRPr 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200" b="1">
              <a:solidFill>
                <a:schemeClr val="tx1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994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6E57-5AAD-41B4-870A-27B7E06D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Actionable Recommendations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7A81-3385-41EC-A6B4-AE48F519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latin typeface="Calibri"/>
                <a:cs typeface="Arial"/>
              </a:rPr>
              <a:t>Actionable Recommendations to Hospitals :</a:t>
            </a:r>
          </a:p>
          <a:p>
            <a:pPr marL="0" indent="0">
              <a:buNone/>
            </a:pPr>
            <a:endParaRPr lang="en-US" sz="1400">
              <a:latin typeface="Calibri"/>
              <a:cs typeface="Arial"/>
            </a:endParaRPr>
          </a:p>
          <a:p>
            <a:pPr lvl="2">
              <a:buFont typeface="Wingdings,Sans-Serif" panose="020B0604020202020204" pitchFamily="34" charset="0"/>
              <a:buChar char="q"/>
            </a:pPr>
            <a:r>
              <a:rPr lang="en-US" sz="1400">
                <a:latin typeface="Calibri"/>
                <a:cs typeface="Arial"/>
              </a:rPr>
              <a:t> For the patients with high LOS, hospitals can opt for proper treatment plan which can help in reducing the length of stay </a:t>
            </a:r>
          </a:p>
          <a:p>
            <a:pPr marL="685800" lvl="2" indent="0">
              <a:buNone/>
            </a:pPr>
            <a:endParaRPr lang="en-US" sz="1400">
              <a:latin typeface="Calibri"/>
              <a:cs typeface="Arial"/>
            </a:endParaRPr>
          </a:p>
          <a:p>
            <a:pPr lvl="2">
              <a:buFont typeface="Wingdings,Sans-Serif" panose="020B0604020202020204" pitchFamily="34" charset="0"/>
              <a:buChar char="q"/>
            </a:pPr>
            <a:r>
              <a:rPr lang="en-US" sz="1400">
                <a:latin typeface="Calibri"/>
                <a:cs typeface="Arial"/>
              </a:rPr>
              <a:t>Knowing LOS beforehand hospital can plan for unit capacity, beds, rooms, staffs in advance to ensure smooth patient flow from the operating room</a:t>
            </a:r>
          </a:p>
          <a:p>
            <a:pPr marL="685800" lvl="2" indent="0">
              <a:buNone/>
            </a:pPr>
            <a:endParaRPr lang="en-US" sz="1400">
              <a:latin typeface="Calibri"/>
              <a:cs typeface="Arial"/>
            </a:endParaRPr>
          </a:p>
          <a:p>
            <a:pPr lvl="2">
              <a:buFont typeface="Wingdings,Sans-Serif" panose="020B0604020202020204" pitchFamily="34" charset="0"/>
              <a:buChar char="q"/>
            </a:pPr>
            <a:r>
              <a:rPr lang="en-US" sz="1400">
                <a:latin typeface="Calibri"/>
                <a:cs typeface="Arial"/>
              </a:rPr>
              <a:t>In certain cases of delays in discharging patients, factors impacting the discharge time/ days can be addressed soon (during the time of admit) and necessary measures can be taken</a:t>
            </a:r>
            <a:endParaRPr lang="en-US" sz="1400">
              <a:latin typeface="Arial"/>
              <a:cs typeface="Arial"/>
            </a:endParaRPr>
          </a:p>
          <a:p>
            <a:pPr lvl="2">
              <a:buFont typeface="Wingdings,Sans-Serif" panose="020B0604020202020204" pitchFamily="34" charset="0"/>
              <a:buChar char="q"/>
            </a:pPr>
            <a:endParaRPr lang="en-US" sz="1400">
              <a:latin typeface="Calibri"/>
              <a:cs typeface="Calibri"/>
            </a:endParaRPr>
          </a:p>
          <a:p>
            <a:pPr lvl="2">
              <a:buFont typeface="Wingdings,Sans-Serif" panose="020B0604020202020204" pitchFamily="34" charset="0"/>
              <a:buChar char="q"/>
            </a:pPr>
            <a:r>
              <a:rPr lang="en-US" sz="1400">
                <a:latin typeface="Calibri"/>
                <a:cs typeface="Calibri"/>
              </a:rPr>
              <a:t>Predicting the length of stay of the patients, the hospitals can categorize the patients based on their duration. This will keep the patients with less duration in a different ward and will help the hospital allocate its manpower in a more efficient way.  </a:t>
            </a:r>
            <a:endParaRPr lang="en-US" sz="1400">
              <a:latin typeface="Arial"/>
              <a:cs typeface="Arial"/>
            </a:endParaRPr>
          </a:p>
          <a:p>
            <a:pPr lvl="2">
              <a:buFont typeface="Wingdings,Sans-Serif" panose="020B0604020202020204" pitchFamily="34" charset="0"/>
              <a:buChar char="q"/>
            </a:pPr>
            <a:endParaRPr lang="en-US" sz="1400">
              <a:latin typeface="Calibri"/>
              <a:cs typeface="Arial"/>
            </a:endParaRPr>
          </a:p>
          <a:p>
            <a:pPr marL="685800" lvl="2" indent="0">
              <a:buNone/>
            </a:pPr>
            <a:endParaRPr lang="en-US">
              <a:latin typeface="Arial"/>
              <a:cs typeface="Arial"/>
            </a:endParaRPr>
          </a:p>
          <a:p>
            <a:pPr lvl="2">
              <a:buFont typeface="Wingdings,Sans-Serif" panose="020B0604020202020204" pitchFamily="34" charset="0"/>
              <a:buChar char="q"/>
            </a:pP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93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258465"/>
            <a:ext cx="7886700" cy="827635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369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28925"/>
            <a:ext cx="7886700" cy="692663"/>
          </a:xfrm>
        </p:spPr>
        <p:txBody>
          <a:bodyPr>
            <a:normAutofit fontScale="90000"/>
          </a:bodyPr>
          <a:lstStyle/>
          <a:p>
            <a:r>
              <a:rPr lang="en-US" sz="2000">
                <a:latin typeface="Arial"/>
                <a:cs typeface="Arial"/>
              </a:rPr>
              <a:t>Goal: To Predict Length of Stay of Patients at the time of admission</a:t>
            </a:r>
            <a:r>
              <a:rPr lang="en-US" sz="3200">
                <a:latin typeface="Arial"/>
                <a:cs typeface="Arial"/>
              </a:rPr>
              <a:t> </a:t>
            </a:r>
            <a:br>
              <a:rPr lang="en-US" sz="3200"/>
            </a:b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E0396A-7BA6-4A5D-B52E-FC4B43A5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just"/>
            <a:r>
              <a:rPr lang="en-US">
                <a:solidFill>
                  <a:schemeClr val="tx1"/>
                </a:solidFill>
                <a:latin typeface="Calibri"/>
                <a:cs typeface="Arial"/>
              </a:rPr>
              <a:t>Healthcare quality can be determined by multiple factors: </a:t>
            </a:r>
          </a:p>
          <a:p>
            <a:pPr marL="0" indent="0" algn="just">
              <a:buNone/>
            </a:pPr>
            <a:r>
              <a:rPr lang="en-US">
                <a:solidFill>
                  <a:schemeClr val="tx1"/>
                </a:solidFill>
                <a:latin typeface="Calibri"/>
                <a:cs typeface="Arial"/>
              </a:rPr>
              <a:t>           Assessing patient satisfaction (in terms of financial costs)</a:t>
            </a:r>
          </a:p>
          <a:p>
            <a:pPr marL="0" indent="0" algn="just">
              <a:buNone/>
            </a:pPr>
            <a:r>
              <a:rPr lang="en-US">
                <a:solidFill>
                  <a:schemeClr val="tx1"/>
                </a:solidFill>
                <a:latin typeface="Calibri"/>
                <a:cs typeface="Arial"/>
              </a:rPr>
              <a:t>           Improving operational costs</a:t>
            </a:r>
            <a:endParaRPr lang="en-US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>
                <a:solidFill>
                  <a:schemeClr val="tx1"/>
                </a:solidFill>
                <a:latin typeface="Calibri"/>
                <a:cs typeface="Arial"/>
              </a:rPr>
              <a:t>           Monitoring quality of Healthcare facilities </a:t>
            </a:r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US">
                <a:solidFill>
                  <a:schemeClr val="tx1"/>
                </a:solidFill>
                <a:latin typeface="Calibri"/>
                <a:cs typeface="Arial"/>
              </a:rPr>
              <a:t>Hospital inpatient care constitutes almost one-third of all health care expenditures in the United States. [Overview of Hospital Stays in the United States, 2012 Audrey J. Weiss, Ph.D. and Anne </a:t>
            </a:r>
            <a:r>
              <a:rPr lang="en-US" err="1">
                <a:solidFill>
                  <a:schemeClr val="tx1"/>
                </a:solidFill>
                <a:latin typeface="Calibri"/>
                <a:cs typeface="Arial"/>
              </a:rPr>
              <a:t>Elixhauser</a:t>
            </a:r>
            <a:r>
              <a:rPr lang="en-US">
                <a:solidFill>
                  <a:schemeClr val="tx1"/>
                </a:solidFill>
                <a:latin typeface="Calibri"/>
                <a:cs typeface="Arial"/>
              </a:rPr>
              <a:t>, </a:t>
            </a:r>
            <a:r>
              <a:rPr lang="en-US" err="1">
                <a:solidFill>
                  <a:schemeClr val="tx1"/>
                </a:solidFill>
                <a:latin typeface="Calibri"/>
                <a:cs typeface="Arial"/>
              </a:rPr>
              <a:t>Ph.D</a:t>
            </a:r>
            <a:r>
              <a:rPr lang="en-US">
                <a:solidFill>
                  <a:schemeClr val="tx1"/>
                </a:solidFill>
                <a:latin typeface="Calibri"/>
                <a:cs typeface="Arial"/>
              </a:rPr>
              <a:t>]</a:t>
            </a:r>
          </a:p>
          <a:p>
            <a:pPr algn="just"/>
            <a:r>
              <a:rPr lang="en-US">
                <a:solidFill>
                  <a:schemeClr val="tx1"/>
                </a:solidFill>
                <a:latin typeface="Calibri"/>
                <a:cs typeface="Arial"/>
              </a:rPr>
              <a:t>Our objective – To predict length of stay as early as in the preadmission stage of a patient so that hospital’s admission management can monitor and improve the quality of inpatient care and </a:t>
            </a:r>
            <a:endParaRPr lang="en-US">
              <a:solidFill>
                <a:schemeClr val="tx1"/>
              </a:solidFill>
              <a:latin typeface="Calibri"/>
            </a:endParaRPr>
          </a:p>
          <a:p>
            <a:pPr algn="just"/>
            <a:r>
              <a:rPr lang="en-US">
                <a:solidFill>
                  <a:schemeClr val="tx1"/>
                </a:solidFill>
                <a:latin typeface="Calibri"/>
                <a:cs typeface="Arial"/>
              </a:rPr>
              <a:t>Why predicting accurate length of stay is important:</a:t>
            </a:r>
          </a:p>
          <a:p>
            <a:pPr marL="0" indent="0" algn="just">
              <a:buNone/>
            </a:pPr>
            <a:r>
              <a:rPr lang="en-US">
                <a:solidFill>
                  <a:schemeClr val="tx1"/>
                </a:solidFill>
                <a:latin typeface="Calibri"/>
                <a:cs typeface="Arial"/>
              </a:rPr>
              <a:t>            Improves Resource Utilization at hospitals</a:t>
            </a:r>
          </a:p>
          <a:p>
            <a:pPr marL="0" indent="0" algn="just">
              <a:buNone/>
            </a:pPr>
            <a:r>
              <a:rPr lang="en-US">
                <a:solidFill>
                  <a:schemeClr val="tx1"/>
                </a:solidFill>
                <a:latin typeface="Calibri"/>
                <a:cs typeface="Arial"/>
              </a:rPr>
              <a:t>            Minimize nonvalue added care time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Calibri"/>
                <a:cs typeface="Arial"/>
              </a:rPr>
              <a:t>            Better prioritization of patient discharge</a:t>
            </a:r>
          </a:p>
          <a:p>
            <a:r>
              <a:rPr lang="en-US">
                <a:solidFill>
                  <a:schemeClr val="tx1"/>
                </a:solidFill>
                <a:latin typeface="Calibri"/>
                <a:cs typeface="Arial"/>
              </a:rPr>
              <a:t>Real-time demand capacity management (RTDC) - clinicians convene each morning to predict patients able to leave the same day and prioritize their remaining tasks for early discharge 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3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>
                <a:solidFill>
                  <a:schemeClr val="tx1"/>
                </a:solidFill>
                <a:latin typeface="Calibri"/>
                <a:cs typeface="Calibri"/>
              </a:rPr>
              <a:t>MHG-LOS-Reduction Case-study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This work was done by Memorial Hospital at Gulfport, to improve Patient satisfaction 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Their approach was to use Systematic, Data-Driven process to Lower Length of Stay and Improve Care Coordination</a:t>
            </a:r>
          </a:p>
          <a:p>
            <a:pPr marL="0" indent="0">
              <a:buNone/>
            </a:pPr>
            <a:r>
              <a:rPr lang="en-US" sz="1400" b="1">
                <a:solidFill>
                  <a:schemeClr val="tx1"/>
                </a:solidFill>
                <a:latin typeface="Calibri"/>
                <a:cs typeface="Calibri"/>
              </a:rPr>
              <a:t>Results: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$2 million in cost savings, the result of decreased LOS and decreased utilization of supplies and medications.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0.47-day percentage point reduction in LOS.</a:t>
            </a:r>
          </a:p>
          <a:p>
            <a:pPr marL="742950" lvl="1" indent="-285750"/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Improved care coordination and physician engagement have successfully reduced LOS.</a:t>
            </a:r>
          </a:p>
          <a:p>
            <a:pPr marL="742950" lvl="1" indent="-285750"/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The 30-day readmission rate has remained stable.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3% increase in the number of discharges occurring on the weekend.</a:t>
            </a:r>
          </a:p>
          <a:p>
            <a:endParaRPr lang="en-US" sz="140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5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The data was extracted and put together by combining/joining multiple tables from different sources such as  Electrical Medical Record system (Cerner EMR) and Healthcare Financial service system (Soarian Financial).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The dataset has 5 years of non-sensitive adult inpatient data of a hospital.</a:t>
            </a:r>
          </a:p>
          <a:p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59AA5-6078-4877-8660-C707B88A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29944"/>
            <a:ext cx="7886700" cy="200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0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3DC0-6850-4E1C-AB9B-C4347229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Predictors to be considered 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E21650-AE55-4F62-BC73-28431FBF8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828540"/>
              </p:ext>
            </p:extLst>
          </p:nvPr>
        </p:nvGraphicFramePr>
        <p:xfrm>
          <a:off x="721178" y="1163410"/>
          <a:ext cx="7355626" cy="369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620">
                  <a:extLst>
                    <a:ext uri="{9D8B030D-6E8A-4147-A177-3AD203B41FA5}">
                      <a16:colId xmlns:a16="http://schemas.microsoft.com/office/drawing/2014/main" val="1228538747"/>
                    </a:ext>
                  </a:extLst>
                </a:gridCol>
                <a:gridCol w="5341006">
                  <a:extLst>
                    <a:ext uri="{9D8B030D-6E8A-4147-A177-3AD203B41FA5}">
                      <a16:colId xmlns:a16="http://schemas.microsoft.com/office/drawing/2014/main" val="1273537487"/>
                    </a:ext>
                  </a:extLst>
                </a:gridCol>
              </a:tblGrid>
              <a:tr h="278577">
                <a:tc>
                  <a:txBody>
                    <a:bodyPr/>
                    <a:lstStyle/>
                    <a:p>
                      <a:r>
                        <a:rPr lang="en-US" sz="1300">
                          <a:latin typeface="Calibri"/>
                        </a:rPr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Calibri"/>
                        </a:rPr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63441"/>
                  </a:ext>
                </a:extLst>
              </a:tr>
              <a:tr h="662821">
                <a:tc>
                  <a:txBody>
                    <a:bodyPr/>
                    <a:lstStyle/>
                    <a:p>
                      <a:r>
                        <a:rPr lang="en-US" sz="1300">
                          <a:latin typeface="Calibri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Calibri"/>
                        </a:rPr>
                        <a:t>Based on studies, it is seen that females tend to stay longer at a healthcare facility , and thus gender will be an important criteria for determining the length of stay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42351"/>
                  </a:ext>
                </a:extLst>
              </a:tr>
              <a:tr h="489911">
                <a:tc>
                  <a:txBody>
                    <a:bodyPr/>
                    <a:lstStyle/>
                    <a:p>
                      <a:r>
                        <a:rPr lang="en-US" sz="1300">
                          <a:latin typeface="Calibri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Calibri"/>
                        </a:rPr>
                        <a:t>The older a person, the more time he would need for the treatment. Thus age should be considered.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28764"/>
                  </a:ext>
                </a:extLst>
              </a:tr>
              <a:tr h="662821">
                <a:tc>
                  <a:txBody>
                    <a:bodyPr/>
                    <a:lstStyle/>
                    <a:p>
                      <a:r>
                        <a:rPr lang="en-US" sz="1300">
                          <a:latin typeface="Calibri"/>
                        </a:rPr>
                        <a:t>Severity of Illness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Calibri"/>
                        </a:rPr>
                        <a:t>Severity of illness , whether it is minor, moderate or major would determine the length of stay. If the severity is minor, there is a possibility that the length will be less.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05107"/>
                  </a:ext>
                </a:extLst>
              </a:tr>
              <a:tr h="662821">
                <a:tc>
                  <a:txBody>
                    <a:bodyPr/>
                    <a:lstStyle/>
                    <a:p>
                      <a:r>
                        <a:rPr lang="en-US" sz="1300">
                          <a:latin typeface="Calibri"/>
                        </a:rPr>
                        <a:t>Admit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Calibri"/>
                        </a:rPr>
                        <a:t>The category of admit type , emergency, urgent or routine, would be important to determine the length of stay. If it is a routine visit for a patient, the length of stay would be probably less.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71214"/>
                  </a:ext>
                </a:extLst>
              </a:tr>
              <a:tr h="854943">
                <a:tc>
                  <a:txBody>
                    <a:bodyPr/>
                    <a:lstStyle/>
                    <a:p>
                      <a:r>
                        <a:rPr lang="en-US" sz="1300">
                          <a:latin typeface="Calibri"/>
                        </a:rPr>
                        <a:t>Diagnosis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Calibri"/>
                        </a:rPr>
                        <a:t>There are various categories for diagnosis that a patient might have like neuro, cardiovascular , which would determine the duration of a patient's stay. The type of category will be important to be considered here.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4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15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Plan…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Doing data cleaning if needed (Clean up ‘NA’, missing value)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Doing descriptive analysis on the dataset: </a:t>
            </a:r>
            <a:r>
              <a:rPr lang="en-US" sz="1400" err="1">
                <a:solidFill>
                  <a:schemeClr val="tx1"/>
                </a:solidFill>
                <a:latin typeface="Calibri"/>
                <a:cs typeface="Arial"/>
              </a:rPr>
              <a:t>ggplot</a:t>
            </a:r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, Correlation matrix, </a:t>
            </a:r>
            <a:r>
              <a:rPr lang="en-US" sz="1400" err="1">
                <a:solidFill>
                  <a:schemeClr val="tx1"/>
                </a:solidFill>
                <a:latin typeface="Calibri"/>
                <a:cs typeface="Arial"/>
              </a:rPr>
              <a:t>etc</a:t>
            </a:r>
            <a:endParaRPr lang="en-US" sz="1400">
              <a:solidFill>
                <a:schemeClr val="tx1"/>
              </a:solidFill>
              <a:latin typeface="Calibri"/>
              <a:cs typeface="Arial"/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Data Modeling: MLE Regression, Poisson Models, </a:t>
            </a:r>
            <a:r>
              <a:rPr lang="en-US" sz="1400" err="1">
                <a:solidFill>
                  <a:schemeClr val="tx1"/>
                </a:solidFill>
                <a:latin typeface="Calibri"/>
                <a:cs typeface="Arial"/>
              </a:rPr>
              <a:t>Quasipoisson</a:t>
            </a:r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, and Negative Binomial Model.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Quality check of the models: test assumption for the best stable model.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Report our finding/key insight through the model.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Improve the model if possible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0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740-C289-4BE1-9F63-D90975CD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C262-8771-460E-9C7E-6FA5BD86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03356" cy="3221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Cleaned data as we had some NULL, NA and Unknown values.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Visualized distribution of Y which is </a:t>
            </a:r>
            <a:r>
              <a:rPr lang="en-US" sz="1400" err="1">
                <a:solidFill>
                  <a:schemeClr val="tx1"/>
                </a:solidFill>
                <a:latin typeface="Calibri"/>
                <a:cs typeface="Arial"/>
              </a:rPr>
              <a:t>los_days</a:t>
            </a:r>
            <a:endParaRPr lang="en-US" sz="1400">
              <a:solidFill>
                <a:schemeClr val="tx1"/>
              </a:solidFill>
              <a:latin typeface="Calibri"/>
              <a:cs typeface="Arial"/>
            </a:endParaRPr>
          </a:p>
          <a:p>
            <a:endParaRPr lang="en-US" sz="1400">
              <a:solidFill>
                <a:schemeClr val="tx1"/>
              </a:solidFill>
              <a:latin typeface="Calibri"/>
              <a:cs typeface="Arial"/>
            </a:endParaRPr>
          </a:p>
          <a:p>
            <a:endParaRPr lang="en-US" sz="1400">
              <a:solidFill>
                <a:schemeClr val="tx1"/>
              </a:solidFill>
              <a:latin typeface="Calibri"/>
            </a:endParaRPr>
          </a:p>
          <a:p>
            <a:endParaRPr lang="en-US" sz="1400">
              <a:solidFill>
                <a:schemeClr val="tx1"/>
              </a:solidFill>
              <a:latin typeface="Calibri"/>
            </a:endParaRPr>
          </a:p>
          <a:p>
            <a:pPr marL="0" indent="0">
              <a:buNone/>
            </a:pPr>
            <a:endParaRPr lang="en-US" sz="1400">
              <a:solidFill>
                <a:schemeClr val="tx1"/>
              </a:solidFill>
              <a:latin typeface="Calibri"/>
            </a:endParaRPr>
          </a:p>
          <a:p>
            <a:endParaRPr lang="en-US" sz="1400">
              <a:solidFill>
                <a:schemeClr val="tx1"/>
              </a:solidFill>
              <a:latin typeface="Calibri"/>
            </a:endParaRPr>
          </a:p>
          <a:p>
            <a:endParaRPr lang="en-US" sz="1400">
              <a:solidFill>
                <a:schemeClr val="tx1"/>
              </a:solidFill>
              <a:latin typeface="Calibri"/>
            </a:endParaRPr>
          </a:p>
          <a:p>
            <a:endParaRPr lang="en-US" sz="1400">
              <a:solidFill>
                <a:schemeClr val="tx1"/>
              </a:solidFill>
              <a:latin typeface="Calibri"/>
            </a:endParaRP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Identified which list of variables are important to begin with </a:t>
            </a:r>
            <a:r>
              <a:rPr lang="en-US" sz="1400" err="1">
                <a:solidFill>
                  <a:schemeClr val="tx1"/>
                </a:solidFill>
                <a:latin typeface="Calibri"/>
                <a:cs typeface="Arial"/>
              </a:rPr>
              <a:t>mle</a:t>
            </a:r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 models </a:t>
            </a:r>
          </a:p>
          <a:p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As we are predicting number of days which is count data, so we run below </a:t>
            </a:r>
            <a:r>
              <a:rPr lang="en-US" sz="1400" err="1">
                <a:solidFill>
                  <a:schemeClr val="tx1"/>
                </a:solidFill>
                <a:latin typeface="Calibri"/>
                <a:cs typeface="Arial"/>
              </a:rPr>
              <a:t>poisson</a:t>
            </a:r>
            <a:r>
              <a:rPr lang="en-US" sz="1400">
                <a:solidFill>
                  <a:schemeClr val="tx1"/>
                </a:solidFill>
                <a:latin typeface="Calibri"/>
                <a:cs typeface="Arial"/>
              </a:rPr>
              <a:t> models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FB736-5209-4106-9E93-BDE952FF1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44" y="1973540"/>
            <a:ext cx="4894732" cy="201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2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Current Work Cont.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200" b="1">
                <a:solidFill>
                  <a:schemeClr val="tx1"/>
                </a:solidFill>
                <a:latin typeface="+mn-lt"/>
                <a:cs typeface="Arial"/>
              </a:rPr>
              <a:t>MLE Model:</a:t>
            </a:r>
            <a:endParaRPr lang="en-US" sz="120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200" noProof="1">
                <a:solidFill>
                  <a:schemeClr val="tx1"/>
                </a:solidFill>
                <a:latin typeface="+mn-lt"/>
                <a:cs typeface="Arial"/>
              </a:rPr>
              <a:t>mle &lt;- glm(log(los_days)   ~ gender + age + svrty_of_illness_desc + admt_type  + diagnosis_category , data=df, family=gaussian)</a:t>
            </a:r>
          </a:p>
          <a:p>
            <a:r>
              <a:rPr lang="en-US" sz="1200" b="1" noProof="1">
                <a:solidFill>
                  <a:schemeClr val="tx1"/>
                </a:solidFill>
                <a:latin typeface="+mn-lt"/>
                <a:cs typeface="Arial"/>
              </a:rPr>
              <a:t>Poisson model:</a:t>
            </a:r>
          </a:p>
          <a:p>
            <a:pPr marL="0" indent="0">
              <a:buNone/>
            </a:pPr>
            <a:r>
              <a:rPr lang="en-US" sz="1200" noProof="1">
                <a:solidFill>
                  <a:schemeClr val="tx1"/>
                </a:solidFill>
                <a:latin typeface="+mn-lt"/>
                <a:cs typeface="Arial"/>
              </a:rPr>
              <a:t>poisson = glm(los_days     ~ gender + age + svrty_of_illness_desc + admt_type  + diagnosis_category , data=df, family=poisson (link=log))</a:t>
            </a:r>
          </a:p>
          <a:p>
            <a:r>
              <a:rPr lang="en-US" sz="1200" b="1" noProof="1">
                <a:solidFill>
                  <a:schemeClr val="tx1"/>
                </a:solidFill>
                <a:latin typeface="+mn-lt"/>
                <a:cs typeface="Arial"/>
              </a:rPr>
              <a:t>Quasipoisson Model:</a:t>
            </a:r>
            <a:endParaRPr lang="en-US" sz="1200" noProof="1">
              <a:solidFill>
                <a:schemeClr val="tx1"/>
              </a:solidFill>
              <a:latin typeface="+mn-lt"/>
              <a:cs typeface="Arial"/>
            </a:endParaRPr>
          </a:p>
          <a:p>
            <a:pPr marL="0" indent="0">
              <a:buNone/>
            </a:pPr>
            <a:r>
              <a:rPr lang="en-US" sz="1200" noProof="1">
                <a:solidFill>
                  <a:schemeClr val="tx1"/>
                </a:solidFill>
                <a:latin typeface="+mn-lt"/>
                <a:cs typeface="Arial"/>
              </a:rPr>
              <a:t>qpoisson = glm(los_days    ~ gender + age + svrty_of_illness_desc + admt_type  + diagnosis_category, data=df, family=quasipoisson (link=log))</a:t>
            </a:r>
          </a:p>
          <a:p>
            <a:r>
              <a:rPr lang="en-US" sz="1200" b="1" noProof="1">
                <a:solidFill>
                  <a:schemeClr val="tx1"/>
                </a:solidFill>
                <a:latin typeface="+mn-lt"/>
                <a:cs typeface="Arial"/>
              </a:rPr>
              <a:t>Negative Binomial Model:</a:t>
            </a:r>
            <a:endParaRPr lang="en-US" sz="1200" noProof="1">
              <a:solidFill>
                <a:schemeClr val="tx1"/>
              </a:solidFill>
              <a:latin typeface="+mn-lt"/>
              <a:cs typeface="Arial"/>
            </a:endParaRPr>
          </a:p>
          <a:p>
            <a:pPr marL="0" indent="0">
              <a:buNone/>
            </a:pPr>
            <a:r>
              <a:rPr lang="en-US" sz="1200" noProof="1">
                <a:solidFill>
                  <a:schemeClr val="tx1"/>
                </a:solidFill>
                <a:latin typeface="+mn-lt"/>
                <a:cs typeface="Arial"/>
              </a:rPr>
              <a:t>nb &lt;- glm.nb(log(los_days) ~ gender + age + svrty_of_illness_desc + admt_type  + diagnosis_category, data=df)</a:t>
            </a:r>
          </a:p>
        </p:txBody>
      </p:sp>
    </p:spTree>
    <p:extLst>
      <p:ext uri="{BB962C8B-B14F-4D97-AF65-F5344CB8AC3E}">
        <p14:creationId xmlns:p14="http://schemas.microsoft.com/office/powerpoint/2010/main" val="376026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7C6A-E4E1-4927-8618-BB656395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5353"/>
            <a:ext cx="7886700" cy="419729"/>
          </a:xfrm>
        </p:spPr>
        <p:txBody>
          <a:bodyPr>
            <a:normAutofit fontScale="90000"/>
          </a:bodyPr>
          <a:lstStyle/>
          <a:p>
            <a:r>
              <a:rPr lang="en-US" sz="2400"/>
              <a:t>Current Work : Model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1977C-F41E-4B4C-82C7-501EAE362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910" y="995082"/>
            <a:ext cx="4803962" cy="41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7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E9BF572CB353459C9227920C53BCA0" ma:contentTypeVersion="2" ma:contentTypeDescription="Create a new document." ma:contentTypeScope="" ma:versionID="d8b7e3bd337459259dd768123fe31f9b">
  <xsd:schema xmlns:xsd="http://www.w3.org/2001/XMLSchema" xmlns:xs="http://www.w3.org/2001/XMLSchema" xmlns:p="http://schemas.microsoft.com/office/2006/metadata/properties" xmlns:ns2="9ba5ed5d-5540-4b34-add1-a60e1e64b90a" targetNamespace="http://schemas.microsoft.com/office/2006/metadata/properties" ma:root="true" ma:fieldsID="0816e6b3d1465bce27bcf259642c9a2c" ns2:_="">
    <xsd:import namespace="9ba5ed5d-5540-4b34-add1-a60e1e64b9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a5ed5d-5540-4b34-add1-a60e1e64b9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849F9-FFEF-4568-937F-EBD3924842EA}">
  <ds:schemaRefs>
    <ds:schemaRef ds:uri="9ba5ed5d-5540-4b34-add1-a60e1e64b9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D3BE7E6-5820-4015-A9A6-6CF1AC008930}">
  <ds:schemaRefs>
    <ds:schemaRef ds:uri="9ba5ed5d-5540-4b34-add1-a60e1e64b9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43A110-0A08-4A04-A79C-49E01DBE26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Application>Microsoft Office PowerPoint</Application>
  <PresentationFormat>On-screen Show (16:9)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Predicting Length of Stay of Patients </vt:lpstr>
      <vt:lpstr>Goal: To Predict Length of Stay of Patients at the time of admission  </vt:lpstr>
      <vt:lpstr>Prior Work</vt:lpstr>
      <vt:lpstr>Data Sourcing</vt:lpstr>
      <vt:lpstr>Predictors to be considered </vt:lpstr>
      <vt:lpstr>The Plan…</vt:lpstr>
      <vt:lpstr>Current Work</vt:lpstr>
      <vt:lpstr>Current Work Cont.</vt:lpstr>
      <vt:lpstr>Current Work : Model Results</vt:lpstr>
      <vt:lpstr>Test Model Assumptions</vt:lpstr>
      <vt:lpstr>Interpretations</vt:lpstr>
      <vt:lpstr>Actionable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DiMercurio, Kyrstin</dc:creator>
  <cp:revision>1</cp:revision>
  <dcterms:created xsi:type="dcterms:W3CDTF">2019-11-06T18:18:56Z</dcterms:created>
  <dcterms:modified xsi:type="dcterms:W3CDTF">2020-04-29T00:26:37Z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0x01010098E9BF572CB353459C9227920C53BCA0</vt:lpwstr>
  </property>
</Properties>
</file>