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ti Kalloli" userId="0c8397a8-caa7-4c74-ace1-12eebdfba677" providerId="ADAL" clId="{C1E5DA45-9DE3-4F98-B97E-CF257C184BA0}"/>
    <pc:docChg chg="undo custSel addSld modSld">
      <pc:chgData name="Kirti Kalloli" userId="0c8397a8-caa7-4c74-ace1-12eebdfba677" providerId="ADAL" clId="{C1E5DA45-9DE3-4F98-B97E-CF257C184BA0}" dt="2025-05-18T10:14:33.433" v="170" actId="20577"/>
      <pc:docMkLst>
        <pc:docMk/>
      </pc:docMkLst>
      <pc:sldChg chg="modSp mod">
        <pc:chgData name="Kirti Kalloli" userId="0c8397a8-caa7-4c74-ace1-12eebdfba677" providerId="ADAL" clId="{C1E5DA45-9DE3-4F98-B97E-CF257C184BA0}" dt="2025-05-18T04:20:22.406" v="28" actId="113"/>
        <pc:sldMkLst>
          <pc:docMk/>
          <pc:sldMk cId="0" sldId="256"/>
        </pc:sldMkLst>
        <pc:spChg chg="mod">
          <ac:chgData name="Kirti Kalloli" userId="0c8397a8-caa7-4c74-ace1-12eebdfba677" providerId="ADAL" clId="{C1E5DA45-9DE3-4F98-B97E-CF257C184BA0}" dt="2025-05-18T04:20:22.406" v="28" actId="113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Kirti Kalloli" userId="0c8397a8-caa7-4c74-ace1-12eebdfba677" providerId="ADAL" clId="{C1E5DA45-9DE3-4F98-B97E-CF257C184BA0}" dt="2025-05-18T10:14:33.242" v="168"/>
        <pc:sldMkLst>
          <pc:docMk/>
          <pc:sldMk cId="0" sldId="257"/>
        </pc:sldMkLst>
        <pc:spChg chg="mod">
          <ac:chgData name="Kirti Kalloli" userId="0c8397a8-caa7-4c74-ace1-12eebdfba677" providerId="ADAL" clId="{C1E5DA45-9DE3-4F98-B97E-CF257C184BA0}" dt="2025-05-18T04:20:36.979" v="29" actId="207"/>
          <ac:spMkLst>
            <pc:docMk/>
            <pc:sldMk cId="0" sldId="257"/>
            <ac:spMk id="2" creationId="{00000000-0000-0000-0000-000000000000}"/>
          </ac:spMkLst>
        </pc:spChg>
        <pc:spChg chg="mod">
          <ac:chgData name="Kirti Kalloli" userId="0c8397a8-caa7-4c74-ace1-12eebdfba677" providerId="ADAL" clId="{C1E5DA45-9DE3-4F98-B97E-CF257C184BA0}" dt="2025-05-18T10:14:33.242" v="168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Kirti Kalloli" userId="0c8397a8-caa7-4c74-ace1-12eebdfba677" providerId="ADAL" clId="{C1E5DA45-9DE3-4F98-B97E-CF257C184BA0}" dt="2025-05-18T10:14:33.211" v="167"/>
        <pc:sldMkLst>
          <pc:docMk/>
          <pc:sldMk cId="0" sldId="258"/>
        </pc:sldMkLst>
        <pc:spChg chg="mod">
          <ac:chgData name="Kirti Kalloli" userId="0c8397a8-caa7-4c74-ace1-12eebdfba677" providerId="ADAL" clId="{C1E5DA45-9DE3-4F98-B97E-CF257C184BA0}" dt="2025-05-18T04:21:22.942" v="30" actId="207"/>
          <ac:spMkLst>
            <pc:docMk/>
            <pc:sldMk cId="0" sldId="258"/>
            <ac:spMk id="2" creationId="{00000000-0000-0000-0000-000000000000}"/>
          </ac:spMkLst>
        </pc:spChg>
        <pc:spChg chg="mod">
          <ac:chgData name="Kirti Kalloli" userId="0c8397a8-caa7-4c74-ace1-12eebdfba677" providerId="ADAL" clId="{C1E5DA45-9DE3-4F98-B97E-CF257C184BA0}" dt="2025-05-18T10:14:33.211" v="16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Kirti Kalloli" userId="0c8397a8-caa7-4c74-ace1-12eebdfba677" providerId="ADAL" clId="{C1E5DA45-9DE3-4F98-B97E-CF257C184BA0}" dt="2025-05-18T04:24:32.538" v="70" actId="12"/>
        <pc:sldMkLst>
          <pc:docMk/>
          <pc:sldMk cId="0" sldId="259"/>
        </pc:sldMkLst>
        <pc:spChg chg="mod">
          <ac:chgData name="Kirti Kalloli" userId="0c8397a8-caa7-4c74-ace1-12eebdfba677" providerId="ADAL" clId="{C1E5DA45-9DE3-4F98-B97E-CF257C184BA0}" dt="2025-05-18T04:21:28.474" v="31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Kirti Kalloli" userId="0c8397a8-caa7-4c74-ace1-12eebdfba677" providerId="ADAL" clId="{C1E5DA45-9DE3-4F98-B97E-CF257C184BA0}" dt="2025-05-18T04:24:32.538" v="70" actId="12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Kirti Kalloli" userId="0c8397a8-caa7-4c74-ace1-12eebdfba677" providerId="ADAL" clId="{C1E5DA45-9DE3-4F98-B97E-CF257C184BA0}" dt="2025-05-18T04:25:10.274" v="84" actId="113"/>
        <pc:sldMkLst>
          <pc:docMk/>
          <pc:sldMk cId="0" sldId="260"/>
        </pc:sldMkLst>
        <pc:spChg chg="mod">
          <ac:chgData name="Kirti Kalloli" userId="0c8397a8-caa7-4c74-ace1-12eebdfba677" providerId="ADAL" clId="{C1E5DA45-9DE3-4F98-B97E-CF257C184BA0}" dt="2025-05-18T04:21:35.224" v="32" actId="207"/>
          <ac:spMkLst>
            <pc:docMk/>
            <pc:sldMk cId="0" sldId="260"/>
            <ac:spMk id="2" creationId="{00000000-0000-0000-0000-000000000000}"/>
          </ac:spMkLst>
        </pc:spChg>
        <pc:spChg chg="mod">
          <ac:chgData name="Kirti Kalloli" userId="0c8397a8-caa7-4c74-ace1-12eebdfba677" providerId="ADAL" clId="{C1E5DA45-9DE3-4F98-B97E-CF257C184BA0}" dt="2025-05-18T04:25:10.274" v="84" actId="11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Kirti Kalloli" userId="0c8397a8-caa7-4c74-ace1-12eebdfba677" providerId="ADAL" clId="{C1E5DA45-9DE3-4F98-B97E-CF257C184BA0}" dt="2025-05-18T04:25:50.322" v="96" actId="113"/>
        <pc:sldMkLst>
          <pc:docMk/>
          <pc:sldMk cId="0" sldId="261"/>
        </pc:sldMkLst>
        <pc:spChg chg="mod">
          <ac:chgData name="Kirti Kalloli" userId="0c8397a8-caa7-4c74-ace1-12eebdfba677" providerId="ADAL" clId="{C1E5DA45-9DE3-4F98-B97E-CF257C184BA0}" dt="2025-05-18T04:21:43.097" v="33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Kirti Kalloli" userId="0c8397a8-caa7-4c74-ace1-12eebdfba677" providerId="ADAL" clId="{C1E5DA45-9DE3-4F98-B97E-CF257C184BA0}" dt="2025-05-18T04:25:50.322" v="96" actId="113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Kirti Kalloli" userId="0c8397a8-caa7-4c74-ace1-12eebdfba677" providerId="ADAL" clId="{C1E5DA45-9DE3-4F98-B97E-CF257C184BA0}" dt="2025-05-18T10:14:33.433" v="170" actId="20577"/>
        <pc:sldMkLst>
          <pc:docMk/>
          <pc:sldMk cId="0" sldId="262"/>
        </pc:sldMkLst>
        <pc:spChg chg="mod">
          <ac:chgData name="Kirti Kalloli" userId="0c8397a8-caa7-4c74-ace1-12eebdfba677" providerId="ADAL" clId="{C1E5DA45-9DE3-4F98-B97E-CF257C184BA0}" dt="2025-05-18T04:21:51.320" v="34" actId="207"/>
          <ac:spMkLst>
            <pc:docMk/>
            <pc:sldMk cId="0" sldId="262"/>
            <ac:spMk id="2" creationId="{00000000-0000-0000-0000-000000000000}"/>
          </ac:spMkLst>
        </pc:spChg>
        <pc:spChg chg="mod">
          <ac:chgData name="Kirti Kalloli" userId="0c8397a8-caa7-4c74-ace1-12eebdfba677" providerId="ADAL" clId="{C1E5DA45-9DE3-4F98-B97E-CF257C184BA0}" dt="2025-05-18T10:14:33.433" v="170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new mod">
        <pc:chgData name="Kirti Kalloli" userId="0c8397a8-caa7-4c74-ace1-12eebdfba677" providerId="ADAL" clId="{C1E5DA45-9DE3-4F98-B97E-CF257C184BA0}" dt="2025-05-18T04:26:34.495" v="118" actId="20577"/>
        <pc:sldMkLst>
          <pc:docMk/>
          <pc:sldMk cId="2552872835" sldId="263"/>
        </pc:sldMkLst>
        <pc:spChg chg="mod">
          <ac:chgData name="Kirti Kalloli" userId="0c8397a8-caa7-4c74-ace1-12eebdfba677" providerId="ADAL" clId="{C1E5DA45-9DE3-4F98-B97E-CF257C184BA0}" dt="2025-05-18T04:22:29.785" v="36"/>
          <ac:spMkLst>
            <pc:docMk/>
            <pc:sldMk cId="2552872835" sldId="263"/>
            <ac:spMk id="2" creationId="{D077BE64-0928-8E28-5DEB-33C61D307362}"/>
          </ac:spMkLst>
        </pc:spChg>
        <pc:spChg chg="mod">
          <ac:chgData name="Kirti Kalloli" userId="0c8397a8-caa7-4c74-ace1-12eebdfba677" providerId="ADAL" clId="{C1E5DA45-9DE3-4F98-B97E-CF257C184BA0}" dt="2025-05-18T04:26:34.495" v="118" actId="20577"/>
          <ac:spMkLst>
            <pc:docMk/>
            <pc:sldMk cId="2552872835" sldId="263"/>
            <ac:spMk id="3" creationId="{D8443616-9D3B-CA21-87B6-079C4A6729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Flutter Employee Management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Android </a:t>
            </a: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lication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Integrated with Back4App - Assignment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App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lication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Structure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Flutter app is structured around modular Dart lines, each representing a specific point or screen for hand operation.</a:t>
            </a:r>
            <a:r>
              <a:rPr lang="en-US" b="0" i="0" dirty="0">
                <a:solidFill>
                  <a:srgbClr val="202020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dirty="0"/>
              <a:t>It integrates with Back4App for backend and Parse SDK for data handling.</a:t>
            </a:r>
            <a:r>
              <a:rPr lang="en-US" b="0" i="0" dirty="0">
                <a:solidFill>
                  <a:srgbClr val="202020"/>
                </a:solidFill>
                <a:effectLst/>
                <a:latin typeface="Poppins" panose="00000500000000000000" pitchFamily="2" charset="0"/>
              </a:rPr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Source File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main.dart</a:t>
            </a:r>
            <a:r>
              <a:rPr lang="en-US" b="1" dirty="0"/>
              <a:t>: </a:t>
            </a:r>
            <a:r>
              <a:rPr lang="en-US" dirty="0"/>
              <a:t>App entry point; initializes Parse server.</a:t>
            </a:r>
          </a:p>
          <a:p>
            <a:r>
              <a:rPr lang="en-US" b="1" dirty="0" err="1"/>
              <a:t>login_page.dart</a:t>
            </a:r>
            <a:r>
              <a:rPr lang="en-US" b="1" dirty="0"/>
              <a:t>: </a:t>
            </a:r>
            <a:r>
              <a:rPr lang="en-US" dirty="0"/>
              <a:t>User login with validation and Parse authentication.</a:t>
            </a:r>
          </a:p>
          <a:p>
            <a:r>
              <a:rPr lang="en-US" b="1" dirty="0" err="1"/>
              <a:t>signup_page.dart</a:t>
            </a:r>
            <a:r>
              <a:rPr lang="en-US" b="1" dirty="0"/>
              <a:t>: </a:t>
            </a:r>
            <a:r>
              <a:rPr lang="en-US" dirty="0"/>
              <a:t>Registers a new user with username, email, and password.</a:t>
            </a:r>
          </a:p>
          <a:p>
            <a:r>
              <a:rPr lang="en-US" b="1" dirty="0" err="1"/>
              <a:t>reset_password_page.dart</a:t>
            </a:r>
            <a:r>
              <a:rPr lang="en-US" b="1" dirty="0"/>
              <a:t>: </a:t>
            </a:r>
            <a:r>
              <a:rPr lang="en-US" dirty="0"/>
              <a:t>Allows users to request a password reset email.</a:t>
            </a:r>
          </a:p>
          <a:p>
            <a:r>
              <a:rPr lang="en-US" b="1" dirty="0" err="1"/>
              <a:t>delete_account_screen.dart</a:t>
            </a:r>
            <a:r>
              <a:rPr lang="en-US" b="1" dirty="0"/>
              <a:t>: </a:t>
            </a:r>
            <a:r>
              <a:rPr lang="en-US" dirty="0"/>
              <a:t>Deletes user account after credential verification.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BE64-0928-8E28-5DEB-33C61D30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Source File Descriptions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3616-9D3B-CA21-87B6-079C4A67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home_page.dart</a:t>
            </a:r>
            <a:r>
              <a:rPr lang="en-US" b="1" dirty="0"/>
              <a:t>: </a:t>
            </a:r>
            <a:r>
              <a:rPr lang="en-US" dirty="0"/>
              <a:t>Dashboard screen after login, navigation hub.</a:t>
            </a:r>
          </a:p>
          <a:p>
            <a:r>
              <a:rPr lang="en-US" b="1" dirty="0" err="1"/>
              <a:t>add_employee.dart</a:t>
            </a:r>
            <a:r>
              <a:rPr lang="en-US" b="1" dirty="0"/>
              <a:t>: </a:t>
            </a:r>
            <a:r>
              <a:rPr lang="en-US" dirty="0"/>
              <a:t>Adds new employee records to Back4App.</a:t>
            </a:r>
          </a:p>
          <a:p>
            <a:r>
              <a:rPr lang="en-US" b="1" dirty="0" err="1"/>
              <a:t>display_employee.dart</a:t>
            </a:r>
            <a:r>
              <a:rPr lang="en-US" b="1" dirty="0"/>
              <a:t>: </a:t>
            </a:r>
            <a:r>
              <a:rPr lang="en-US" dirty="0"/>
              <a:t>Lists all employee records from Back4App.</a:t>
            </a:r>
          </a:p>
          <a:p>
            <a:r>
              <a:rPr lang="en-US" b="1" dirty="0" err="1"/>
              <a:t>update_employee.dart</a:t>
            </a:r>
            <a:r>
              <a:rPr lang="en-US" b="1" dirty="0"/>
              <a:t>: </a:t>
            </a:r>
            <a:r>
              <a:rPr lang="en-US" dirty="0"/>
              <a:t>Displays editable records and allows updates.</a:t>
            </a:r>
          </a:p>
          <a:p>
            <a:r>
              <a:rPr lang="en-US" b="1" dirty="0" err="1"/>
              <a:t>select_employee_for_update.dart</a:t>
            </a:r>
            <a:r>
              <a:rPr lang="en-US" b="1" dirty="0"/>
              <a:t>: </a:t>
            </a:r>
            <a:r>
              <a:rPr lang="en-US" dirty="0"/>
              <a:t>Screen to select record for update.</a:t>
            </a:r>
          </a:p>
          <a:p>
            <a:r>
              <a:rPr lang="en-US" b="1" dirty="0" err="1"/>
              <a:t>delete_employee.dart</a:t>
            </a:r>
            <a:r>
              <a:rPr lang="en-US" b="1" dirty="0"/>
              <a:t>: </a:t>
            </a:r>
            <a:r>
              <a:rPr lang="en-US" dirty="0"/>
              <a:t>Displays employee list and enables deletion.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552872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Back4App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Uses Parse SDK to connect Flutter app to Back4App cloud database.</a:t>
            </a:r>
          </a:p>
          <a:p>
            <a:r>
              <a:rPr dirty="0"/>
              <a:t>Key components: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Application ID, Client Key, Server URL from Back4App.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 err="1"/>
              <a:t>ParseObject</a:t>
            </a:r>
            <a:r>
              <a:rPr dirty="0"/>
              <a:t> for CRUD operations.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Auto session ID handling for secure communication.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User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 err="1"/>
              <a:t>LoginPage</a:t>
            </a:r>
            <a:r>
              <a:rPr b="1" dirty="0"/>
              <a:t>:</a:t>
            </a:r>
            <a:r>
              <a:rPr dirty="0"/>
              <a:t> Users authenticate with username and password.</a:t>
            </a:r>
          </a:p>
          <a:p>
            <a:r>
              <a:rPr b="1" dirty="0" err="1"/>
              <a:t>SignupPage</a:t>
            </a:r>
            <a:r>
              <a:rPr b="1" dirty="0"/>
              <a:t>: </a:t>
            </a:r>
            <a:r>
              <a:rPr dirty="0"/>
              <a:t>Registers new users.</a:t>
            </a:r>
          </a:p>
          <a:p>
            <a:r>
              <a:rPr b="1" dirty="0" err="1"/>
              <a:t>ResetPasswordPage</a:t>
            </a:r>
            <a:r>
              <a:rPr b="1" dirty="0"/>
              <a:t>:</a:t>
            </a:r>
            <a:r>
              <a:rPr dirty="0"/>
              <a:t> Sends reset link via email.</a:t>
            </a:r>
          </a:p>
          <a:p>
            <a:r>
              <a:rPr b="1" dirty="0" err="1"/>
              <a:t>DeleteAccountScreen</a:t>
            </a:r>
            <a:r>
              <a:rPr b="1" dirty="0"/>
              <a:t>:</a:t>
            </a:r>
            <a:r>
              <a:rPr dirty="0"/>
              <a:t> Securely deletes user account.</a:t>
            </a:r>
          </a:p>
          <a:p>
            <a:r>
              <a:rPr dirty="0"/>
              <a:t>Session maintained via Parse SDK after login.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CRUD Operations on Employees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 err="1"/>
              <a:t>AddEmployeePage</a:t>
            </a:r>
            <a:r>
              <a:rPr b="1" dirty="0"/>
              <a:t>:</a:t>
            </a:r>
            <a:r>
              <a:rPr dirty="0"/>
              <a:t> Collects form data and saves to Parse.</a:t>
            </a:r>
          </a:p>
          <a:p>
            <a:r>
              <a:rPr b="1" dirty="0" err="1"/>
              <a:t>DisplayEmployeePage</a:t>
            </a:r>
            <a:r>
              <a:rPr b="1" dirty="0"/>
              <a:t>: </a:t>
            </a:r>
            <a:r>
              <a:rPr dirty="0"/>
              <a:t>Fetches and lists employees in </a:t>
            </a:r>
            <a:r>
              <a:rPr dirty="0" err="1"/>
              <a:t>ListView</a:t>
            </a:r>
            <a:r>
              <a:rPr dirty="0"/>
              <a:t>.</a:t>
            </a:r>
          </a:p>
          <a:p>
            <a:r>
              <a:rPr b="1" dirty="0" err="1"/>
              <a:t>UpdateEmployeePage</a:t>
            </a:r>
            <a:r>
              <a:rPr b="1" dirty="0"/>
              <a:t>: </a:t>
            </a:r>
            <a:r>
              <a:rPr dirty="0"/>
              <a:t>Displays selected employee data for editing.</a:t>
            </a:r>
          </a:p>
          <a:p>
            <a:r>
              <a:rPr b="1" dirty="0" err="1"/>
              <a:t>DeleteEmployeePage</a:t>
            </a:r>
            <a:r>
              <a:rPr b="1" dirty="0"/>
              <a:t>:</a:t>
            </a:r>
            <a:r>
              <a:rPr dirty="0"/>
              <a:t> Shows employee cards and allows removal.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Fully working Flutter CRUD </a:t>
            </a:r>
            <a:r>
              <a:rPr dirty="0" err="1"/>
              <a:t>app</a:t>
            </a:r>
            <a:r>
              <a:rPr lang="en-US" dirty="0" err="1"/>
              <a:t>i</a:t>
            </a:r>
            <a:endParaRPr dirty="0"/>
          </a:p>
          <a:p>
            <a:r>
              <a:rPr dirty="0"/>
              <a:t>✅ Back4App integration using Parse SDK</a:t>
            </a:r>
          </a:p>
          <a:p>
            <a:r>
              <a:rPr dirty="0"/>
              <a:t>✅ Modular and maintainable codebase</a:t>
            </a:r>
          </a:p>
          <a:p>
            <a:r>
              <a:rPr dirty="0"/>
              <a:t>✅ Strong user authentication flow</a:t>
            </a:r>
          </a:p>
          <a:p>
            <a:r>
              <a:rPr dirty="0"/>
              <a:t>✅ Practical and real-world employee record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368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Poppins</vt:lpstr>
      <vt:lpstr>Wingdings</vt:lpstr>
      <vt:lpstr>Office Theme</vt:lpstr>
      <vt:lpstr>Flutter Employee Management Android Application</vt:lpstr>
      <vt:lpstr>Application Structure Overview</vt:lpstr>
      <vt:lpstr>Source File Descriptions</vt:lpstr>
      <vt:lpstr>Source File Descriptions</vt:lpstr>
      <vt:lpstr>Back4App Integration</vt:lpstr>
      <vt:lpstr>User Authentication</vt:lpstr>
      <vt:lpstr>CRUD Operations on Employees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Kirti Kalloli</dc:creator>
  <cp:keywords/>
  <dc:description>generated using python-pptx</dc:description>
  <cp:lastModifiedBy>Kirti Kalloli</cp:lastModifiedBy>
  <cp:revision>2</cp:revision>
  <dcterms:created xsi:type="dcterms:W3CDTF">2013-01-27T09:14:16Z</dcterms:created>
  <dcterms:modified xsi:type="dcterms:W3CDTF">2025-05-18T10:14:46Z</dcterms:modified>
  <cp:category/>
</cp:coreProperties>
</file>