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790692" y="281650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Keerthi.S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312211169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Bank management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Dr.M.G.R.Janaki arts and science college for women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-6102" y="271818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8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1124211" y="1342480"/>
            <a:ext cx="12192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From kaggle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From edunet dashboard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 collection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Identified missing values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Filtered out the missing values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Performance level calculation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Through attendance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Ratings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Graph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9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6102" y="271818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6102" y="271818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40" name="Google Shape;40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"/>
          <p:cNvSpPr txBox="1"/>
          <p:nvPr/>
        </p:nvSpPr>
        <p:spPr>
          <a:xfrm flipH="1">
            <a:off x="1065375" y="2404815"/>
            <a:ext cx="6926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employee data analysis is done in order track the employee's performance for the betterment of the company.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0" name="Google Shape;5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" name="Google Shape;5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990600" y="2133600"/>
            <a:ext cx="7924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Analysing the performance of the employee by considering various factors like Gender, performance score, ratings, achievements ect., is called employee data analysis.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63" name="Google Shape;6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"/>
          <p:cNvSpPr txBox="1"/>
          <p:nvPr/>
        </p:nvSpPr>
        <p:spPr>
          <a:xfrm>
            <a:off x="2038100" y="2371950"/>
            <a:ext cx="6868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CEO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MANAGER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ASSISTANT MANAGER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REGULAR EMPLOYEES 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5"/>
          <p:cNvSpPr txBox="1"/>
          <p:nvPr/>
        </p:nvSpPr>
        <p:spPr>
          <a:xfrm>
            <a:off x="3345037" y="2281544"/>
            <a:ext cx="7016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Conditional formatting - missing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Filter - remove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Formula - performance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Pivot - summary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Graph - data visualization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2338882" y="1679341"/>
            <a:ext cx="9578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Employee=- kaggle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26- features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9 - features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Emp id-num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Name-text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Emp type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Performance level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Gender- male female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Employee rating -num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85" name="Google Shape;85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2132468" y="1695450"/>
            <a:ext cx="87513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level =IFS(Z8&gt;=5, "VERY HIGH", Z8&gt;=4,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“HIGH", Z8&gt;=3, "MED", TRUE, "LOW")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