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ti shukla" initials="ks" lastIdx="1" clrIdx="0">
    <p:extLst>
      <p:ext uri="{19B8F6BF-5375-455C-9EA6-DF929625EA0E}">
        <p15:presenceInfo xmlns:p15="http://schemas.microsoft.com/office/powerpoint/2012/main" userId="kirti shuk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528678C-F09B-418A-8B8D-A6D7FF1B789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18AFCEA-6EE4-4C62-8D67-B819360F1C4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9304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678C-F09B-418A-8B8D-A6D7FF1B789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FCEA-6EE4-4C62-8D67-B819360F1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49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678C-F09B-418A-8B8D-A6D7FF1B789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FCEA-6EE4-4C62-8D67-B819360F1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78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678C-F09B-418A-8B8D-A6D7FF1B789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FCEA-6EE4-4C62-8D67-B819360F1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37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678C-F09B-418A-8B8D-A6D7FF1B789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FCEA-6EE4-4C62-8D67-B819360F1C4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985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678C-F09B-418A-8B8D-A6D7FF1B789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FCEA-6EE4-4C62-8D67-B819360F1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1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678C-F09B-418A-8B8D-A6D7FF1B789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FCEA-6EE4-4C62-8D67-B819360F1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9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678C-F09B-418A-8B8D-A6D7FF1B789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FCEA-6EE4-4C62-8D67-B819360F1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16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678C-F09B-418A-8B8D-A6D7FF1B789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FCEA-6EE4-4C62-8D67-B819360F1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35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678C-F09B-418A-8B8D-A6D7FF1B789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FCEA-6EE4-4C62-8D67-B819360F1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73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678C-F09B-418A-8B8D-A6D7FF1B789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FCEA-6EE4-4C62-8D67-B819360F1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1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528678C-F09B-418A-8B8D-A6D7FF1B789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18AFCEA-6EE4-4C62-8D67-B819360F1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09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28EA-BC77-D707-C29D-579EA755A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/>
              <a:t>Array</a:t>
            </a:r>
            <a:endParaRPr lang="en-IN" sz="9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C3E4B-6F26-4E46-5263-AD79CF049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Basic data structure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8905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07"/>
    </mc:Choice>
    <mc:Fallback>
      <p:transition spd="slow" advTm="550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8F42-5BB6-356F-72DB-12A4157E9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165" y="519953"/>
            <a:ext cx="10201835" cy="1703294"/>
          </a:xfrm>
        </p:spPr>
        <p:txBody>
          <a:bodyPr>
            <a:normAutofit/>
          </a:bodyPr>
          <a:lstStyle/>
          <a:p>
            <a:r>
              <a:rPr lang="en-US" sz="5400" dirty="0"/>
              <a:t>Let’s take an example to understand array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0449A-C10F-7AD6-8D4B-043DD74D1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71" y="2339788"/>
            <a:ext cx="9923929" cy="291801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AD11F-46B7-ADBF-1A78-ABD2E285C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77" y="2339788"/>
            <a:ext cx="3136239" cy="2001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6319DF-9350-989D-F406-6C2407143FC4}"/>
              </a:ext>
            </a:extLst>
          </p:cNvPr>
          <p:cNvSpPr txBox="1"/>
          <p:nvPr/>
        </p:nvSpPr>
        <p:spPr>
          <a:xfrm>
            <a:off x="4715435" y="2601642"/>
            <a:ext cx="673249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an egg tray we have all the eggs in a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continous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manner one after another 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Here we can also modify  egg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tray like removing an  or specifically 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Choose any one egg of our choice </a:t>
            </a:r>
          </a:p>
        </p:txBody>
      </p:sp>
    </p:spTree>
    <p:extLst>
      <p:ext uri="{BB962C8B-B14F-4D97-AF65-F5344CB8AC3E}">
        <p14:creationId xmlns:p14="http://schemas.microsoft.com/office/powerpoint/2010/main" val="3048758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05"/>
    </mc:Choice>
    <mc:Fallback>
      <p:transition spd="slow" advTm="1520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0C0A-6D78-F046-C982-57BB758A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215153"/>
            <a:ext cx="10995212" cy="5961810"/>
          </a:xfrm>
        </p:spPr>
        <p:txBody>
          <a:bodyPr/>
          <a:lstStyle/>
          <a:p>
            <a:r>
              <a:rPr lang="en-US" dirty="0"/>
              <a:t>Now think of an egg tray and an array </a:t>
            </a:r>
          </a:p>
          <a:p>
            <a:r>
              <a:rPr lang="en-IN" dirty="0"/>
              <a:t>Egg tray is the array and </a:t>
            </a:r>
            <a:r>
              <a:rPr lang="en-IN" dirty="0" err="1"/>
              <a:t>and</a:t>
            </a:r>
            <a:r>
              <a:rPr lang="en-IN" dirty="0"/>
              <a:t> eggs are the elements of array </a:t>
            </a:r>
          </a:p>
          <a:p>
            <a:r>
              <a:rPr lang="en-IN" dirty="0"/>
              <a:t>And egg is the name of array </a:t>
            </a:r>
          </a:p>
          <a:p>
            <a:r>
              <a:rPr lang="en-IN" dirty="0"/>
              <a:t>And meat is the datatype of array   </a:t>
            </a:r>
          </a:p>
          <a:p>
            <a:r>
              <a:rPr lang="en-IN" dirty="0"/>
              <a:t>No. of eggs is size of array</a:t>
            </a:r>
          </a:p>
          <a:p>
            <a:pPr marL="0" indent="0" algn="ctr">
              <a:buNone/>
            </a:pPr>
            <a:r>
              <a:rPr lang="en-IN" dirty="0"/>
              <a:t>For example :</a:t>
            </a:r>
          </a:p>
          <a:p>
            <a:pPr marL="0" indent="0" algn="ctr">
              <a:buNone/>
            </a:pPr>
            <a:r>
              <a:rPr lang="en-IN" dirty="0"/>
              <a:t>Meat egg[5]  ={0,0,0,0,0};</a:t>
            </a:r>
          </a:p>
          <a:p>
            <a:pPr marL="0" indent="0" algn="ctr">
              <a:buNone/>
            </a:pPr>
            <a:r>
              <a:rPr lang="en-IN" dirty="0"/>
              <a:t>Int array[5]={1,2,4,5,6};</a:t>
            </a:r>
          </a:p>
          <a:p>
            <a:pPr marL="0" indent="0" algn="ctr">
              <a:buNone/>
            </a:pPr>
            <a:r>
              <a:rPr lang="en-IN" dirty="0"/>
              <a:t>                                 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34FF28FF-8E46-C454-BAB0-26A52408525B}"/>
              </a:ext>
            </a:extLst>
          </p:cNvPr>
          <p:cNvSpPr/>
          <p:nvPr/>
        </p:nvSpPr>
        <p:spPr>
          <a:xfrm rot="4637303" flipV="1">
            <a:off x="1803794" y="3163737"/>
            <a:ext cx="2394981" cy="284553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71FA1-358A-58B2-9703-8AB8DF676232}"/>
              </a:ext>
            </a:extLst>
          </p:cNvPr>
          <p:cNvSpPr txBox="1"/>
          <p:nvPr/>
        </p:nvSpPr>
        <p:spPr>
          <a:xfrm>
            <a:off x="2034989" y="3944470"/>
            <a:ext cx="2411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is an integer type datatype which stores number’s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7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81"/>
    </mc:Choice>
    <mc:Fallback>
      <p:transition spd="slow" advTm="1648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BCCBFC-1F13-50CE-BDCB-8F17F7E39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1" y="555813"/>
            <a:ext cx="7921272" cy="552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36"/>
    </mc:Choice>
    <mc:Fallback>
      <p:transition spd="slow" advTm="823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B00-52D4-6944-069E-9932C1C3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DA03-7A0F-3E19-69E5-C645F5EB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Array has index number which starts from 0 that help’s us to perform operations like insertion ,deletion, modification</a:t>
            </a:r>
          </a:p>
          <a:p>
            <a:pPr marL="0" indent="0" algn="ctr">
              <a:buNone/>
            </a:pPr>
            <a:r>
              <a:rPr lang="en-US" dirty="0"/>
              <a:t>                                         Like  array[0] is storing value 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Array elements has different addresses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Array size depends on the size of its datatype</a:t>
            </a:r>
          </a:p>
          <a:p>
            <a:pPr marL="0" indent="0">
              <a:buNone/>
            </a:pPr>
            <a:r>
              <a:rPr lang="en-IN" dirty="0"/>
              <a:t>Elements are of same datatype like if array is of integer datatype then it will only store the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28D40-1AA9-32A4-A930-D152CC508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49" y="2491659"/>
            <a:ext cx="3795089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8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471"/>
    </mc:Choice>
    <mc:Fallback>
      <p:transition spd="slow" advTm="20471"/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</TotalTime>
  <Words>186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Array</vt:lpstr>
      <vt:lpstr>Let’s take an example to understand array</vt:lpstr>
      <vt:lpstr>PowerPoint Presentation</vt:lpstr>
      <vt:lpstr>PowerPoint Presentation</vt:lpstr>
      <vt:lpstr>Array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kirti shukla</dc:creator>
  <cp:lastModifiedBy>kirti shukla</cp:lastModifiedBy>
  <cp:revision>1</cp:revision>
  <dcterms:created xsi:type="dcterms:W3CDTF">2022-10-04T18:59:32Z</dcterms:created>
  <dcterms:modified xsi:type="dcterms:W3CDTF">2022-10-04T19:09:00Z</dcterms:modified>
</cp:coreProperties>
</file>