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1046204-138f-4f17-8cf4-0a2d4535fa4c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+1c7U/bOBj/V6Z8uTupm/wWJ9m3jTEdOjYhttvpNKHqif24zRaSKknZuIn//WynAQp0LS+DQlOElNiO87w/v8d2+yPQWT3J4fg9HGLwMnhdll8Pofr6jAaDoJhvi0ImKQ1TDImUiSKccmZHlZMmK4s6ePkjaKAaYfMpq6eQuwlt4+eAcoy4jDRPYh4ThpHWEBwMAsjzPRi5MQbyGgfBBKu6LCDP/sN2CtvVVFM8GQT4fZKXFbgXfWigQfeyIzvc3lsC6Qtu6QDVZEf4AVXTtu7jpKya7n4Q1O2VJ3S+zzaYLG/sfO4yPd7+Pqks5T86Abz1nUZDmKRapcqklofU6FTZaZvjiRuzZakalVWmIA88vRXW9WzyrTKfHvqr7bn2D+W0UriPxncVTdYc25k+lg3kw53CtNQN31lKc7B9w337juFWaQcWWDTBiRXMXlVasfnn8lJ5Afn2cfltq0I7Xgcvw5PBBVZCKTWPJI9FGCVhqIwMza9g5W02mtpBQ0viUJXToqmOhwV+uwXlXCkdJ1InKYk58EgZ9ksoX6oEx0xmjXd1Vg5sy5G3a6dCsDps7U3E1P1xE1vzQgKR4dS111kxymee4O3dX31sOW3we5OW3537pV8sjW6mE/fOK71toYGvv9yIM4EZma/0ERTKtl6k8dVoVOEIOmfefgAG2ucU1LOut9NiFlzE42bpjaV6vAJPzrx/arL1GCb4DiYXbNbOk43Guf1vvNVj3kVla58aGnCP2I5VuXhxakpuglpZdnZ0K7TDCVRZ3Ymwu/srKxwDg2AXTfNAFr/fsb+bWS9thfcJ8qmT2287hc7gNzvOfpyUD7EBJxiXXP3078vi/TTPf19ZROeM9Y/g4MQm4zY8nPH77vQdP84ZZu1leu/ysfQpUGPUXiQ7DR62hGQa3VsyrJ+mrm2+cO0zByC233c7ifhYD1yELKJca6JDGaVEGrYimGEQotQSUGvDU4xCGslFebSdzpPZQS5mg0FVHvp5Z8jRpeEFiX8GWHzqHwRtOCCOvX/GWOHMpixnXbB7XzaXNbJzQUvXsMX2xtP4UyPzWnDzfr5aOdtT9yQUz/4u7DNOSwcHp155dzjpvLiulSbnNEwhFolghCNJiYiJkIyvhpT+zCznlRof7+IR5pd5OO2/3NWR+sm6W4vWZ6K/CznMDO107mBONNqVBW7YOfKCN7bx2VmD654xFbyz848fHG6srHnbdIfoYjNU/C9CdYWGlyIV5VW4NYaqmQcrXZFpafpyrpqcOdOxj0ibJdpN4beLFm3iJZDymCacK6GNJrGiQq5TkXXdFYK1q0gWMHCtImu5m+fT2qoL9WuornT2stJYvW7d+k1WdXWJBT/bj0oyDtssD1z3boOtL1GNmioe8VioVCT2NopXBbFc6ShhUsVCpDGRTIY9iH3EIJY+KPhauDy5CHqRm8QcqPQahJnbc+68dxAkismUg4lSwzEFYbQSvfP2zrtezquvWsLcDO9dxHrrvkoxlEqkGNu0GyMLMaQruq8QKMJUYGS01oLHSaJ0776P3H3nA3TMtGLUgEiIxWUy4pzcTsP5eQ3vWkpyV3F9hDTHYUSlTkxqnodozHMRx/w5pDE8N5TEABESJOFKur8LNecXxTYrd5ermBFGd/3Ihf1sST/Z7ezislWsS7E9H3PuY9Wm2wJ4c3ZcodsEcHT++rX/m9jr1Vb08y2AzgJ8cTR/OMN1Bc5PnyDPdDHP9KnyzBbzzALn/SutHW1CTFi+WH/vh1bU3ArH+uwh/BQOHoFSWQHtAtDt8XBuBfDIl8nvI5NtBrfzS+QgQiZjphSxZQKlkYFw1b3pKEEaS4s7kSScJZGhycIzXmsEPH9Z0XErNMpP0WSPJzcVT/LFOIPP44w1Sld7aJ8tGhjhsDTDSTmZ5v71pznMUjmfwehN8cEmeMEjQ1A99Oihx02hB2Us5DxRklEJgklFqFkRevSbEk99VRMIQxlSSIFokyghKYEzDe+jSzJH6GztfoLgqak/gr0Ut8cPebfHfyH7yie/n7KM/XZPhUaUxbbqYVImkWYJUEFWjD4J1yGNI0LdaQitQm3Ewj2V9UQwD3Ce77KL91tTTzCIP5YTrfdfyfZFzlqf6b6fkwl9OdSXQ4sOK+tYGEwwiUEyAVII4IsByXr6yYrH7/o80eeJ2+SJPsz2YfamYTamqaa22rNBB4WIVEQ0rlj3XWfVaQ2geL+ecke0nn17YiPXU5ax366nYKoo16ikIkQRFhPNIve25b81cPHHMbybnrUEh1iNvIuW06aegMI9KNqKfdIS6b9Y7r//DoVGPbv2qwVXlND+V2yCWc1sP/8DmND5hVtHAAA=&quot;"/>
    <we:property name="creatorSessionId" value="&quot;03e53426-fa62-4acf-966b-9c739f36960e&quot;"/>
    <we:property name="creatorTenantId" value="&quot;569df091-b013-40e3-86ee-bd9cb9e25814&quot;"/>
    <we:property name="creatorUserId" value="&quot;1003BFFDA44E52B3&quot;"/>
    <we:property name="datasetId" value="&quot;bfa3c892-8ee6-4cb0-831e-5893adeb1e2f&quot;"/>
    <we:property name="embedUrl" value="&quot;/reportEmbed?reportId=5a5ebc8b-ed41-422d-9bfb-0fca6b6739f0&amp;config=eyJjbHVzdGVyVXJsIjoiaHR0cHM6Ly9XQUJJLU5PUlRILUVVUk9QRS1HLVBSSU1BUlktcmVkaXJlY3QuYW5hbHlzaXMud2luZG93cy5uZXQiLCJlbWJlZEZlYXR1cmVzIjp7Im1vZGVybkVtYmVkIjp0cnVlLCJ1c2FnZU1ldHJpY3NWTmV4dCI6dHJ1ZX19&amp;disableSensitivityBanner=true&quot;"/>
    <we:property name="initialStateBookmark" value="&quot;H4sIAAAAAAAAA+1cW1PbOBT+Kx2/9CXs6GbZ7hsFOtsptB3aZWdnh8nI0lHi1tgZ26GwHf77HtkOEMBNuBQCcXixdTk6R+ei70gyPz2TlJNUnX5UR+C98d7m+fcjVXx/Rb2Bl7Vlnz592Nvc/zD8uLm3g8X5pEryrPTe/PQqVYygOkjKqUodBSz893DgqTT9rEbuzaq0hIE3gaLMM5Um/0HTGKuqYgpnAw9OJmleKEfyS6UqcGSPsTm+49j0D44jKl0lx/AFdNWU7sMkL6rZ+8Arm6eapfk6LLBJWiE99xif7pxMCuTx50y2d3WlNcqPYqNjbePAmNiaWCPZ6nTi2mwhV6O8SLRKvZrfAsqyJb6Vp9Oj+mlnrvxLPi007IOtq7IqqU6R0te8UunwfWYb7oZ7yGmqsG64j2MMt3JsmEFWeWc4MZ+LHKet7pfmup6gunyc/9gqANsb741/Nrgiii+l4YHkofCDyPe1lb79HaK8S0ZTbDREFoc6n2ZVcTrM4Mc9OOdamzCSJopJyBUPtGW/hfOFSnDCJGi8y4tyiCXHtV07FSrUYWNvIqTuj9sQzQuICiynrrxMslHaekJt7/XT10bSCk6qOD9xjhZ/Qx4dpTM3JuUQcBkYHoU8JAzQUlW3ga/+vBFnAi2bm+ZYZRpLr/K4ORoVMFIzZ955AgGaflqVbdW7adYGF/G8RdpGrsdLyOTM+5cmW47VBPbU5LrNKi58FlBuDDG+DGIiLVsyKDPlgzRSgTGWxxD4NJBd8aAh56gdzJYOhkIV+VFNt13cXDjpCGBt4K1D2MBrxELBB97fYyigJoKubZKZ0j7m1XUdvb+it7Ltt4RGm5eax273QXYOVDqtV1kkvJugzI026mJs/Hpn6nqq7NVfGfZ57Todnrnf4dlDxvvL03Urd5/TMFWhiAQjHEhMREiEZHy5iP9ngpIXeny6C8eQXpfhvP561YzVA1UkDepop/4h5qE1tHPa3tzUGAdvXLNL7HnbWPjqosBVt0J5e0h//ORhc2nNY9EDRsn1UPE/oIobNLww4upahVtjVVTzQXcGlpGnb5dQcetMp3VEWq+pXRd5Z9HisF54iYp5SCPOtTDWkFBTIVcJLN4201k5ZNUhwK3A4mI3T6clqgvMW1Xc6Ox5YaB427j1dlLMsl4EPzvPamYctlkcuB7dBhtfogYM1TzApFrHIsLXIFwWxHJtgohJHQoRh0Qy6fcg9hmDWPqk4Ktzm6ULepG7xBxVmBUIM/eX3HnvwIs0kzFXNogth1gJa7Tonbd33tVyXnPTVsx6eG+X6I37as1AahFDiMtuCMwHny7pvkKA8GMBgTXGCB5GkTa9+z5z950P0CEzmlGrREQQl8mAc3I/DaeXNbyLnKQu4/qq4hSGAZUmsrHd8MHaDRGGfEPFodqwlIRKBUCA+Evp/iHUnF6dtjbdXaxiRhjdrVt21rMF9WR3ZhfXrWJVku35mPMYuzYYrJQeg9m+OFFtNJsYx2epcbz3pvGcowlyUs78aPb2IckaQrtgq9u72F3s9WYrGnj7yWhcs/ALC6iTo/nzY1flOT99gTLTbpnpS5WZdcvMPOf9S+0drUNMWLxZ/+iH73puh2N1zhB+CQePldZJppoNoPvj4RQn4Jlvkz/GSrYe0s5vkSvhMxkyrQmmCZQGVvnLnk0HEdBQIu4EEnEWBZZGnXdVVgh4/rak415olJ+jyR5Priue5N04g8/jjBVarj4D9s0qNYJhboeTfDJN6+HP1zDkcn4Fo3fFB+vgBc8MQfXQo4ced4UelDGf80hLRqUSTGpC7ZLQoz+UeOm7moowkD5VsSLGRlpIStSFhvfBLTLH4GztcYLguak/g7MUd8av0tkZ/5XVV77485RF4jdnKjSgLMSsh0kZBYZFigqyZPSJuPFpGBDqbkMY7RsrOs9UVhPBPMF9vusu3h9NvcAg/lxutD5+JtsnOSt9p/txbib06VCfDnVdVjahsBBBFCrJhJJCKN4NSFbTT5a8ftevE/06cZ91og+zfZi9a5gNaWwoZnsYdECIQAfEwJJ53212nVYAivf7KQ/E68XXE2u5n7JI/GY/BWJNuQEtNSGasJAYFrjRFn8zffWD6dpNL0q8IyhGtYvm06qcKA2fVdZk7JOGSfdtN1ajmajMgGmf692CG1Lo+r9xePUgyEsSp7Cgg/sfHV6bY+Pvf8vEOwIuRA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8-17T14:32:55.713Z&quot;"/>
    <we:property name="reportName" value="&quot;covid_data_visuals&quot;"/>
    <we:property name="reportState" value="&quot;CONNECTED&quot;"/>
    <we:property name="reportUrl" value="&quot;/groups/me/reports/5a5ebc8b-ed41-422d-9bfb-0fca6b6739f0/ReportSection?bookmarkGuid=12656259-204a-4e56-ab45-2eacba21e411&amp;bookmarkUsage=1&amp;ctid=569df091-b013-40e3-86ee-bd9cb9e25814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Kirtan Patel</cp:lastModifiedBy>
  <cp:revision>5</cp:revision>
  <dcterms:created xsi:type="dcterms:W3CDTF">2018-06-07T21:39:02Z</dcterms:created>
  <dcterms:modified xsi:type="dcterms:W3CDTF">2023-08-17T14:35:28Z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