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emf" ContentType="image/x-emf"/>
  <Override PartName="/ppt/media/image1.png" ContentType="image/png"/>
  <Override PartName="/ppt/media/image3.emf" ContentType="image/x-emf"/>
  <Override PartName="/ppt/media/image2.png" ContentType="image/png"/>
  <Override PartName="/ppt/media/image4.emf" ContentType="image/x-em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F45B894-D096-4F52-B54D-8B9D0206B4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5261040" y="1828800"/>
            <a:ext cx="4340160" cy="30913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763560" y="2011680"/>
            <a:ext cx="4265640" cy="284688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1005840" y="4858560"/>
            <a:ext cx="3657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nations need far fewer chokepoints to capture many more paths than other nations.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394960" y="4920120"/>
            <a:ext cx="3840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nations have developed stronger chokepoints while others have become more open.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67120" y="731520"/>
            <a:ext cx="9608400" cy="590832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1828800" y="6766560"/>
            <a:ext cx="6949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Detailed chokepoint evolution of several nations.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2018-08-24T12:29:42Z</dcterms:created>
  <dc:creator/>
  <dc:description/>
  <dc:language>en-US</dc:language>
  <cp:lastModifiedBy/>
  <dcterms:modified xsi:type="dcterms:W3CDTF">2018-08-24T12:36:46Z</dcterms:modified>
  <cp:revision>1</cp:revision>
  <dc:subject/>
  <dc:title/>
</cp:coreProperties>
</file>