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748563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61504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551085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08616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83028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184555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74958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24824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451258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635089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804183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401103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164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824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021829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2665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657539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287100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154444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91973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45475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0239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800162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517557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933816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63982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710050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Kiruthiga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3122059</a:t>
            </a:r>
            <a:r>
              <a:rPr lang="en-US" altLang="zh-CN" sz="2400" b="0" i="0" u="none" strike="noStrike" kern="1200" cap="none" spc="0" baseline="0">
                <a:solidFill>
                  <a:schemeClr val="tx1"/>
                </a:solidFill>
                <a:latin typeface="Calibri" pitchFamily="0" charset="0"/>
                <a:ea typeface="宋体" pitchFamily="0" charset="0"/>
                <a:cs typeface="Calibri" pitchFamily="0" charset="0"/>
              </a:rPr>
              <a:t>03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57836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72073" y="2476462"/>
            <a:ext cx="720504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639304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8075" y="2476462"/>
            <a:ext cx="7349045"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440562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984077" y="2476462"/>
            <a:ext cx="619190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5632468" y="2978000"/>
            <a:ext cx="914386" cy="358140"/>
          </a:xfrm>
          <a:prstGeom prst="rect"/>
          <a:noFill/>
          <a:ln w="12700" cmpd="sng" cap="flat">
            <a:noFill/>
            <a:prstDash val="solid"/>
            <a:miter/>
          </a:ln>
        </p:spPr>
      </p:sp>
    </p:spTree>
    <p:extLst>
      <p:ext uri="{BB962C8B-B14F-4D97-AF65-F5344CB8AC3E}">
        <p14:creationId xmlns:p14="http://schemas.microsoft.com/office/powerpoint/2010/main" val="99221623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438362" y="55244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417544" y="2275668"/>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71765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048182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7010399" y="765039"/>
            <a:ext cx="1029569" cy="930409"/>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2D83C3"/>
          </a:solidFill>
          <a:ln cmpd="sng" cap="flat">
            <a:noFill/>
            <a:prstDash val="solid"/>
            <a:miter/>
          </a:ln>
        </p:spPr>
      </p:sp>
      <p:sp>
        <p:nvSpPr>
          <p:cNvPr id="115" name="文本框"/>
          <p:cNvSpPr>
            <a:spLocks noGrp="1"/>
          </p:cNvSpPr>
          <p:nvPr>
            <p:ph type="title"/>
          </p:nvPr>
        </p:nvSpPr>
        <p:spPr>
          <a:xfrm rot="25283">
            <a:off x="1574325" y="1406954"/>
            <a:ext cx="6547833"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76330">
            <a:off x="1491978" y="3357012"/>
            <a:ext cx="6484092"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610082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488070" y="2476462"/>
            <a:ext cx="705589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35757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16071" y="2476462"/>
            <a:ext cx="547191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967732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640052" y="2476462"/>
            <a:ext cx="5837068"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2940063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8081" y="2476462"/>
            <a:ext cx="813587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1646692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136060" y="2476462"/>
            <a:ext cx="69838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330038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2024-09-30T06:02:13Z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