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7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8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Реактивные двигатели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780" y="5889872"/>
            <a:ext cx="853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«Минимализм — это осознанное продвижение того, что мы ценим больше всего, и устранение всего, что отвлекает нас от этого.» 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Джошуа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Беккер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https://chatgpt.com/backend-api/estuary/content?id=file_00000000197061f5b1c7448391ac0272&amp;ts=489158&amp;p=fs&amp;cid=1&amp;sig=855d62a66d63b3969ffb875b67a2f6567e11cf218e5b087c67079faf5a6ff754&amp;v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hatgpt.com/backend-api/estuary/content?id=file_00000000197061f5b1c7448391ac0272&amp;ts=489158&amp;p=fs&amp;cid=1&amp;sig=855d62a66d63b3969ffb875b67a2f6567e11cf218e5b087c67079faf5a6ff754&amp;v=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80" y="3316753"/>
            <a:ext cx="4074840" cy="271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4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0" y="2204864"/>
            <a:ext cx="9157320" cy="312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2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реактивный двигатель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Реактивный двигатель создаёт движение за счёт выброса струи газа в противоположную сторону.</a:t>
            </a:r>
          </a:p>
          <a:p>
            <a:r>
              <a:rPr lang="ru-RU" dirty="0" smtClean="0"/>
              <a:t>Основан на </a:t>
            </a:r>
            <a:r>
              <a:rPr lang="ru-RU" b="1" dirty="0" smtClean="0"/>
              <a:t>третьем законе Ньютона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i="1" dirty="0" smtClean="0"/>
              <a:t>«Сила действия равна силе противодействия»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Выброс газов назад создаёт тягу, направленную вперёд.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4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реактивного движения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Первые идеи — ещё в древности: </a:t>
            </a:r>
            <a:r>
              <a:rPr lang="ru-RU" i="1" dirty="0" err="1" smtClean="0"/>
              <a:t>эолипил</a:t>
            </a:r>
            <a:r>
              <a:rPr lang="ru-RU" i="1" dirty="0" smtClean="0"/>
              <a:t> Герона</a:t>
            </a:r>
            <a:r>
              <a:rPr lang="ru-RU" dirty="0" smtClean="0"/>
              <a:t> (игрушка, вращавшаяся от струи пара).</a:t>
            </a:r>
          </a:p>
          <a:p>
            <a:r>
              <a:rPr lang="ru-RU" dirty="0" smtClean="0"/>
              <a:t>XIX–XX века — труды </a:t>
            </a:r>
            <a:r>
              <a:rPr lang="ru-RU" b="1" dirty="0" smtClean="0"/>
              <a:t>К. Э. Циолковского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Циолковский доказал, что только реактивные двигатели могут работать в космосе.</a:t>
            </a:r>
          </a:p>
          <a:p>
            <a:r>
              <a:rPr lang="ru-RU" dirty="0" smtClean="0"/>
              <a:t>Он вывел </a:t>
            </a:r>
            <a:r>
              <a:rPr lang="ru-RU" b="1" dirty="0" smtClean="0"/>
              <a:t>уравнение движения ракеты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реактивных двигателей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1. Воздушно-реактивные двигатели (ВРД):</a:t>
            </a:r>
            <a:endParaRPr lang="ru-RU" dirty="0" smtClean="0"/>
          </a:p>
          <a:p>
            <a:r>
              <a:rPr lang="ru-RU" dirty="0" smtClean="0"/>
              <a:t>Используют кислород воздуха.</a:t>
            </a:r>
          </a:p>
          <a:p>
            <a:r>
              <a:rPr lang="ru-RU" dirty="0" smtClean="0"/>
              <a:t>Применяются в самолётах.</a:t>
            </a:r>
          </a:p>
          <a:p>
            <a:r>
              <a:rPr lang="ru-RU" dirty="0" smtClean="0"/>
              <a:t>Типы:</a:t>
            </a:r>
          </a:p>
          <a:p>
            <a:pPr lvl="1"/>
            <a:r>
              <a:rPr lang="ru-RU" i="1" dirty="0" smtClean="0"/>
              <a:t>Турбореактивные</a:t>
            </a:r>
            <a:r>
              <a:rPr lang="ru-RU" dirty="0" smtClean="0"/>
              <a:t> — компрессор, турбина.</a:t>
            </a:r>
          </a:p>
          <a:p>
            <a:pPr lvl="1"/>
            <a:r>
              <a:rPr lang="ru-RU" i="1" dirty="0" smtClean="0"/>
              <a:t>Прямоточные</a:t>
            </a:r>
            <a:r>
              <a:rPr lang="ru-RU" dirty="0" smtClean="0"/>
              <a:t> — работают на больших скоростях.</a:t>
            </a:r>
          </a:p>
          <a:p>
            <a:r>
              <a:rPr lang="ru-RU" b="1" dirty="0" smtClean="0"/>
              <a:t>2. Ракетные двигатели (РД):</a:t>
            </a:r>
            <a:endParaRPr lang="ru-RU" dirty="0" smtClean="0"/>
          </a:p>
          <a:p>
            <a:r>
              <a:rPr lang="ru-RU" dirty="0" smtClean="0"/>
              <a:t>Несут с собой топливо и окислитель.</a:t>
            </a:r>
          </a:p>
          <a:p>
            <a:r>
              <a:rPr lang="ru-RU" dirty="0" smtClean="0"/>
              <a:t>Работают в безвоздушном пространстве.</a:t>
            </a:r>
          </a:p>
          <a:p>
            <a:r>
              <a:rPr lang="ru-RU" dirty="0" smtClean="0"/>
              <a:t>Используются в ракетах и космических кораблях.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4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камеру сгорания подаётся топливо (и окислитель).</a:t>
            </a:r>
          </a:p>
          <a:p>
            <a:r>
              <a:rPr lang="ru-RU" dirty="0" smtClean="0"/>
              <a:t>Топливо сгорает, образуя раскалённые газы.</a:t>
            </a:r>
          </a:p>
          <a:p>
            <a:r>
              <a:rPr lang="ru-RU" dirty="0" smtClean="0"/>
              <a:t>Газы вырываются через сопло → создают </a:t>
            </a:r>
            <a:r>
              <a:rPr lang="ru-RU" b="1" dirty="0" smtClean="0"/>
              <a:t>реактивную тягу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Двигатель движется вперёд по закону Ньютона.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9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62100"/>
            <a:ext cx="62865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30012" y="5341063"/>
            <a:ext cx="3283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Eurojet EJ200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549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Краткие характеристики двигателя </a:t>
            </a:r>
            <a:r>
              <a:rPr lang="en-US" dirty="0" smtClean="0"/>
              <a:t>Eurojet EJ200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256584"/>
          </a:xfrm>
        </p:spPr>
        <p:txBody>
          <a:bodyPr>
            <a:normAutofit fontScale="32500" lnSpcReduction="20000"/>
          </a:bodyPr>
          <a:lstStyle/>
          <a:p>
            <a:r>
              <a:rPr lang="ru-RU" b="1" dirty="0" smtClean="0"/>
              <a:t>Общие данные</a:t>
            </a:r>
          </a:p>
          <a:p>
            <a:r>
              <a:rPr lang="ru-RU" dirty="0" smtClean="0"/>
              <a:t>Тип: </a:t>
            </a:r>
            <a:r>
              <a:rPr lang="ru-RU" dirty="0" err="1" smtClean="0"/>
              <a:t>двухвальный</a:t>
            </a:r>
            <a:r>
              <a:rPr lang="ru-RU" dirty="0" smtClean="0"/>
              <a:t> турбовентиляторный двигатель с </a:t>
            </a:r>
            <a:r>
              <a:rPr lang="ru-RU" dirty="0" err="1" smtClean="0"/>
              <a:t>форсажной</a:t>
            </a:r>
            <a:r>
              <a:rPr lang="ru-RU" dirty="0" smtClean="0"/>
              <a:t> камерой для военного применения.</a:t>
            </a:r>
          </a:p>
          <a:p>
            <a:r>
              <a:rPr lang="ru-RU" dirty="0" smtClean="0"/>
              <a:t>Создатель: консорциум </a:t>
            </a:r>
            <a:r>
              <a:rPr lang="ru-RU" dirty="0" err="1" smtClean="0"/>
              <a:t>EuroJet</a:t>
            </a:r>
            <a:r>
              <a:rPr lang="ru-RU" dirty="0" smtClean="0"/>
              <a:t>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GmbH</a:t>
            </a:r>
            <a:r>
              <a:rPr lang="ru-RU" dirty="0" smtClean="0"/>
              <a:t> (Великобритания — </a:t>
            </a:r>
            <a:r>
              <a:rPr lang="ru-RU" dirty="0" err="1" smtClean="0"/>
              <a:t>Rolls-Royce</a:t>
            </a:r>
            <a:r>
              <a:rPr lang="ru-RU" dirty="0" smtClean="0"/>
              <a:t>; Германия — MTU </a:t>
            </a:r>
            <a:r>
              <a:rPr lang="ru-RU" dirty="0" err="1" smtClean="0"/>
              <a:t>Aero</a:t>
            </a:r>
            <a:r>
              <a:rPr lang="ru-RU" dirty="0" smtClean="0"/>
              <a:t> </a:t>
            </a:r>
            <a:r>
              <a:rPr lang="ru-RU" dirty="0" err="1" smtClean="0"/>
              <a:t>Engines</a:t>
            </a:r>
            <a:r>
              <a:rPr lang="ru-RU" dirty="0" smtClean="0"/>
              <a:t>; Испания — ITP </a:t>
            </a:r>
            <a:r>
              <a:rPr lang="ru-RU" dirty="0" err="1" smtClean="0"/>
              <a:t>Aero</a:t>
            </a:r>
            <a:r>
              <a:rPr lang="ru-RU" dirty="0" smtClean="0"/>
              <a:t>; Италия — </a:t>
            </a:r>
            <a:r>
              <a:rPr lang="ru-RU" dirty="0" err="1" smtClean="0"/>
              <a:t>Avio</a:t>
            </a:r>
            <a:r>
              <a:rPr lang="ru-RU" dirty="0" smtClean="0"/>
              <a:t> </a:t>
            </a:r>
            <a:r>
              <a:rPr lang="ru-RU" dirty="0" err="1" smtClean="0"/>
              <a:t>Aero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Применение: основной двигатель истребителя </a:t>
            </a:r>
            <a:r>
              <a:rPr lang="ru-RU" dirty="0" err="1" smtClean="0"/>
              <a:t>Eurofighter</a:t>
            </a:r>
            <a:r>
              <a:rPr lang="ru-RU" dirty="0" smtClean="0"/>
              <a:t> </a:t>
            </a:r>
            <a:r>
              <a:rPr lang="ru-RU" dirty="0" err="1" smtClean="0"/>
              <a:t>Typhoon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Конструкция модульная: двигатель состоит из примерно 15 взаимозаменяемых модулей, из которых 7 можно заменить без снятия двигателя с самолёта.</a:t>
            </a:r>
          </a:p>
          <a:p>
            <a:r>
              <a:rPr lang="ru-RU" b="1" dirty="0" smtClean="0"/>
              <a:t>Конструкция и компоненты</a:t>
            </a:r>
          </a:p>
          <a:p>
            <a:r>
              <a:rPr lang="ru-RU" dirty="0" smtClean="0"/>
              <a:t>Компрессор: осевой; низкого давления — 3 ступени, высокого давления — 5 ступеней.</a:t>
            </a:r>
          </a:p>
          <a:p>
            <a:r>
              <a:rPr lang="ru-RU" dirty="0" smtClean="0"/>
              <a:t>Турбина: одна ступень высокого давления и одна ступень низкого давления.</a:t>
            </a:r>
          </a:p>
          <a:p>
            <a:r>
              <a:rPr lang="ru-RU" dirty="0" smtClean="0"/>
              <a:t>Камера сгорания: </a:t>
            </a:r>
            <a:r>
              <a:rPr lang="ru-RU" dirty="0" err="1" smtClean="0"/>
              <a:t>анулярная</a:t>
            </a:r>
            <a:r>
              <a:rPr lang="ru-RU" dirty="0" smtClean="0"/>
              <a:t> схема (кольцевая), оснащена </a:t>
            </a:r>
            <a:r>
              <a:rPr lang="ru-RU" dirty="0" err="1" smtClean="0"/>
              <a:t>форсажной</a:t>
            </a:r>
            <a:r>
              <a:rPr lang="ru-RU" dirty="0" smtClean="0"/>
              <a:t> камерой.</a:t>
            </a:r>
          </a:p>
          <a:p>
            <a:r>
              <a:rPr lang="ru-RU" dirty="0" smtClean="0"/>
              <a:t>Обвод воздушно-топливной системы: малое степень </a:t>
            </a:r>
            <a:r>
              <a:rPr lang="ru-RU" dirty="0" err="1" smtClean="0"/>
              <a:t>двухконтурности</a:t>
            </a:r>
            <a:r>
              <a:rPr lang="ru-RU" dirty="0" smtClean="0"/>
              <a:t> (</a:t>
            </a:r>
            <a:r>
              <a:rPr lang="ru-RU" dirty="0" err="1" smtClean="0"/>
              <a:t>bypass</a:t>
            </a:r>
            <a:r>
              <a:rPr lang="ru-RU" dirty="0" smtClean="0"/>
              <a:t> </a:t>
            </a:r>
            <a:r>
              <a:rPr lang="ru-RU" dirty="0" err="1" smtClean="0"/>
              <a:t>ratio</a:t>
            </a:r>
            <a:r>
              <a:rPr lang="ru-RU" dirty="0" smtClean="0"/>
              <a:t>) около 0,4:1.</a:t>
            </a:r>
          </a:p>
          <a:p>
            <a:r>
              <a:rPr lang="ru-RU" dirty="0" smtClean="0"/>
              <a:t>Общий коэффициент повышения давления: около 26:1.</a:t>
            </a:r>
          </a:p>
          <a:p>
            <a:r>
              <a:rPr lang="ru-RU" dirty="0" smtClean="0"/>
              <a:t>Размеры и масса: длина приблизительно 4,0 м, диаметр около 0,74 м, сухая масса порядка 1 000 кг.</a:t>
            </a:r>
          </a:p>
          <a:p>
            <a:r>
              <a:rPr lang="ru-RU" b="1" dirty="0" smtClean="0"/>
              <a:t>Производительность и характеристики</a:t>
            </a:r>
          </a:p>
          <a:p>
            <a:r>
              <a:rPr lang="ru-RU" dirty="0" smtClean="0"/>
              <a:t>Тяга без </a:t>
            </a:r>
            <a:r>
              <a:rPr lang="ru-RU" dirty="0" err="1" smtClean="0"/>
              <a:t>форсажа</a:t>
            </a:r>
            <a:r>
              <a:rPr lang="ru-RU" dirty="0" smtClean="0"/>
              <a:t>: около 60 кН (≈13 500 фунтов силы).</a:t>
            </a:r>
          </a:p>
          <a:p>
            <a:r>
              <a:rPr lang="ru-RU" dirty="0" smtClean="0"/>
              <a:t>Тяга с </a:t>
            </a:r>
            <a:r>
              <a:rPr lang="ru-RU" dirty="0" err="1" smtClean="0"/>
              <a:t>форсажем</a:t>
            </a:r>
            <a:r>
              <a:rPr lang="ru-RU" dirty="0" smtClean="0"/>
              <a:t>: около 90 кН (≈20 000 фунтов силы).</a:t>
            </a:r>
          </a:p>
          <a:p>
            <a:r>
              <a:rPr lang="ru-RU" dirty="0" smtClean="0"/>
              <a:t>В боевом режиме («</a:t>
            </a:r>
            <a:r>
              <a:rPr lang="ru-RU" dirty="0" err="1" smtClean="0"/>
              <a:t>war</a:t>
            </a:r>
            <a:r>
              <a:rPr lang="ru-RU" dirty="0" smtClean="0"/>
              <a:t> </a:t>
            </a:r>
            <a:r>
              <a:rPr lang="ru-RU" dirty="0" err="1" smtClean="0"/>
              <a:t>setting</a:t>
            </a:r>
            <a:r>
              <a:rPr lang="ru-RU" dirty="0" smtClean="0"/>
              <a:t>») тяга может повышаться: сухая тяга до 69 кН, с </a:t>
            </a:r>
            <a:r>
              <a:rPr lang="ru-RU" dirty="0" err="1" smtClean="0"/>
              <a:t>форсажем</a:t>
            </a:r>
            <a:r>
              <a:rPr lang="ru-RU" dirty="0" smtClean="0"/>
              <a:t> до 95 кН, кратковременно до 102 </a:t>
            </a:r>
            <a:r>
              <a:rPr lang="ru-RU" dirty="0" err="1" smtClean="0"/>
              <a:t>кН.</a:t>
            </a:r>
            <a:endParaRPr lang="ru-RU" dirty="0" smtClean="0"/>
          </a:p>
          <a:p>
            <a:r>
              <a:rPr lang="ru-RU" dirty="0" smtClean="0"/>
              <a:t>Расход воздуха: примерно 75–77 кг/с.</a:t>
            </a:r>
          </a:p>
          <a:p>
            <a:r>
              <a:rPr lang="ru-RU" dirty="0" smtClean="0"/>
              <a:t>Температура газа перед турбиной: около 1 800 К (≈1 530 °C).</a:t>
            </a:r>
          </a:p>
          <a:p>
            <a:r>
              <a:rPr lang="ru-RU" dirty="0" smtClean="0"/>
              <a:t>Удельный расход топлива без </a:t>
            </a:r>
            <a:r>
              <a:rPr lang="ru-RU" dirty="0" err="1" smtClean="0"/>
              <a:t>форсажа</a:t>
            </a:r>
            <a:r>
              <a:rPr lang="ru-RU" dirty="0" smtClean="0"/>
              <a:t>: около 21–23 г/(</a:t>
            </a:r>
            <a:r>
              <a:rPr lang="ru-RU" dirty="0" err="1" smtClean="0"/>
              <a:t>кН·с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Удельный расход топлива с </a:t>
            </a:r>
            <a:r>
              <a:rPr lang="ru-RU" dirty="0" err="1" smtClean="0"/>
              <a:t>форсажем</a:t>
            </a:r>
            <a:r>
              <a:rPr lang="ru-RU" dirty="0" smtClean="0"/>
              <a:t>: около 47–49 г/(</a:t>
            </a:r>
            <a:r>
              <a:rPr lang="ru-RU" dirty="0" err="1" smtClean="0"/>
              <a:t>кН·с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Отношение тяги к массе: примерно 6:1 без </a:t>
            </a:r>
            <a:r>
              <a:rPr lang="ru-RU" dirty="0" err="1" smtClean="0"/>
              <a:t>форсажа</a:t>
            </a:r>
            <a:r>
              <a:rPr lang="ru-RU" dirty="0" smtClean="0"/>
              <a:t> и около 9:1 с </a:t>
            </a:r>
            <a:r>
              <a:rPr lang="ru-RU" dirty="0" err="1" smtClean="0"/>
              <a:t>форсажем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Особенности, эксплуатация и обслуживание</a:t>
            </a:r>
          </a:p>
          <a:p>
            <a:r>
              <a:rPr lang="ru-RU" dirty="0" smtClean="0"/>
              <a:t>Высокая надёжность, большой ресурс и сниженные затраты на обслуживание.</a:t>
            </a:r>
          </a:p>
          <a:p>
            <a:r>
              <a:rPr lang="ru-RU" dirty="0" smtClean="0"/>
              <a:t>Используется концепция обслуживания по состоянию (</a:t>
            </a:r>
            <a:r>
              <a:rPr lang="ru-RU" dirty="0" err="1" smtClean="0"/>
              <a:t>on-condition</a:t>
            </a:r>
            <a:r>
              <a:rPr lang="ru-RU" dirty="0" smtClean="0"/>
              <a:t> </a:t>
            </a:r>
            <a:r>
              <a:rPr lang="ru-RU" dirty="0" err="1" smtClean="0"/>
              <a:t>maintenance</a:t>
            </a:r>
            <a:r>
              <a:rPr lang="ru-RU" dirty="0" smtClean="0"/>
              <a:t>), позволяющая сокращать время простоя.</a:t>
            </a:r>
          </a:p>
          <a:p>
            <a:r>
              <a:rPr lang="ru-RU" dirty="0" smtClean="0"/>
              <a:t>Конструкция рассчитана на ресурс около 6 000 лётных часов (порядка 30 лет эксплуатации).</a:t>
            </a:r>
          </a:p>
          <a:p>
            <a:r>
              <a:rPr lang="ru-RU" dirty="0" smtClean="0"/>
              <a:t>Применяются современные материалы: одно-кристаллические лопатки турбины, широкие лопатки (</a:t>
            </a:r>
            <a:r>
              <a:rPr lang="ru-RU" dirty="0" err="1" smtClean="0"/>
              <a:t>wide-chord</a:t>
            </a:r>
            <a:r>
              <a:rPr lang="ru-RU" dirty="0" smtClean="0"/>
              <a:t>), жаропрочные сплавы и упрощённые узлы для снижения массы.</a:t>
            </a:r>
          </a:p>
          <a:p>
            <a:r>
              <a:rPr lang="ru-RU" b="1" dirty="0" smtClean="0"/>
              <a:t>Развитие и модернизация</a:t>
            </a:r>
          </a:p>
          <a:p>
            <a:r>
              <a:rPr lang="ru-RU" dirty="0" smtClean="0"/>
              <a:t>Модифицированная версия EJ2x0 предусматривает увеличение тяги:</a:t>
            </a:r>
          </a:p>
          <a:p>
            <a:pPr lvl="1"/>
            <a:r>
              <a:rPr lang="ru-RU" dirty="0" smtClean="0"/>
              <a:t>сухая тяга — до 72 кН,</a:t>
            </a:r>
          </a:p>
          <a:p>
            <a:pPr lvl="1"/>
            <a:r>
              <a:rPr lang="ru-RU" dirty="0" err="1" smtClean="0"/>
              <a:t>форсажная</a:t>
            </a:r>
            <a:r>
              <a:rPr lang="ru-RU" dirty="0" smtClean="0"/>
              <a:t> — до 103 кН (первый этап улучшений),</a:t>
            </a:r>
          </a:p>
          <a:p>
            <a:pPr lvl="1"/>
            <a:r>
              <a:rPr lang="ru-RU" dirty="0" smtClean="0"/>
              <a:t>до 78 кН / 120 кН — в перспективных версиях.</a:t>
            </a:r>
          </a:p>
          <a:p>
            <a:r>
              <a:rPr lang="ru-RU" dirty="0" smtClean="0"/>
              <a:t>Двигатель допускает модернизацию с целью повышения эффективности, ресурса и снижения расхода топлива.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2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реактивных двигателей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Большая скорость и мощность.</a:t>
            </a:r>
          </a:p>
          <a:p>
            <a:r>
              <a:rPr lang="ru-RU" dirty="0" smtClean="0"/>
              <a:t>Возможность полёта на больших высотах.</a:t>
            </a:r>
          </a:p>
          <a:p>
            <a:r>
              <a:rPr lang="ru-RU" dirty="0" smtClean="0"/>
              <a:t>Работа в космосе (для ракетных двигателей).</a:t>
            </a:r>
          </a:p>
          <a:p>
            <a:r>
              <a:rPr lang="ru-RU" dirty="0" smtClean="0"/>
              <a:t>Используются в авиации, космонавтике и военной технике.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Реактивные двигатели — важнейшее достижение физики и инженерии.</a:t>
            </a:r>
          </a:p>
          <a:p>
            <a:r>
              <a:rPr lang="ru-RU" dirty="0" smtClean="0"/>
              <a:t>Благодаря им человечество смогло выйти за пределы Земли.</a:t>
            </a:r>
          </a:p>
          <a:p>
            <a:r>
              <a:rPr lang="ru-RU" dirty="0" smtClean="0"/>
              <a:t>Без реактивной тяги невозможно представить современный транспорт и освоение космоса</a:t>
            </a:r>
          </a:p>
        </p:txBody>
      </p:sp>
    </p:spTree>
    <p:extLst>
      <p:ext uri="{BB962C8B-B14F-4D97-AF65-F5344CB8AC3E}">
        <p14:creationId xmlns:p14="http://schemas.microsoft.com/office/powerpoint/2010/main" val="20929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660</Words>
  <Application>Microsoft Office PowerPoint</Application>
  <PresentationFormat>Экран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Реактивные двигатели</vt:lpstr>
      <vt:lpstr>Что такое реактивный двигатель</vt:lpstr>
      <vt:lpstr>История реактивного движения</vt:lpstr>
      <vt:lpstr>Виды реактивных двигателей</vt:lpstr>
      <vt:lpstr>Принцип работы</vt:lpstr>
      <vt:lpstr>Презентация PowerPoint</vt:lpstr>
      <vt:lpstr>Краткие характеристики двигателя Eurojet EJ200</vt:lpstr>
      <vt:lpstr>Преимущества реактивных двигателей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Реактивные двигатели</dc:title>
  <dc:creator>User</dc:creator>
  <cp:lastModifiedBy>User</cp:lastModifiedBy>
  <cp:revision>5</cp:revision>
  <dcterms:created xsi:type="dcterms:W3CDTF">2025-10-20T13:36:19Z</dcterms:created>
  <dcterms:modified xsi:type="dcterms:W3CDTF">2025-10-20T14:21:56Z</dcterms:modified>
</cp:coreProperties>
</file>