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>
      <p:cViewPr>
        <p:scale>
          <a:sx n="156" d="100"/>
          <a:sy n="1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7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 Employee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14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4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9/22/2024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310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1785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246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49968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7520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4560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0842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87895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20476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29457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491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54290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2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95383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76985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0097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16905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5272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5901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103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4243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20937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80607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1012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257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1172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9/22/2024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9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857473" y="3073206"/>
            <a:ext cx="8610601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Kirubakaran</a:t>
            </a:r>
            <a:endParaRPr lang="en-US" altLang="zh-CN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      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430</a:t>
            </a:r>
            <a:endParaRPr lang="en-US" altLang="zh-CN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   COMMERCE </a:t>
            </a:r>
            <a:endParaRPr lang="en-US" altLang="zh-CN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              AGURCHAND MANMULL JAIN COLLEGE.</a:t>
            </a:r>
            <a:endParaRPr lang="en-US" altLang="zh-CN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1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79409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739774" y="291147"/>
            <a:ext cx="8023226" cy="64090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Data collection</a:t>
            </a:r>
            <a:endParaRPr lang="en-US" altLang="zh-CN" sz="32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Downloaded from Edunet dashboard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Data cleaning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Identified the missing values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Filter out missing values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Performance level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Created a formula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Summary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Pivot table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469900" indent="-4572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1" u="none" strike="noStrike" kern="1200" cap="none" spc="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  <a:t>Graph</a:t>
            </a:r>
            <a:endParaRPr lang="en-US" altLang="zh-CN" sz="2800" b="0" i="1" u="none" strike="noStrike" kern="1200" cap="none" spc="5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  <a:p>
            <a:pPr marL="755650" indent="-74295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</a:pP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0346082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esults</a:t>
            </a:r>
            <a:endParaRPr lang="zh-CN" altLang="en-US" sz="4800" b="1" i="0" u="none" strike="noStrike" kern="0" cap="none" spc="-4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3" name="图表"/>
          <p:cNvGraphicFramePr/>
          <p:nvPr/>
        </p:nvGraphicFramePr>
        <p:xfrm>
          <a:off x="914400" y="2019300"/>
          <a:ext cx="7848599" cy="387667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79901991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21568602">
            <a:off x="245369" y="244206"/>
            <a:ext cx="3418121" cy="7239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699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usion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5" name="十字星"/>
          <p:cNvSpPr>
            <a:spLocks/>
          </p:cNvSpPr>
          <p:nvPr/>
        </p:nvSpPr>
        <p:spPr>
          <a:xfrm rot="0">
            <a:off x="845573" y="2271252"/>
            <a:ext cx="176980" cy="157316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66" name="十字星"/>
          <p:cNvSpPr>
            <a:spLocks/>
          </p:cNvSpPr>
          <p:nvPr/>
        </p:nvSpPr>
        <p:spPr>
          <a:xfrm rot="0">
            <a:off x="845573" y="3588774"/>
            <a:ext cx="176980" cy="157315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67" name="矩形"/>
          <p:cNvSpPr>
            <a:spLocks/>
          </p:cNvSpPr>
          <p:nvPr/>
        </p:nvSpPr>
        <p:spPr>
          <a:xfrm rot="0">
            <a:off x="1279404" y="3428999"/>
            <a:ext cx="8938175" cy="21869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oyees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kely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tted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productivity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willing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invest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ng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formance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15383" y="2094639"/>
            <a:ext cx="8249458" cy="929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oyee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tly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atively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rs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4633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739774" y="-447674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08234" y="2062478"/>
            <a:ext cx="7255298" cy="2091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Analysis using  </a:t>
            </a:r>
            <a:endParaRPr lang="en-US" altLang="zh-CN" sz="4400" b="1" i="1" u="none" strike="noStrike" kern="1200" cap="none" spc="0" baseline="0">
              <a:solidFill>
                <a:srgbClr val="0F0F0F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Excel</a:t>
            </a:r>
            <a:endParaRPr lang="zh-CN" altLang="en-US" sz="2800" b="0" i="1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4347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488028" y="445387"/>
            <a:ext cx="2608867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18453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 rot="145810">
            <a:off x="7781583" y="698192"/>
            <a:ext cx="4019862" cy="4758413"/>
            <a:chOff x="7781583" y="698192"/>
            <a:chExt cx="4019862" cy="4758413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763792" y="4246132"/>
              <a:ext cx="665356" cy="66784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763792" y="5025286"/>
              <a:ext cx="263370" cy="26435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781583" y="698192"/>
              <a:ext cx="4019862" cy="475841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676275" y="163780"/>
            <a:ext cx="7803203" cy="4645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This ana</a:t>
            </a: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y</a:t>
            </a: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sis is created to track the performance of the   employees, in order to provide promotions, incentives to the respective employees.</a:t>
            </a:r>
            <a:br>
              <a:rPr lang="zh-CN" altLang="en-US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   This analysis helps the organisation to grow by the growth of the employees of the organisation.</a:t>
            </a:r>
            <a:br>
              <a:rPr lang="zh-CN" altLang="en-US" sz="3600" b="1" i="1" u="none" strike="noStrike" kern="0" cap="none" spc="1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右箭头"/>
          <p:cNvSpPr>
            <a:spLocks/>
          </p:cNvSpPr>
          <p:nvPr/>
        </p:nvSpPr>
        <p:spPr>
          <a:xfrm flipV="1" rot="0">
            <a:off x="762000" y="1030949"/>
            <a:ext cx="176439" cy="374060"/>
          </a:xfrm>
          <a:prstGeom prst="rightArrow">
            <a:avLst>
              <a:gd name="adj1" fmla="val 50000"/>
              <a:gd name="adj2" fmla="val 11792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15" name="右箭头"/>
          <p:cNvSpPr>
            <a:spLocks/>
          </p:cNvSpPr>
          <p:nvPr/>
        </p:nvSpPr>
        <p:spPr>
          <a:xfrm rot="0">
            <a:off x="762000" y="3105423"/>
            <a:ext cx="247876" cy="420406"/>
          </a:xfrm>
          <a:prstGeom prst="rightArrow">
            <a:avLst>
              <a:gd name="adj1" fmla="val 50000"/>
              <a:gd name="adj2" fmla="val 1474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74728942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654152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990600" y="2133600"/>
            <a:ext cx="7924800" cy="2396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is created to analyse all the data like attendance, gender, age, high, medium, low, very high skilled employees of the organisation.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36108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4102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</a:t>
            </a: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Employees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Managers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Employers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Managerial organisations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</a:t>
            </a:r>
            <a:r>
              <a:rPr lang="en-US" altLang="zh-CN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Industrial organisations</a:t>
            </a:r>
            <a:br>
              <a:rPr lang="zh-CN" altLang="en-US" sz="2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燕尾形"/>
          <p:cNvSpPr>
            <a:spLocks/>
          </p:cNvSpPr>
          <p:nvPr/>
        </p:nvSpPr>
        <p:spPr>
          <a:xfrm rot="0">
            <a:off x="914400" y="2514600"/>
            <a:ext cx="152400" cy="228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32" name="燕尾形"/>
          <p:cNvSpPr>
            <a:spLocks/>
          </p:cNvSpPr>
          <p:nvPr/>
        </p:nvSpPr>
        <p:spPr>
          <a:xfrm rot="0">
            <a:off x="914400" y="2857500"/>
            <a:ext cx="152400" cy="228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33" name="燕尾形"/>
          <p:cNvSpPr>
            <a:spLocks/>
          </p:cNvSpPr>
          <p:nvPr/>
        </p:nvSpPr>
        <p:spPr>
          <a:xfrm rot="0">
            <a:off x="882446" y="3313832"/>
            <a:ext cx="205248" cy="226864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34" name="燕尾形"/>
          <p:cNvSpPr>
            <a:spLocks/>
          </p:cNvSpPr>
          <p:nvPr/>
        </p:nvSpPr>
        <p:spPr>
          <a:xfrm rot="0">
            <a:off x="876299" y="3770164"/>
            <a:ext cx="190500" cy="228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  <p:sp>
        <p:nvSpPr>
          <p:cNvPr id="135" name="燕尾形"/>
          <p:cNvSpPr>
            <a:spLocks/>
          </p:cNvSpPr>
          <p:nvPr/>
        </p:nvSpPr>
        <p:spPr>
          <a:xfrm rot="0">
            <a:off x="876299" y="4161213"/>
            <a:ext cx="205248" cy="228600"/>
          </a:xfrm>
          <a:prstGeom prst="chevron">
            <a:avLst>
              <a:gd name="adj" fmla="val 25000"/>
            </a:avLst>
          </a:prstGeom>
          <a:solidFill>
            <a:schemeClr val="accent1"/>
          </a:solidFill>
          <a:ln w="25400" cmpd="sng" cap="flat">
            <a:solidFill>
              <a:srgbClr val="1C334E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91223704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9832" y="1479187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6071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Conditional formatting - missing 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Pivot tables - summary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Charts – trend 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Filtering and Formula - performance</a:t>
            </a:r>
            <a:br>
              <a:rPr lang="zh-CN" altLang="en-US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     Graph – data visualization  </a:t>
            </a:r>
            <a:br>
              <a:rPr lang="zh-CN" altLang="en-US" sz="36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6007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7531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0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Employee = Kaggle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26 – Features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9 -  Features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Employee id – numerical values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Name – text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Employee type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Performance level</a:t>
            </a:r>
            <a:br>
              <a:rPr lang="zh-CN" altLang="en-US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0" i="1" u="none" strike="noStrike" kern="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Calibri" pitchFamily="0" charset="0"/>
                <a:ea typeface="宋体" pitchFamily="0" charset="0"/>
                <a:cs typeface="Trebuchet MS" pitchFamily="0" charset="0"/>
              </a:rPr>
              <a:t>  Employee rating – numerical values</a:t>
            </a:r>
            <a:br>
              <a:rPr lang="zh-CN" altLang="en-US" sz="40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679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28600" y="2019300"/>
            <a:ext cx="8534018" cy="12217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level =IFS(Z8&gt;=5,”VERY HIGH”,Z8&gt;=4,”HIGH”,Z8&gt;=3,”MED”,TRUE,”LOW”)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6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2024-03-29T04:07:22Z</dcterms:created>
  <dcterms:modified xsi:type="dcterms:W3CDTF">2024-09-22T09:22:59Z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4bc46263e3604d4e9989eda83fde5be4</vt:lpwstr>
  </property>
</Properties>
</file>