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976A5-6F27-4888-845D-ACE37583B11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F30DD-AC41-4488-8DF7-3B060786E7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F30DD-AC41-4488-8DF7-3B060786E73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90600" y="685800"/>
            <a:ext cx="6781800" cy="2667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    SMART WASTE MANAGEMENT SYSTEM FOR METROPOLITAN CITIES           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ASSIGNMENT-1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876800" y="3200400"/>
            <a:ext cx="4267200" cy="38862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                              </a:t>
            </a:r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endParaRPr lang="en-US" sz="2400" dirty="0"/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SUBMITED BY:</a:t>
            </a:r>
          </a:p>
          <a:p>
            <a:pPr>
              <a:buNone/>
            </a:pPr>
            <a:r>
              <a:rPr lang="en-US" sz="2000" dirty="0" smtClean="0"/>
              <a:t>S. </a:t>
            </a:r>
            <a:r>
              <a:rPr lang="en-US" sz="2000" smtClean="0"/>
              <a:t>Rajalakshmi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ECE-IV</a:t>
            </a:r>
          </a:p>
          <a:p>
            <a:pPr>
              <a:buNone/>
            </a:pPr>
            <a:r>
              <a:rPr lang="en-US" sz="2000" dirty="0" smtClean="0"/>
              <a:t>THAMIRABHARANI ENGINEERING COLLEGE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[code]</a:t>
            </a:r>
          </a:p>
          <a:p>
            <a:r>
              <a:rPr lang="en-US" dirty="0" smtClean="0"/>
              <a:t>// C++ code</a:t>
            </a:r>
          </a:p>
          <a:p>
            <a:r>
              <a:rPr lang="en-US" dirty="0" smtClean="0"/>
              <a:t>//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gas = 0;</a:t>
            </a:r>
          </a:p>
          <a:p>
            <a:endParaRPr lang="en-US" dirty="0" smtClean="0"/>
          </a:p>
          <a:p>
            <a:r>
              <a:rPr lang="en-US" dirty="0" smtClean="0"/>
              <a:t>void setup()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(A0, INPUT);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(11, OUTPUT);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(13, OUTPUT);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(7, OUTPUT);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loop()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gas = </a:t>
            </a:r>
            <a:r>
              <a:rPr lang="en-US" dirty="0" err="1" smtClean="0"/>
              <a:t>analogRead</a:t>
            </a:r>
            <a:r>
              <a:rPr lang="en-US" dirty="0" smtClean="0"/>
              <a:t>(A0);</a:t>
            </a:r>
          </a:p>
          <a:p>
            <a:r>
              <a:rPr lang="en-US" dirty="0" smtClean="0"/>
              <a:t>  if (gas &gt; 250)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(11, HIGH);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(13, LOW);</a:t>
            </a:r>
          </a:p>
          <a:p>
            <a:r>
              <a:rPr lang="en-US" dirty="0" smtClean="0"/>
              <a:t>    tone(7, 185, 1000); // play tone 42 (F#3 = 185 Hz)</a:t>
            </a:r>
          </a:p>
          <a:p>
            <a:r>
              <a:rPr lang="en-US" dirty="0" smtClean="0"/>
              <a:t>  } else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(11, LOW);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(13, HIGH);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noTone</a:t>
            </a:r>
            <a:r>
              <a:rPr lang="en-US" dirty="0" smtClean="0"/>
              <a:t>(7);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}</a:t>
            </a:r>
          </a:p>
          <a:p>
            <a:r>
              <a:rPr lang="en-US" dirty="0" smtClean="0"/>
              <a:t>  delay(10); // Delay a little bit to improve simulation performance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[/code]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138</Words>
  <Application>Microsoft Office PowerPoint</Application>
  <PresentationFormat>On-screen Show (4:3)</PresentationFormat>
  <Paragraphs>40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   SMART WASTE MANAGEMENT SYSTEM FOR METROPOLITAN CITIES             ASSIGNMENT-1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WASTE MANAGEMENT SYSTEM FOR METROPOLITAN CITIES</dc:title>
  <dc:creator>Windows User</dc:creator>
  <cp:lastModifiedBy>Windows User</cp:lastModifiedBy>
  <cp:revision>6</cp:revision>
  <dcterms:created xsi:type="dcterms:W3CDTF">2022-09-24T00:48:11Z</dcterms:created>
  <dcterms:modified xsi:type="dcterms:W3CDTF">2022-09-24T01:17:39Z</dcterms:modified>
</cp:coreProperties>
</file>