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56" y="-762"/>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583977" y="-80846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Kirubakaran</a:t>
            </a:r>
            <a:r>
              <a:rPr lang="en-US" sz="1100" dirty="0" smtClean="0">
                <a:solidFill>
                  <a:schemeClr val="dk1"/>
                </a:solidFill>
              </a:rPr>
              <a:t> T</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dirty="0" smtClean="0">
                <a:solidFill>
                  <a:schemeClr val="dk1"/>
                </a:solidFill>
                <a:latin typeface="Arial"/>
                <a:ea typeface="Arial"/>
                <a:cs typeface="Arial"/>
                <a:sym typeface="Arial"/>
              </a:rPr>
              <a:t>:</a:t>
            </a:r>
            <a:r>
              <a:rPr lang="en-US" sz="1100" dirty="0">
                <a:solidFill>
                  <a:schemeClr val="dk1"/>
                </a:solidFill>
              </a:rPr>
              <a:t> </a:t>
            </a:r>
            <a:r>
              <a:rPr lang="en-US" dirty="0" smtClean="0">
                <a:solidFill>
                  <a:schemeClr val="dk1"/>
                </a:solidFill>
              </a:rPr>
              <a:t>aut2271030174</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49" y="1015999"/>
            <a:ext cx="8221011"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6" y="1143000"/>
            <a:ext cx="80581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1"/>
            <a:ext cx="7696200" cy="337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1144173"/>
            <a:ext cx="7848600" cy="362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52" y="1057275"/>
            <a:ext cx="7661260" cy="361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10</cp:revision>
  <dcterms:modified xsi:type="dcterms:W3CDTF">2024-04-28T03:27:35Z</dcterms:modified>
</cp:coreProperties>
</file>